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6" r:id="rId8"/>
    <p:sldId id="265" r:id="rId9"/>
    <p:sldId id="267" r:id="rId10"/>
    <p:sldId id="268" r:id="rId11"/>
    <p:sldId id="277" r:id="rId12"/>
    <p:sldId id="273" r:id="rId13"/>
    <p:sldId id="260" r:id="rId14"/>
    <p:sldId id="271" r:id="rId15"/>
    <p:sldId id="270" r:id="rId16"/>
    <p:sldId id="272" r:id="rId17"/>
    <p:sldId id="278" r:id="rId18"/>
    <p:sldId id="274" r:id="rId19"/>
    <p:sldId id="275" r:id="rId20"/>
    <p:sldId id="279" r:id="rId21"/>
    <p:sldId id="276" r:id="rId22"/>
    <p:sldId id="281" r:id="rId23"/>
    <p:sldId id="283" r:id="rId24"/>
    <p:sldId id="282" r:id="rId25"/>
    <p:sldId id="284" r:id="rId26"/>
    <p:sldId id="285" r:id="rId27"/>
    <p:sldId id="286" r:id="rId28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스웨거 TTF" panose="020B0600000101010101" pitchFamily="50" charset="-127"/>
      <p:regular r:id="rId33"/>
    </p:embeddedFont>
    <p:embeddedFont>
      <p:font typeface="배달의민족 주아" panose="02020603020101020101" pitchFamily="18" charset="-127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a장미다방" panose="02020600000000000000" pitchFamily="18" charset="-127"/>
      <p:regular r:id="rId37"/>
    </p:embeddedFont>
    <p:embeddedFont>
      <p:font typeface="나눔스퀘어라운드 Bold" panose="020B0600000101010101" pitchFamily="50" charset="-127"/>
      <p:bold r:id="rId38"/>
    </p:embeddedFont>
    <p:embeddedFont>
      <p:font typeface="맑은 고딕" panose="020B0503020000020004" pitchFamily="50" charset="-127"/>
      <p:regular r:id="rId39"/>
      <p:bold r:id="rId40"/>
    </p:embeddedFont>
    <p:embeddedFont>
      <p:font typeface="조선일보명조" panose="02030304000000000000" pitchFamily="18" charset="-127"/>
      <p:regular r:id="rId4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4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C1A18C"/>
    <a:srgbClr val="A9D18E"/>
    <a:srgbClr val="FFCCCC"/>
    <a:srgbClr val="CCFFCC"/>
    <a:srgbClr val="FFFFCC"/>
    <a:srgbClr val="FEFFFA"/>
    <a:srgbClr val="FAFAFA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0" autoAdjust="0"/>
    <p:restoredTop sz="96429" autoAdjust="0"/>
  </p:normalViewPr>
  <p:slideViewPr>
    <p:cSldViewPr snapToGrid="0" showGuides="1">
      <p:cViewPr varScale="1">
        <p:scale>
          <a:sx n="113" d="100"/>
          <a:sy n="113" d="100"/>
        </p:scale>
        <p:origin x="480" y="84"/>
      </p:cViewPr>
      <p:guideLst>
        <p:guide orient="horz" pos="2160"/>
        <p:guide pos="2880"/>
        <p:guide pos="349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61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62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0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58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15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1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20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94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8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4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25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2447-FEDB-4BC6-A320-0A54A16AB068}" type="datetimeFigureOut">
              <a:rPr lang="ko-KR" altLang="en-US" smtClean="0"/>
              <a:t>2017-10-10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6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17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17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18" Type="http://schemas.openxmlformats.org/officeDocument/2006/relationships/image" Target="../media/image26.png"/><Relationship Id="rId3" Type="http://schemas.microsoft.com/office/2007/relationships/hdphoto" Target="../media/hdphoto2.wdp"/><Relationship Id="rId21" Type="http://schemas.openxmlformats.org/officeDocument/2006/relationships/image" Target="../media/image29.png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24" Type="http://schemas.openxmlformats.org/officeDocument/2006/relationships/image" Target="../media/image31.png"/><Relationship Id="rId5" Type="http://schemas.microsoft.com/office/2007/relationships/hdphoto" Target="../media/hdphoto3.wdp"/><Relationship Id="rId15" Type="http://schemas.openxmlformats.org/officeDocument/2006/relationships/image" Target="../media/image24.png"/><Relationship Id="rId23" Type="http://schemas.microsoft.com/office/2007/relationships/hdphoto" Target="../media/hdphoto7.wdp"/><Relationship Id="rId10" Type="http://schemas.openxmlformats.org/officeDocument/2006/relationships/image" Target="../media/image13.png"/><Relationship Id="rId19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23.png"/><Relationship Id="rId2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1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17" Type="http://schemas.openxmlformats.org/officeDocument/2006/relationships/image" Target="../media/image15.png"/><Relationship Id="rId2" Type="http://schemas.openxmlformats.org/officeDocument/2006/relationships/image" Target="../media/image9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18" Type="http://schemas.openxmlformats.org/officeDocument/2006/relationships/image" Target="../media/image34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17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35.jpe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3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image" Target="../media/image23.png"/><Relationship Id="rId16" Type="http://schemas.openxmlformats.org/officeDocument/2006/relationships/image" Target="../media/image25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19" Type="http://schemas.openxmlformats.org/officeDocument/2006/relationships/image" Target="../media/image37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image" Target="../media/image2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image" Target="../media/image2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19" Type="http://schemas.openxmlformats.org/officeDocument/2006/relationships/image" Target="../media/image42.jpe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image" Target="../media/image2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image" Target="../media/image2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image" Target="../media/image2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openxmlformats.org/officeDocument/2006/relationships/image" Target="../media/image44.jp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image" Target="../media/image2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3946525" y="815340"/>
              <a:ext cx="2635250" cy="352538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3949699" y="1440180"/>
              <a:ext cx="4953001" cy="326586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2658" y="43505"/>
              <a:ext cx="3894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500" dirty="0" smtClean="0">
                  <a:solidFill>
                    <a:srgbClr val="FAE7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강의 </a:t>
              </a:r>
              <a:r>
                <a:rPr lang="en-US" altLang="ko-KR" sz="1500" dirty="0" smtClean="0">
                  <a:solidFill>
                    <a:srgbClr val="FAE7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: </a:t>
              </a:r>
              <a:r>
                <a:rPr lang="ko-KR" altLang="en-US" sz="1500" dirty="0" smtClean="0">
                  <a:solidFill>
                    <a:srgbClr val="FAE7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일본사회와역사 </a:t>
              </a:r>
              <a:endParaRPr lang="en-US" altLang="ko-KR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ko-KR" altLang="en-US" sz="1500" dirty="0" smtClean="0">
                  <a:solidFill>
                    <a:srgbClr val="FAE7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교수 </a:t>
              </a:r>
              <a:r>
                <a:rPr lang="en-US" altLang="ko-KR" sz="1500" dirty="0" smtClean="0">
                  <a:solidFill>
                    <a:srgbClr val="FAE7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: </a:t>
              </a:r>
              <a:r>
                <a:rPr lang="ko-KR" altLang="en-US" sz="1500" dirty="0" smtClean="0">
                  <a:solidFill>
                    <a:srgbClr val="FAE7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최장근</a:t>
              </a:r>
              <a:endParaRPr lang="ko-KR" altLang="en-US" sz="1500" dirty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46525" y="605480"/>
              <a:ext cx="51308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장미다방" panose="02020600000000000000" pitchFamily="18" charset="-127"/>
                  <a:ea typeface="a장미다방" panose="02020600000000000000" pitchFamily="18" charset="-127"/>
                </a:rPr>
                <a:t>일본열도와 </a:t>
              </a:r>
              <a:endParaRPr lang="en-US" altLang="ko-KR" sz="4000" dirty="0" smtClean="0"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endParaRPr>
            </a:p>
            <a:p>
              <a:r>
                <a:rPr lang="ko-KR" altLang="en-US" sz="4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장미다방" panose="02020600000000000000" pitchFamily="18" charset="-127"/>
                  <a:ea typeface="a장미다방" panose="02020600000000000000" pitchFamily="18" charset="-127"/>
                </a:rPr>
                <a:t>일본 민족의 형성과정</a:t>
              </a:r>
              <a:endParaRPr lang="en-US" altLang="ko-KR" sz="4000" dirty="0" smtClean="0"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endParaRPr>
            </a:p>
            <a:p>
              <a:r>
                <a:rPr lang="en-US" altLang="ko-KR" sz="15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장미다방" panose="02020600000000000000" pitchFamily="18" charset="-127"/>
                  <a:ea typeface="a장미다방" panose="02020600000000000000" pitchFamily="18" charset="-127"/>
                </a:rPr>
                <a:t>#</a:t>
              </a:r>
              <a:r>
                <a:rPr lang="ko-KR" altLang="en-US" sz="15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장미다방" panose="02020600000000000000" pitchFamily="18" charset="-127"/>
                  <a:ea typeface="a장미다방" panose="02020600000000000000" pitchFamily="18" charset="-127"/>
                </a:rPr>
                <a:t>가깝고도 먼나라 일본   </a:t>
              </a:r>
              <a:r>
                <a:rPr lang="en-US" altLang="ko-KR" sz="15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장미다방" panose="02020600000000000000" pitchFamily="18" charset="-127"/>
                  <a:ea typeface="a장미다방" panose="02020600000000000000" pitchFamily="18" charset="-127"/>
                </a:rPr>
                <a:t>#</a:t>
              </a:r>
              <a:r>
                <a:rPr lang="ko-KR" altLang="en-US" sz="15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장미다방" panose="02020600000000000000" pitchFamily="18" charset="-127"/>
                  <a:ea typeface="a장미다방" panose="02020600000000000000" pitchFamily="18" charset="-127"/>
                </a:rPr>
                <a:t>일본은 어떻게 시작되었을까</a:t>
              </a:r>
              <a:r>
                <a:rPr lang="en-US" altLang="ko-KR" sz="15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장미다방" panose="02020600000000000000" pitchFamily="18" charset="-127"/>
                  <a:ea typeface="a장미다방" panose="02020600000000000000" pitchFamily="18" charset="-127"/>
                </a:rPr>
                <a:t>?</a:t>
              </a:r>
              <a:r>
                <a:rPr lang="ko-KR" altLang="en-US" sz="15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장미다방" panose="02020600000000000000" pitchFamily="18" charset="-127"/>
                  <a:ea typeface="a장미다방" panose="02020600000000000000" pitchFamily="18" charset="-127"/>
                </a:rPr>
                <a:t> </a:t>
              </a:r>
              <a:endParaRPr lang="ko-KR" altLang="en-US" sz="1500" dirty="0"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2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52450" y="104775"/>
            <a:ext cx="8134350" cy="6755231"/>
            <a:chOff x="552450" y="104775"/>
            <a:chExt cx="8134350" cy="6755231"/>
          </a:xfrm>
        </p:grpSpPr>
        <p:sp>
          <p:nvSpPr>
            <p:cNvPr id="11" name="직사각형 10"/>
            <p:cNvSpPr/>
            <p:nvPr/>
          </p:nvSpPr>
          <p:spPr>
            <a:xfrm>
              <a:off x="1490818" y="3995842"/>
              <a:ext cx="6167282" cy="201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일본의 고대시대의 한 부분인 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고분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고훈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시대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endParaRPr lang="en-US" altLang="ko-KR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endParaRPr lang="en-US" altLang="ko-KR" sz="1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일반적으로 지배자의 권력을 과시하기 위해 </a:t>
              </a:r>
              <a:endParaRPr lang="en-US" altLang="ko-KR" sz="1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큰 규모의 전방후원분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이 만들어지면서 </a:t>
              </a:r>
              <a:endParaRPr lang="en-US" altLang="ko-KR" sz="1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고분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고훈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시대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라는 명칭이 붙게 되었다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  <a:b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그리고 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야마토시대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라고도 하는 이유는</a:t>
              </a:r>
              <a:endParaRPr lang="en-US" altLang="ko-KR" sz="1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대형 고분들이 출토되는 지역이 야마토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지금의 나라현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이기 때문이다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00692" y="6567618"/>
              <a:ext cx="354753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dirty="0" smtClean="0">
                  <a:solidFill>
                    <a:prstClr val="white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- 8 -</a:t>
              </a:r>
              <a:endParaRPr lang="ko-KR" altLang="en-US" sz="1300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64133" y="2735392"/>
              <a:ext cx="740901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스웨거 TTF" panose="020B0600000101010101" pitchFamily="50" charset="-127"/>
                  <a:ea typeface="스웨거 TTF" panose="020B0600000101010101" pitchFamily="50" charset="-127"/>
                </a:rPr>
                <a:t>‘</a:t>
              </a:r>
              <a:r>
                <a:rPr lang="ko-KR" altLang="en-US" sz="5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스웨거 TTF" panose="020B0600000101010101" pitchFamily="50" charset="-127"/>
                  <a:ea typeface="스웨거 TTF" panose="020B0600000101010101" pitchFamily="50" charset="-127"/>
                </a:rPr>
                <a:t>고분시대</a:t>
              </a:r>
              <a:r>
                <a:rPr lang="en-US" altLang="ko-KR" sz="5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스웨거 TTF" panose="020B0600000101010101" pitchFamily="50" charset="-127"/>
                  <a:ea typeface="스웨거 TTF" panose="020B0600000101010101" pitchFamily="50" charset="-127"/>
                </a:rPr>
                <a:t>’</a:t>
              </a:r>
              <a:r>
                <a:rPr lang="ko-KR" altLang="en-US" sz="3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스웨거 TTF" panose="020B0600000101010101" pitchFamily="50" charset="-127"/>
                  <a:ea typeface="스웨거 TTF" panose="020B0600000101010101" pitchFamily="50" charset="-127"/>
                </a:rPr>
                <a:t>단어는 어떻게 만들어졌는가</a:t>
              </a:r>
              <a:r>
                <a:rPr lang="en-US" altLang="ko-KR" sz="3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스웨거 TTF" panose="020B0600000101010101" pitchFamily="50" charset="-127"/>
                  <a:ea typeface="스웨거 TTF" panose="020B0600000101010101" pitchFamily="50" charset="-127"/>
                </a:rPr>
                <a:t>?</a:t>
              </a:r>
              <a:endParaRPr lang="ko-KR" altLang="en-US" sz="5000" dirty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endParaRPr>
            </a:p>
          </p:txBody>
        </p:sp>
        <p:sp>
          <p:nvSpPr>
            <p:cNvPr id="64" name="자유형 63"/>
            <p:cNvSpPr/>
            <p:nvPr/>
          </p:nvSpPr>
          <p:spPr>
            <a:xfrm flipV="1">
              <a:off x="3041435" y="4984760"/>
              <a:ext cx="1947284" cy="45719"/>
            </a:xfrm>
            <a:custGeom>
              <a:avLst/>
              <a:gdLst>
                <a:gd name="connsiteX0" fmla="*/ 0 w 1755775"/>
                <a:gd name="connsiteY0" fmla="*/ 25400 h 63500"/>
                <a:gd name="connsiteX1" fmla="*/ 0 w 1755775"/>
                <a:gd name="connsiteY1" fmla="*/ 25400 h 63500"/>
                <a:gd name="connsiteX2" fmla="*/ 50800 w 1755775"/>
                <a:gd name="connsiteY2" fmla="*/ 0 h 63500"/>
                <a:gd name="connsiteX3" fmla="*/ 111125 w 1755775"/>
                <a:gd name="connsiteY3" fmla="*/ 6350 h 63500"/>
                <a:gd name="connsiteX4" fmla="*/ 130175 w 1755775"/>
                <a:gd name="connsiteY4" fmla="*/ 12700 h 63500"/>
                <a:gd name="connsiteX5" fmla="*/ 139700 w 1755775"/>
                <a:gd name="connsiteY5" fmla="*/ 15875 h 63500"/>
                <a:gd name="connsiteX6" fmla="*/ 149225 w 1755775"/>
                <a:gd name="connsiteY6" fmla="*/ 22225 h 63500"/>
                <a:gd name="connsiteX7" fmla="*/ 168275 w 1755775"/>
                <a:gd name="connsiteY7" fmla="*/ 28575 h 63500"/>
                <a:gd name="connsiteX8" fmla="*/ 206375 w 1755775"/>
                <a:gd name="connsiteY8" fmla="*/ 47625 h 63500"/>
                <a:gd name="connsiteX9" fmla="*/ 215900 w 1755775"/>
                <a:gd name="connsiteY9" fmla="*/ 50800 h 63500"/>
                <a:gd name="connsiteX10" fmla="*/ 225425 w 1755775"/>
                <a:gd name="connsiteY10" fmla="*/ 53975 h 63500"/>
                <a:gd name="connsiteX11" fmla="*/ 279400 w 1755775"/>
                <a:gd name="connsiteY11" fmla="*/ 50800 h 63500"/>
                <a:gd name="connsiteX12" fmla="*/ 298450 w 1755775"/>
                <a:gd name="connsiteY12" fmla="*/ 44450 h 63500"/>
                <a:gd name="connsiteX13" fmla="*/ 327025 w 1755775"/>
                <a:gd name="connsiteY13" fmla="*/ 34925 h 63500"/>
                <a:gd name="connsiteX14" fmla="*/ 336550 w 1755775"/>
                <a:gd name="connsiteY14" fmla="*/ 31750 h 63500"/>
                <a:gd name="connsiteX15" fmla="*/ 349250 w 1755775"/>
                <a:gd name="connsiteY15" fmla="*/ 28575 h 63500"/>
                <a:gd name="connsiteX16" fmla="*/ 358775 w 1755775"/>
                <a:gd name="connsiteY16" fmla="*/ 22225 h 63500"/>
                <a:gd name="connsiteX17" fmla="*/ 381000 w 1755775"/>
                <a:gd name="connsiteY17" fmla="*/ 15875 h 63500"/>
                <a:gd name="connsiteX18" fmla="*/ 400050 w 1755775"/>
                <a:gd name="connsiteY18" fmla="*/ 9525 h 63500"/>
                <a:gd name="connsiteX19" fmla="*/ 409575 w 1755775"/>
                <a:gd name="connsiteY19" fmla="*/ 6350 h 63500"/>
                <a:gd name="connsiteX20" fmla="*/ 434975 w 1755775"/>
                <a:gd name="connsiteY20" fmla="*/ 3175 h 63500"/>
                <a:gd name="connsiteX21" fmla="*/ 520700 w 1755775"/>
                <a:gd name="connsiteY21" fmla="*/ 6350 h 63500"/>
                <a:gd name="connsiteX22" fmla="*/ 530225 w 1755775"/>
                <a:gd name="connsiteY22" fmla="*/ 9525 h 63500"/>
                <a:gd name="connsiteX23" fmla="*/ 561975 w 1755775"/>
                <a:gd name="connsiteY23" fmla="*/ 19050 h 63500"/>
                <a:gd name="connsiteX24" fmla="*/ 574675 w 1755775"/>
                <a:gd name="connsiteY24" fmla="*/ 25400 h 63500"/>
                <a:gd name="connsiteX25" fmla="*/ 584200 w 1755775"/>
                <a:gd name="connsiteY25" fmla="*/ 31750 h 63500"/>
                <a:gd name="connsiteX26" fmla="*/ 603250 w 1755775"/>
                <a:gd name="connsiteY26" fmla="*/ 38100 h 63500"/>
                <a:gd name="connsiteX27" fmla="*/ 612775 w 1755775"/>
                <a:gd name="connsiteY27" fmla="*/ 44450 h 63500"/>
                <a:gd name="connsiteX28" fmla="*/ 635000 w 1755775"/>
                <a:gd name="connsiteY28" fmla="*/ 53975 h 63500"/>
                <a:gd name="connsiteX29" fmla="*/ 666750 w 1755775"/>
                <a:gd name="connsiteY29" fmla="*/ 60325 h 63500"/>
                <a:gd name="connsiteX30" fmla="*/ 679450 w 1755775"/>
                <a:gd name="connsiteY30" fmla="*/ 63500 h 63500"/>
                <a:gd name="connsiteX31" fmla="*/ 736600 w 1755775"/>
                <a:gd name="connsiteY31" fmla="*/ 60325 h 63500"/>
                <a:gd name="connsiteX32" fmla="*/ 762000 w 1755775"/>
                <a:gd name="connsiteY32" fmla="*/ 53975 h 63500"/>
                <a:gd name="connsiteX33" fmla="*/ 774700 w 1755775"/>
                <a:gd name="connsiteY33" fmla="*/ 50800 h 63500"/>
                <a:gd name="connsiteX34" fmla="*/ 796925 w 1755775"/>
                <a:gd name="connsiteY34" fmla="*/ 41275 h 63500"/>
                <a:gd name="connsiteX35" fmla="*/ 809625 w 1755775"/>
                <a:gd name="connsiteY35" fmla="*/ 31750 h 63500"/>
                <a:gd name="connsiteX36" fmla="*/ 822325 w 1755775"/>
                <a:gd name="connsiteY36" fmla="*/ 28575 h 63500"/>
                <a:gd name="connsiteX37" fmla="*/ 841375 w 1755775"/>
                <a:gd name="connsiteY37" fmla="*/ 22225 h 63500"/>
                <a:gd name="connsiteX38" fmla="*/ 860425 w 1755775"/>
                <a:gd name="connsiteY38" fmla="*/ 15875 h 63500"/>
                <a:gd name="connsiteX39" fmla="*/ 869950 w 1755775"/>
                <a:gd name="connsiteY39" fmla="*/ 12700 h 63500"/>
                <a:gd name="connsiteX40" fmla="*/ 892175 w 1755775"/>
                <a:gd name="connsiteY40" fmla="*/ 9525 h 63500"/>
                <a:gd name="connsiteX41" fmla="*/ 958850 w 1755775"/>
                <a:gd name="connsiteY41" fmla="*/ 12700 h 63500"/>
                <a:gd name="connsiteX42" fmla="*/ 968375 w 1755775"/>
                <a:gd name="connsiteY42" fmla="*/ 15875 h 63500"/>
                <a:gd name="connsiteX43" fmla="*/ 993775 w 1755775"/>
                <a:gd name="connsiteY43" fmla="*/ 25400 h 63500"/>
                <a:gd name="connsiteX44" fmla="*/ 1012825 w 1755775"/>
                <a:gd name="connsiteY44" fmla="*/ 31750 h 63500"/>
                <a:gd name="connsiteX45" fmla="*/ 1035050 w 1755775"/>
                <a:gd name="connsiteY45" fmla="*/ 38100 h 63500"/>
                <a:gd name="connsiteX46" fmla="*/ 1044575 w 1755775"/>
                <a:gd name="connsiteY46" fmla="*/ 44450 h 63500"/>
                <a:gd name="connsiteX47" fmla="*/ 1063625 w 1755775"/>
                <a:gd name="connsiteY47" fmla="*/ 50800 h 63500"/>
                <a:gd name="connsiteX48" fmla="*/ 1092200 w 1755775"/>
                <a:gd name="connsiteY48" fmla="*/ 57150 h 63500"/>
                <a:gd name="connsiteX49" fmla="*/ 1127125 w 1755775"/>
                <a:gd name="connsiteY49" fmla="*/ 53975 h 63500"/>
                <a:gd name="connsiteX50" fmla="*/ 1165225 w 1755775"/>
                <a:gd name="connsiteY50" fmla="*/ 44450 h 63500"/>
                <a:gd name="connsiteX51" fmla="*/ 1196975 w 1755775"/>
                <a:gd name="connsiteY51" fmla="*/ 34925 h 63500"/>
                <a:gd name="connsiteX52" fmla="*/ 1206500 w 1755775"/>
                <a:gd name="connsiteY52" fmla="*/ 28575 h 63500"/>
                <a:gd name="connsiteX53" fmla="*/ 1225550 w 1755775"/>
                <a:gd name="connsiteY53" fmla="*/ 22225 h 63500"/>
                <a:gd name="connsiteX54" fmla="*/ 1235075 w 1755775"/>
                <a:gd name="connsiteY54" fmla="*/ 15875 h 63500"/>
                <a:gd name="connsiteX55" fmla="*/ 1270000 w 1755775"/>
                <a:gd name="connsiteY55" fmla="*/ 6350 h 63500"/>
                <a:gd name="connsiteX56" fmla="*/ 1298575 w 1755775"/>
                <a:gd name="connsiteY56" fmla="*/ 3175 h 63500"/>
                <a:gd name="connsiteX57" fmla="*/ 1355725 w 1755775"/>
                <a:gd name="connsiteY57" fmla="*/ 9525 h 63500"/>
                <a:gd name="connsiteX58" fmla="*/ 1374775 w 1755775"/>
                <a:gd name="connsiteY58" fmla="*/ 19050 h 63500"/>
                <a:gd name="connsiteX59" fmla="*/ 1384300 w 1755775"/>
                <a:gd name="connsiteY59" fmla="*/ 22225 h 63500"/>
                <a:gd name="connsiteX60" fmla="*/ 1393825 w 1755775"/>
                <a:gd name="connsiteY60" fmla="*/ 28575 h 63500"/>
                <a:gd name="connsiteX61" fmla="*/ 1422400 w 1755775"/>
                <a:gd name="connsiteY61" fmla="*/ 38100 h 63500"/>
                <a:gd name="connsiteX62" fmla="*/ 1460500 w 1755775"/>
                <a:gd name="connsiteY62" fmla="*/ 50800 h 63500"/>
                <a:gd name="connsiteX63" fmla="*/ 1470025 w 1755775"/>
                <a:gd name="connsiteY63" fmla="*/ 53975 h 63500"/>
                <a:gd name="connsiteX64" fmla="*/ 1479550 w 1755775"/>
                <a:gd name="connsiteY64" fmla="*/ 57150 h 63500"/>
                <a:gd name="connsiteX65" fmla="*/ 1536700 w 1755775"/>
                <a:gd name="connsiteY65" fmla="*/ 53975 h 63500"/>
                <a:gd name="connsiteX66" fmla="*/ 1558925 w 1755775"/>
                <a:gd name="connsiteY66" fmla="*/ 47625 h 63500"/>
                <a:gd name="connsiteX67" fmla="*/ 1590675 w 1755775"/>
                <a:gd name="connsiteY67" fmla="*/ 38100 h 63500"/>
                <a:gd name="connsiteX68" fmla="*/ 1600200 w 1755775"/>
                <a:gd name="connsiteY68" fmla="*/ 34925 h 63500"/>
                <a:gd name="connsiteX69" fmla="*/ 1609725 w 1755775"/>
                <a:gd name="connsiteY69" fmla="*/ 28575 h 63500"/>
                <a:gd name="connsiteX70" fmla="*/ 1641475 w 1755775"/>
                <a:gd name="connsiteY70" fmla="*/ 22225 h 63500"/>
                <a:gd name="connsiteX71" fmla="*/ 1695450 w 1755775"/>
                <a:gd name="connsiteY71" fmla="*/ 25400 h 63500"/>
                <a:gd name="connsiteX72" fmla="*/ 1714500 w 1755775"/>
                <a:gd name="connsiteY72" fmla="*/ 31750 h 63500"/>
                <a:gd name="connsiteX73" fmla="*/ 1733550 w 1755775"/>
                <a:gd name="connsiteY73" fmla="*/ 38100 h 63500"/>
                <a:gd name="connsiteX74" fmla="*/ 1743075 w 1755775"/>
                <a:gd name="connsiteY74" fmla="*/ 41275 h 63500"/>
                <a:gd name="connsiteX75" fmla="*/ 1755775 w 1755775"/>
                <a:gd name="connsiteY75" fmla="*/ 4127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55775" h="63500">
                  <a:moveTo>
                    <a:pt x="0" y="25400"/>
                  </a:moveTo>
                  <a:lnTo>
                    <a:pt x="0" y="25400"/>
                  </a:lnTo>
                  <a:cubicBezTo>
                    <a:pt x="37024" y="-517"/>
                    <a:pt x="19007" y="5299"/>
                    <a:pt x="50800" y="0"/>
                  </a:cubicBezTo>
                  <a:cubicBezTo>
                    <a:pt x="70359" y="1397"/>
                    <a:pt x="91682" y="1047"/>
                    <a:pt x="111125" y="6350"/>
                  </a:cubicBezTo>
                  <a:cubicBezTo>
                    <a:pt x="117583" y="8111"/>
                    <a:pt x="123825" y="10583"/>
                    <a:pt x="130175" y="12700"/>
                  </a:cubicBezTo>
                  <a:cubicBezTo>
                    <a:pt x="133350" y="13758"/>
                    <a:pt x="136915" y="14019"/>
                    <a:pt x="139700" y="15875"/>
                  </a:cubicBezTo>
                  <a:cubicBezTo>
                    <a:pt x="142875" y="17992"/>
                    <a:pt x="145738" y="20675"/>
                    <a:pt x="149225" y="22225"/>
                  </a:cubicBezTo>
                  <a:cubicBezTo>
                    <a:pt x="155342" y="24943"/>
                    <a:pt x="162706" y="24862"/>
                    <a:pt x="168275" y="28575"/>
                  </a:cubicBezTo>
                  <a:cubicBezTo>
                    <a:pt x="192894" y="44988"/>
                    <a:pt x="180085" y="38862"/>
                    <a:pt x="206375" y="47625"/>
                  </a:cubicBezTo>
                  <a:lnTo>
                    <a:pt x="215900" y="50800"/>
                  </a:lnTo>
                  <a:lnTo>
                    <a:pt x="225425" y="53975"/>
                  </a:lnTo>
                  <a:cubicBezTo>
                    <a:pt x="243417" y="52917"/>
                    <a:pt x="261529" y="53131"/>
                    <a:pt x="279400" y="50800"/>
                  </a:cubicBezTo>
                  <a:cubicBezTo>
                    <a:pt x="286037" y="49934"/>
                    <a:pt x="292100" y="46567"/>
                    <a:pt x="298450" y="44450"/>
                  </a:cubicBezTo>
                  <a:lnTo>
                    <a:pt x="327025" y="34925"/>
                  </a:lnTo>
                  <a:cubicBezTo>
                    <a:pt x="330200" y="33867"/>
                    <a:pt x="333303" y="32562"/>
                    <a:pt x="336550" y="31750"/>
                  </a:cubicBezTo>
                  <a:lnTo>
                    <a:pt x="349250" y="28575"/>
                  </a:lnTo>
                  <a:cubicBezTo>
                    <a:pt x="352425" y="26458"/>
                    <a:pt x="355362" y="23932"/>
                    <a:pt x="358775" y="22225"/>
                  </a:cubicBezTo>
                  <a:cubicBezTo>
                    <a:pt x="364110" y="19557"/>
                    <a:pt x="375914" y="17401"/>
                    <a:pt x="381000" y="15875"/>
                  </a:cubicBezTo>
                  <a:cubicBezTo>
                    <a:pt x="387411" y="13952"/>
                    <a:pt x="393700" y="11642"/>
                    <a:pt x="400050" y="9525"/>
                  </a:cubicBezTo>
                  <a:cubicBezTo>
                    <a:pt x="403225" y="8467"/>
                    <a:pt x="406254" y="6765"/>
                    <a:pt x="409575" y="6350"/>
                  </a:cubicBezTo>
                  <a:lnTo>
                    <a:pt x="434975" y="3175"/>
                  </a:lnTo>
                  <a:cubicBezTo>
                    <a:pt x="463550" y="4233"/>
                    <a:pt x="492169" y="4448"/>
                    <a:pt x="520700" y="6350"/>
                  </a:cubicBezTo>
                  <a:cubicBezTo>
                    <a:pt x="524039" y="6573"/>
                    <a:pt x="527007" y="8606"/>
                    <a:pt x="530225" y="9525"/>
                  </a:cubicBezTo>
                  <a:cubicBezTo>
                    <a:pt x="540859" y="12563"/>
                    <a:pt x="551915" y="14020"/>
                    <a:pt x="561975" y="19050"/>
                  </a:cubicBezTo>
                  <a:cubicBezTo>
                    <a:pt x="566208" y="21167"/>
                    <a:pt x="570566" y="23052"/>
                    <a:pt x="574675" y="25400"/>
                  </a:cubicBezTo>
                  <a:cubicBezTo>
                    <a:pt x="577988" y="27293"/>
                    <a:pt x="580713" y="30200"/>
                    <a:pt x="584200" y="31750"/>
                  </a:cubicBezTo>
                  <a:cubicBezTo>
                    <a:pt x="590317" y="34468"/>
                    <a:pt x="597681" y="34387"/>
                    <a:pt x="603250" y="38100"/>
                  </a:cubicBezTo>
                  <a:cubicBezTo>
                    <a:pt x="606425" y="40217"/>
                    <a:pt x="609462" y="42557"/>
                    <a:pt x="612775" y="44450"/>
                  </a:cubicBezTo>
                  <a:cubicBezTo>
                    <a:pt x="619210" y="48127"/>
                    <a:pt x="627531" y="52251"/>
                    <a:pt x="635000" y="53975"/>
                  </a:cubicBezTo>
                  <a:cubicBezTo>
                    <a:pt x="645517" y="56402"/>
                    <a:pt x="656279" y="57707"/>
                    <a:pt x="666750" y="60325"/>
                  </a:cubicBezTo>
                  <a:lnTo>
                    <a:pt x="679450" y="63500"/>
                  </a:lnTo>
                  <a:cubicBezTo>
                    <a:pt x="698500" y="62442"/>
                    <a:pt x="717592" y="61978"/>
                    <a:pt x="736600" y="60325"/>
                  </a:cubicBezTo>
                  <a:cubicBezTo>
                    <a:pt x="750519" y="59115"/>
                    <a:pt x="750604" y="57231"/>
                    <a:pt x="762000" y="53975"/>
                  </a:cubicBezTo>
                  <a:cubicBezTo>
                    <a:pt x="766196" y="52776"/>
                    <a:pt x="770504" y="51999"/>
                    <a:pt x="774700" y="50800"/>
                  </a:cubicBezTo>
                  <a:cubicBezTo>
                    <a:pt x="782660" y="48526"/>
                    <a:pt x="789795" y="45731"/>
                    <a:pt x="796925" y="41275"/>
                  </a:cubicBezTo>
                  <a:cubicBezTo>
                    <a:pt x="801412" y="38470"/>
                    <a:pt x="804892" y="34117"/>
                    <a:pt x="809625" y="31750"/>
                  </a:cubicBezTo>
                  <a:cubicBezTo>
                    <a:pt x="813528" y="29799"/>
                    <a:pt x="818145" y="29829"/>
                    <a:pt x="822325" y="28575"/>
                  </a:cubicBezTo>
                  <a:cubicBezTo>
                    <a:pt x="828736" y="26652"/>
                    <a:pt x="835025" y="24342"/>
                    <a:pt x="841375" y="22225"/>
                  </a:cubicBezTo>
                  <a:lnTo>
                    <a:pt x="860425" y="15875"/>
                  </a:lnTo>
                  <a:cubicBezTo>
                    <a:pt x="863600" y="14817"/>
                    <a:pt x="866637" y="13173"/>
                    <a:pt x="869950" y="12700"/>
                  </a:cubicBezTo>
                  <a:lnTo>
                    <a:pt x="892175" y="9525"/>
                  </a:lnTo>
                  <a:cubicBezTo>
                    <a:pt x="914400" y="10583"/>
                    <a:pt x="936677" y="10852"/>
                    <a:pt x="958850" y="12700"/>
                  </a:cubicBezTo>
                  <a:cubicBezTo>
                    <a:pt x="962185" y="12978"/>
                    <a:pt x="965157" y="14956"/>
                    <a:pt x="968375" y="15875"/>
                  </a:cubicBezTo>
                  <a:cubicBezTo>
                    <a:pt x="1004464" y="26186"/>
                    <a:pt x="956783" y="10603"/>
                    <a:pt x="993775" y="25400"/>
                  </a:cubicBezTo>
                  <a:cubicBezTo>
                    <a:pt x="999990" y="27886"/>
                    <a:pt x="1006475" y="29633"/>
                    <a:pt x="1012825" y="31750"/>
                  </a:cubicBezTo>
                  <a:cubicBezTo>
                    <a:pt x="1026490" y="36305"/>
                    <a:pt x="1019103" y="34113"/>
                    <a:pt x="1035050" y="38100"/>
                  </a:cubicBezTo>
                  <a:cubicBezTo>
                    <a:pt x="1038225" y="40217"/>
                    <a:pt x="1041088" y="42900"/>
                    <a:pt x="1044575" y="44450"/>
                  </a:cubicBezTo>
                  <a:cubicBezTo>
                    <a:pt x="1050692" y="47168"/>
                    <a:pt x="1057275" y="48683"/>
                    <a:pt x="1063625" y="50800"/>
                  </a:cubicBezTo>
                  <a:cubicBezTo>
                    <a:pt x="1079257" y="56011"/>
                    <a:pt x="1069849" y="53425"/>
                    <a:pt x="1092200" y="57150"/>
                  </a:cubicBezTo>
                  <a:cubicBezTo>
                    <a:pt x="1103842" y="56092"/>
                    <a:pt x="1115578" y="55798"/>
                    <a:pt x="1127125" y="53975"/>
                  </a:cubicBezTo>
                  <a:lnTo>
                    <a:pt x="1165225" y="44450"/>
                  </a:lnTo>
                  <a:cubicBezTo>
                    <a:pt x="1172324" y="42675"/>
                    <a:pt x="1192337" y="38017"/>
                    <a:pt x="1196975" y="34925"/>
                  </a:cubicBezTo>
                  <a:cubicBezTo>
                    <a:pt x="1200150" y="32808"/>
                    <a:pt x="1203013" y="30125"/>
                    <a:pt x="1206500" y="28575"/>
                  </a:cubicBezTo>
                  <a:cubicBezTo>
                    <a:pt x="1212617" y="25857"/>
                    <a:pt x="1219981" y="25938"/>
                    <a:pt x="1225550" y="22225"/>
                  </a:cubicBezTo>
                  <a:cubicBezTo>
                    <a:pt x="1228725" y="20108"/>
                    <a:pt x="1231588" y="17425"/>
                    <a:pt x="1235075" y="15875"/>
                  </a:cubicBezTo>
                  <a:cubicBezTo>
                    <a:pt x="1245067" y="11434"/>
                    <a:pt x="1258992" y="7923"/>
                    <a:pt x="1270000" y="6350"/>
                  </a:cubicBezTo>
                  <a:cubicBezTo>
                    <a:pt x="1279487" y="4995"/>
                    <a:pt x="1289050" y="4233"/>
                    <a:pt x="1298575" y="3175"/>
                  </a:cubicBezTo>
                  <a:cubicBezTo>
                    <a:pt x="1313299" y="4514"/>
                    <a:pt x="1339631" y="6306"/>
                    <a:pt x="1355725" y="9525"/>
                  </a:cubicBezTo>
                  <a:cubicBezTo>
                    <a:pt x="1369026" y="12185"/>
                    <a:pt x="1362288" y="12806"/>
                    <a:pt x="1374775" y="19050"/>
                  </a:cubicBezTo>
                  <a:cubicBezTo>
                    <a:pt x="1377768" y="20547"/>
                    <a:pt x="1381307" y="20728"/>
                    <a:pt x="1384300" y="22225"/>
                  </a:cubicBezTo>
                  <a:cubicBezTo>
                    <a:pt x="1387713" y="23932"/>
                    <a:pt x="1390338" y="27025"/>
                    <a:pt x="1393825" y="28575"/>
                  </a:cubicBezTo>
                  <a:lnTo>
                    <a:pt x="1422400" y="38100"/>
                  </a:lnTo>
                  <a:lnTo>
                    <a:pt x="1460500" y="50800"/>
                  </a:lnTo>
                  <a:lnTo>
                    <a:pt x="1470025" y="53975"/>
                  </a:lnTo>
                  <a:lnTo>
                    <a:pt x="1479550" y="57150"/>
                  </a:lnTo>
                  <a:cubicBezTo>
                    <a:pt x="1498600" y="56092"/>
                    <a:pt x="1517699" y="55702"/>
                    <a:pt x="1536700" y="53975"/>
                  </a:cubicBezTo>
                  <a:cubicBezTo>
                    <a:pt x="1543979" y="53313"/>
                    <a:pt x="1551908" y="49630"/>
                    <a:pt x="1558925" y="47625"/>
                  </a:cubicBezTo>
                  <a:cubicBezTo>
                    <a:pt x="1592514" y="38028"/>
                    <a:pt x="1545404" y="53190"/>
                    <a:pt x="1590675" y="38100"/>
                  </a:cubicBezTo>
                  <a:cubicBezTo>
                    <a:pt x="1593850" y="37042"/>
                    <a:pt x="1597415" y="36781"/>
                    <a:pt x="1600200" y="34925"/>
                  </a:cubicBezTo>
                  <a:cubicBezTo>
                    <a:pt x="1603375" y="32808"/>
                    <a:pt x="1606312" y="30282"/>
                    <a:pt x="1609725" y="28575"/>
                  </a:cubicBezTo>
                  <a:cubicBezTo>
                    <a:pt x="1618591" y="24142"/>
                    <a:pt x="1633285" y="23395"/>
                    <a:pt x="1641475" y="22225"/>
                  </a:cubicBezTo>
                  <a:cubicBezTo>
                    <a:pt x="1659467" y="23283"/>
                    <a:pt x="1677579" y="23069"/>
                    <a:pt x="1695450" y="25400"/>
                  </a:cubicBezTo>
                  <a:cubicBezTo>
                    <a:pt x="1702087" y="26266"/>
                    <a:pt x="1708150" y="29633"/>
                    <a:pt x="1714500" y="31750"/>
                  </a:cubicBezTo>
                  <a:lnTo>
                    <a:pt x="1733550" y="38100"/>
                  </a:lnTo>
                  <a:cubicBezTo>
                    <a:pt x="1736725" y="39158"/>
                    <a:pt x="1739728" y="41275"/>
                    <a:pt x="1743075" y="41275"/>
                  </a:cubicBezTo>
                  <a:lnTo>
                    <a:pt x="1755775" y="41275"/>
                  </a:lnTo>
                </a:path>
              </a:pathLst>
            </a:custGeom>
            <a:noFill/>
            <a:ln w="19050" cap="rnd">
              <a:solidFill>
                <a:srgbClr val="F8CBA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자유형 64"/>
            <p:cNvSpPr/>
            <p:nvPr/>
          </p:nvSpPr>
          <p:spPr>
            <a:xfrm rot="20700000">
              <a:off x="2880173" y="4562345"/>
              <a:ext cx="179651" cy="169461"/>
            </a:xfrm>
            <a:custGeom>
              <a:avLst/>
              <a:gdLst>
                <a:gd name="connsiteX0" fmla="*/ 38100 w 142875"/>
                <a:gd name="connsiteY0" fmla="*/ 140613 h 140613"/>
                <a:gd name="connsiteX1" fmla="*/ 38100 w 142875"/>
                <a:gd name="connsiteY1" fmla="*/ 140613 h 140613"/>
                <a:gd name="connsiteX2" fmla="*/ 40481 w 142875"/>
                <a:gd name="connsiteY2" fmla="*/ 116801 h 140613"/>
                <a:gd name="connsiteX3" fmla="*/ 42863 w 142875"/>
                <a:gd name="connsiteY3" fmla="*/ 100132 h 140613"/>
                <a:gd name="connsiteX4" fmla="*/ 45244 w 142875"/>
                <a:gd name="connsiteY4" fmla="*/ 81082 h 140613"/>
                <a:gd name="connsiteX5" fmla="*/ 50006 w 142875"/>
                <a:gd name="connsiteY5" fmla="*/ 54888 h 140613"/>
                <a:gd name="connsiteX6" fmla="*/ 54769 w 142875"/>
                <a:gd name="connsiteY6" fmla="*/ 47745 h 140613"/>
                <a:gd name="connsiteX7" fmla="*/ 59531 w 142875"/>
                <a:gd name="connsiteY7" fmla="*/ 28695 h 140613"/>
                <a:gd name="connsiteX8" fmla="*/ 66675 w 142875"/>
                <a:gd name="connsiteY8" fmla="*/ 19170 h 140613"/>
                <a:gd name="connsiteX9" fmla="*/ 69056 w 142875"/>
                <a:gd name="connsiteY9" fmla="*/ 12026 h 140613"/>
                <a:gd name="connsiteX10" fmla="*/ 71438 w 142875"/>
                <a:gd name="connsiteY10" fmla="*/ 120 h 140613"/>
                <a:gd name="connsiteX11" fmla="*/ 76200 w 142875"/>
                <a:gd name="connsiteY11" fmla="*/ 14407 h 140613"/>
                <a:gd name="connsiteX12" fmla="*/ 83344 w 142875"/>
                <a:gd name="connsiteY12" fmla="*/ 33457 h 140613"/>
                <a:gd name="connsiteX13" fmla="*/ 88106 w 142875"/>
                <a:gd name="connsiteY13" fmla="*/ 47745 h 140613"/>
                <a:gd name="connsiteX14" fmla="*/ 100013 w 142875"/>
                <a:gd name="connsiteY14" fmla="*/ 73938 h 140613"/>
                <a:gd name="connsiteX15" fmla="*/ 102394 w 142875"/>
                <a:gd name="connsiteY15" fmla="*/ 83463 h 140613"/>
                <a:gd name="connsiteX16" fmla="*/ 107156 w 142875"/>
                <a:gd name="connsiteY16" fmla="*/ 97751 h 140613"/>
                <a:gd name="connsiteX17" fmla="*/ 109538 w 142875"/>
                <a:gd name="connsiteY17" fmla="*/ 109657 h 140613"/>
                <a:gd name="connsiteX18" fmla="*/ 114300 w 142875"/>
                <a:gd name="connsiteY18" fmla="*/ 116801 h 140613"/>
                <a:gd name="connsiteX19" fmla="*/ 116681 w 142875"/>
                <a:gd name="connsiteY19" fmla="*/ 123945 h 140613"/>
                <a:gd name="connsiteX20" fmla="*/ 114300 w 142875"/>
                <a:gd name="connsiteY20" fmla="*/ 131088 h 140613"/>
                <a:gd name="connsiteX21" fmla="*/ 104775 w 142875"/>
                <a:gd name="connsiteY21" fmla="*/ 126326 h 140613"/>
                <a:gd name="connsiteX22" fmla="*/ 83344 w 142875"/>
                <a:gd name="connsiteY22" fmla="*/ 109657 h 140613"/>
                <a:gd name="connsiteX23" fmla="*/ 28575 w 142875"/>
                <a:gd name="connsiteY23" fmla="*/ 76320 h 140613"/>
                <a:gd name="connsiteX24" fmla="*/ 14288 w 142875"/>
                <a:gd name="connsiteY24" fmla="*/ 64413 h 140613"/>
                <a:gd name="connsiteX25" fmla="*/ 0 w 142875"/>
                <a:gd name="connsiteY25" fmla="*/ 54888 h 140613"/>
                <a:gd name="connsiteX26" fmla="*/ 4763 w 142875"/>
                <a:gd name="connsiteY26" fmla="*/ 47745 h 140613"/>
                <a:gd name="connsiteX27" fmla="*/ 16669 w 142875"/>
                <a:gd name="connsiteY27" fmla="*/ 45363 h 140613"/>
                <a:gd name="connsiteX28" fmla="*/ 114300 w 142875"/>
                <a:gd name="connsiteY28" fmla="*/ 40601 h 140613"/>
                <a:gd name="connsiteX29" fmla="*/ 128588 w 142875"/>
                <a:gd name="connsiteY29" fmla="*/ 42982 h 140613"/>
                <a:gd name="connsiteX30" fmla="*/ 140494 w 142875"/>
                <a:gd name="connsiteY30" fmla="*/ 45363 h 140613"/>
                <a:gd name="connsiteX31" fmla="*/ 142875 w 142875"/>
                <a:gd name="connsiteY31" fmla="*/ 52507 h 140613"/>
                <a:gd name="connsiteX32" fmla="*/ 140494 w 142875"/>
                <a:gd name="connsiteY32" fmla="*/ 71557 h 140613"/>
                <a:gd name="connsiteX33" fmla="*/ 135731 w 142875"/>
                <a:gd name="connsiteY33" fmla="*/ 78701 h 140613"/>
                <a:gd name="connsiteX34" fmla="*/ 119063 w 142875"/>
                <a:gd name="connsiteY34" fmla="*/ 95370 h 140613"/>
                <a:gd name="connsiteX35" fmla="*/ 92869 w 142875"/>
                <a:gd name="connsiteY35" fmla="*/ 107276 h 140613"/>
                <a:gd name="connsiteX36" fmla="*/ 69056 w 142875"/>
                <a:gd name="connsiteY36" fmla="*/ 119182 h 140613"/>
                <a:gd name="connsiteX37" fmla="*/ 54769 w 142875"/>
                <a:gd name="connsiteY37" fmla="*/ 126326 h 140613"/>
                <a:gd name="connsiteX38" fmla="*/ 38100 w 142875"/>
                <a:gd name="connsiteY38" fmla="*/ 140613 h 14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2875" h="140613">
                  <a:moveTo>
                    <a:pt x="38100" y="140613"/>
                  </a:moveTo>
                  <a:lnTo>
                    <a:pt x="38100" y="140613"/>
                  </a:lnTo>
                  <a:cubicBezTo>
                    <a:pt x="38894" y="132676"/>
                    <a:pt x="39549" y="124723"/>
                    <a:pt x="40481" y="116801"/>
                  </a:cubicBezTo>
                  <a:cubicBezTo>
                    <a:pt x="41137" y="111227"/>
                    <a:pt x="42121" y="105696"/>
                    <a:pt x="42863" y="100132"/>
                  </a:cubicBezTo>
                  <a:cubicBezTo>
                    <a:pt x="43709" y="93789"/>
                    <a:pt x="44398" y="87425"/>
                    <a:pt x="45244" y="81082"/>
                  </a:cubicBezTo>
                  <a:cubicBezTo>
                    <a:pt x="45742" y="77347"/>
                    <a:pt x="47632" y="60428"/>
                    <a:pt x="50006" y="54888"/>
                  </a:cubicBezTo>
                  <a:cubicBezTo>
                    <a:pt x="51133" y="52258"/>
                    <a:pt x="53181" y="50126"/>
                    <a:pt x="54769" y="47745"/>
                  </a:cubicBezTo>
                  <a:cubicBezTo>
                    <a:pt x="55372" y="44730"/>
                    <a:pt x="57278" y="32638"/>
                    <a:pt x="59531" y="28695"/>
                  </a:cubicBezTo>
                  <a:cubicBezTo>
                    <a:pt x="61500" y="25249"/>
                    <a:pt x="64294" y="22345"/>
                    <a:pt x="66675" y="19170"/>
                  </a:cubicBezTo>
                  <a:cubicBezTo>
                    <a:pt x="67469" y="16789"/>
                    <a:pt x="68447" y="14461"/>
                    <a:pt x="69056" y="12026"/>
                  </a:cubicBezTo>
                  <a:cubicBezTo>
                    <a:pt x="70038" y="8100"/>
                    <a:pt x="67598" y="-1160"/>
                    <a:pt x="71438" y="120"/>
                  </a:cubicBezTo>
                  <a:cubicBezTo>
                    <a:pt x="76200" y="1707"/>
                    <a:pt x="74613" y="9645"/>
                    <a:pt x="76200" y="14407"/>
                  </a:cubicBezTo>
                  <a:cubicBezTo>
                    <a:pt x="83280" y="35650"/>
                    <a:pt x="71948" y="2117"/>
                    <a:pt x="83344" y="33457"/>
                  </a:cubicBezTo>
                  <a:cubicBezTo>
                    <a:pt x="85060" y="38175"/>
                    <a:pt x="86175" y="43111"/>
                    <a:pt x="88106" y="47745"/>
                  </a:cubicBezTo>
                  <a:cubicBezTo>
                    <a:pt x="96202" y="67175"/>
                    <a:pt x="94043" y="56029"/>
                    <a:pt x="100013" y="73938"/>
                  </a:cubicBezTo>
                  <a:cubicBezTo>
                    <a:pt x="101048" y="77043"/>
                    <a:pt x="101454" y="80328"/>
                    <a:pt x="102394" y="83463"/>
                  </a:cubicBezTo>
                  <a:cubicBezTo>
                    <a:pt x="103836" y="88272"/>
                    <a:pt x="105835" y="92908"/>
                    <a:pt x="107156" y="97751"/>
                  </a:cubicBezTo>
                  <a:cubicBezTo>
                    <a:pt x="108221" y="101656"/>
                    <a:pt x="108117" y="105867"/>
                    <a:pt x="109538" y="109657"/>
                  </a:cubicBezTo>
                  <a:cubicBezTo>
                    <a:pt x="110543" y="112337"/>
                    <a:pt x="113020" y="114241"/>
                    <a:pt x="114300" y="116801"/>
                  </a:cubicBezTo>
                  <a:cubicBezTo>
                    <a:pt x="115422" y="119046"/>
                    <a:pt x="115887" y="121564"/>
                    <a:pt x="116681" y="123945"/>
                  </a:cubicBezTo>
                  <a:cubicBezTo>
                    <a:pt x="115887" y="126326"/>
                    <a:pt x="116761" y="130596"/>
                    <a:pt x="114300" y="131088"/>
                  </a:cubicBezTo>
                  <a:cubicBezTo>
                    <a:pt x="110819" y="131784"/>
                    <a:pt x="107694" y="128347"/>
                    <a:pt x="104775" y="126326"/>
                  </a:cubicBezTo>
                  <a:cubicBezTo>
                    <a:pt x="97334" y="121175"/>
                    <a:pt x="90708" y="114917"/>
                    <a:pt x="83344" y="109657"/>
                  </a:cubicBezTo>
                  <a:cubicBezTo>
                    <a:pt x="9528" y="56931"/>
                    <a:pt x="96934" y="120553"/>
                    <a:pt x="28575" y="76320"/>
                  </a:cubicBezTo>
                  <a:cubicBezTo>
                    <a:pt x="23370" y="72952"/>
                    <a:pt x="19247" y="68133"/>
                    <a:pt x="14288" y="64413"/>
                  </a:cubicBezTo>
                  <a:cubicBezTo>
                    <a:pt x="9709" y="60979"/>
                    <a:pt x="0" y="54888"/>
                    <a:pt x="0" y="54888"/>
                  </a:cubicBezTo>
                  <a:cubicBezTo>
                    <a:pt x="1588" y="52507"/>
                    <a:pt x="2278" y="49165"/>
                    <a:pt x="4763" y="47745"/>
                  </a:cubicBezTo>
                  <a:cubicBezTo>
                    <a:pt x="8277" y="45737"/>
                    <a:pt x="12657" y="45898"/>
                    <a:pt x="16669" y="45363"/>
                  </a:cubicBezTo>
                  <a:cubicBezTo>
                    <a:pt x="49037" y="41047"/>
                    <a:pt x="81705" y="41652"/>
                    <a:pt x="114300" y="40601"/>
                  </a:cubicBezTo>
                  <a:lnTo>
                    <a:pt x="128588" y="42982"/>
                  </a:lnTo>
                  <a:cubicBezTo>
                    <a:pt x="132570" y="43706"/>
                    <a:pt x="137127" y="43118"/>
                    <a:pt x="140494" y="45363"/>
                  </a:cubicBezTo>
                  <a:cubicBezTo>
                    <a:pt x="142583" y="46755"/>
                    <a:pt x="142081" y="50126"/>
                    <a:pt x="142875" y="52507"/>
                  </a:cubicBezTo>
                  <a:cubicBezTo>
                    <a:pt x="142081" y="58857"/>
                    <a:pt x="142178" y="65383"/>
                    <a:pt x="140494" y="71557"/>
                  </a:cubicBezTo>
                  <a:cubicBezTo>
                    <a:pt x="139741" y="74318"/>
                    <a:pt x="137646" y="76574"/>
                    <a:pt x="135731" y="78701"/>
                  </a:cubicBezTo>
                  <a:cubicBezTo>
                    <a:pt x="130475" y="84542"/>
                    <a:pt x="126517" y="92886"/>
                    <a:pt x="119063" y="95370"/>
                  </a:cubicBezTo>
                  <a:cubicBezTo>
                    <a:pt x="94521" y="103550"/>
                    <a:pt x="114485" y="95747"/>
                    <a:pt x="92869" y="107276"/>
                  </a:cubicBezTo>
                  <a:cubicBezTo>
                    <a:pt x="85039" y="111452"/>
                    <a:pt x="76440" y="114259"/>
                    <a:pt x="69056" y="119182"/>
                  </a:cubicBezTo>
                  <a:cubicBezTo>
                    <a:pt x="63035" y="123197"/>
                    <a:pt x="61812" y="124918"/>
                    <a:pt x="54769" y="126326"/>
                  </a:cubicBezTo>
                  <a:cubicBezTo>
                    <a:pt x="53212" y="126637"/>
                    <a:pt x="40878" y="138232"/>
                    <a:pt x="38100" y="140613"/>
                  </a:cubicBezTo>
                  <a:close/>
                </a:path>
              </a:pathLst>
            </a:custGeom>
            <a:noFill/>
            <a:ln w="25400">
              <a:solidFill>
                <a:srgbClr val="F8CB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4" t="7640" r="5917" b="30675"/>
            <a:stretch/>
          </p:blipFill>
          <p:spPr>
            <a:xfrm>
              <a:off x="6629400" y="104775"/>
              <a:ext cx="2057400" cy="571499"/>
            </a:xfrm>
            <a:prstGeom prst="rect">
              <a:avLst/>
            </a:prstGeom>
          </p:spPr>
        </p:pic>
        <p:sp>
          <p:nvSpPr>
            <p:cNvPr id="13" name="자유형 12"/>
            <p:cNvSpPr/>
            <p:nvPr/>
          </p:nvSpPr>
          <p:spPr>
            <a:xfrm>
              <a:off x="552450" y="438150"/>
              <a:ext cx="8039100" cy="5915025"/>
            </a:xfrm>
            <a:custGeom>
              <a:avLst/>
              <a:gdLst>
                <a:gd name="connsiteX0" fmla="*/ 5991225 w 8039100"/>
                <a:gd name="connsiteY0" fmla="*/ 0 h 5915025"/>
                <a:gd name="connsiteX1" fmla="*/ 0 w 8039100"/>
                <a:gd name="connsiteY1" fmla="*/ 0 h 5915025"/>
                <a:gd name="connsiteX2" fmla="*/ 0 w 8039100"/>
                <a:gd name="connsiteY2" fmla="*/ 5915025 h 5915025"/>
                <a:gd name="connsiteX3" fmla="*/ 8039100 w 8039100"/>
                <a:gd name="connsiteY3" fmla="*/ 5915025 h 5915025"/>
                <a:gd name="connsiteX4" fmla="*/ 8039100 w 8039100"/>
                <a:gd name="connsiteY4" fmla="*/ 323850 h 591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9100" h="5915025">
                  <a:moveTo>
                    <a:pt x="5991225" y="0"/>
                  </a:moveTo>
                  <a:lnTo>
                    <a:pt x="0" y="0"/>
                  </a:lnTo>
                  <a:lnTo>
                    <a:pt x="0" y="5915025"/>
                  </a:lnTo>
                  <a:lnTo>
                    <a:pt x="8039100" y="5915025"/>
                  </a:lnTo>
                  <a:lnTo>
                    <a:pt x="8039100" y="323850"/>
                  </a:lnTo>
                </a:path>
              </a:pathLst>
            </a:custGeom>
            <a:noFill/>
            <a:ln w="25400" cap="rnd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748" y="1162050"/>
              <a:ext cx="1724028" cy="165629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3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951" y="2586305"/>
            <a:ext cx="75124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전기 </a:t>
            </a:r>
            <a:r>
              <a:rPr lang="ko-KR" altLang="en-US" sz="8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고분시대</a:t>
            </a:r>
            <a:endParaRPr lang="en-US" altLang="ko-KR" sz="8000" dirty="0" smtClean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algn="ctr"/>
            <a:r>
              <a:rPr lang="en-US" altLang="ko-KR" sz="3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(3</a:t>
            </a:r>
            <a:r>
              <a:rPr lang="ko-KR" altLang="en-US" sz="3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세기 말 </a:t>
            </a:r>
            <a:r>
              <a:rPr lang="en-US" altLang="ko-KR" sz="3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~ 4</a:t>
            </a:r>
            <a:r>
              <a:rPr lang="ko-KR" altLang="en-US" sz="3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세기 중</a:t>
            </a:r>
            <a:r>
              <a:rPr lang="en-US" altLang="ko-KR" sz="3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)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905125" y="2630755"/>
            <a:ext cx="753533" cy="152400"/>
            <a:chOff x="2905125" y="2630755"/>
            <a:chExt cx="753533" cy="152400"/>
          </a:xfrm>
        </p:grpSpPr>
        <p:sp>
          <p:nvSpPr>
            <p:cNvPr id="10" name="타원 9"/>
            <p:cNvSpPr/>
            <p:nvPr/>
          </p:nvSpPr>
          <p:spPr>
            <a:xfrm>
              <a:off x="2905125" y="2630755"/>
              <a:ext cx="152400" cy="15240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3506258" y="2630755"/>
              <a:ext cx="152400" cy="15240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en-US" altLang="ko-KR" sz="13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9</a:t>
            </a:r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8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" y="1282393"/>
            <a:ext cx="1967736" cy="539463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- 10 -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317016" y="1697567"/>
            <a:ext cx="1332016" cy="2302429"/>
            <a:chOff x="1148989" y="1967429"/>
            <a:chExt cx="1399207" cy="2156869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89" y="1967429"/>
              <a:ext cx="1399207" cy="2156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자유형 56"/>
            <p:cNvSpPr/>
            <p:nvPr/>
          </p:nvSpPr>
          <p:spPr>
            <a:xfrm>
              <a:off x="1492250" y="3178530"/>
              <a:ext cx="511175" cy="911225"/>
            </a:xfrm>
            <a:custGeom>
              <a:avLst/>
              <a:gdLst>
                <a:gd name="connsiteX0" fmla="*/ 28575 w 498475"/>
                <a:gd name="connsiteY0" fmla="*/ 885825 h 911225"/>
                <a:gd name="connsiteX1" fmla="*/ 73025 w 498475"/>
                <a:gd name="connsiteY1" fmla="*/ 911225 h 911225"/>
                <a:gd name="connsiteX2" fmla="*/ 203200 w 498475"/>
                <a:gd name="connsiteY2" fmla="*/ 885825 h 911225"/>
                <a:gd name="connsiteX3" fmla="*/ 361950 w 498475"/>
                <a:gd name="connsiteY3" fmla="*/ 828675 h 911225"/>
                <a:gd name="connsiteX4" fmla="*/ 361950 w 498475"/>
                <a:gd name="connsiteY4" fmla="*/ 695325 h 911225"/>
                <a:gd name="connsiteX5" fmla="*/ 377825 w 498475"/>
                <a:gd name="connsiteY5" fmla="*/ 644525 h 911225"/>
                <a:gd name="connsiteX6" fmla="*/ 422275 w 498475"/>
                <a:gd name="connsiteY6" fmla="*/ 619125 h 911225"/>
                <a:gd name="connsiteX7" fmla="*/ 377825 w 498475"/>
                <a:gd name="connsiteY7" fmla="*/ 561975 h 911225"/>
                <a:gd name="connsiteX8" fmla="*/ 355600 w 498475"/>
                <a:gd name="connsiteY8" fmla="*/ 460375 h 911225"/>
                <a:gd name="connsiteX9" fmla="*/ 371475 w 498475"/>
                <a:gd name="connsiteY9" fmla="*/ 374650 h 911225"/>
                <a:gd name="connsiteX10" fmla="*/ 412750 w 498475"/>
                <a:gd name="connsiteY10" fmla="*/ 323850 h 911225"/>
                <a:gd name="connsiteX11" fmla="*/ 488950 w 498475"/>
                <a:gd name="connsiteY11" fmla="*/ 266700 h 911225"/>
                <a:gd name="connsiteX12" fmla="*/ 498475 w 498475"/>
                <a:gd name="connsiteY12" fmla="*/ 231775 h 911225"/>
                <a:gd name="connsiteX13" fmla="*/ 431800 w 498475"/>
                <a:gd name="connsiteY13" fmla="*/ 190500 h 911225"/>
                <a:gd name="connsiteX14" fmla="*/ 381000 w 498475"/>
                <a:gd name="connsiteY14" fmla="*/ 184150 h 911225"/>
                <a:gd name="connsiteX15" fmla="*/ 295275 w 498475"/>
                <a:gd name="connsiteY15" fmla="*/ 142875 h 911225"/>
                <a:gd name="connsiteX16" fmla="*/ 228600 w 498475"/>
                <a:gd name="connsiteY16" fmla="*/ 57150 h 911225"/>
                <a:gd name="connsiteX17" fmla="*/ 146050 w 498475"/>
                <a:gd name="connsiteY17" fmla="*/ 3175 h 911225"/>
                <a:gd name="connsiteX18" fmla="*/ 104775 w 498475"/>
                <a:gd name="connsiteY18" fmla="*/ 0 h 911225"/>
                <a:gd name="connsiteX19" fmla="*/ 28575 w 498475"/>
                <a:gd name="connsiteY19" fmla="*/ 60325 h 911225"/>
                <a:gd name="connsiteX20" fmla="*/ 19050 w 498475"/>
                <a:gd name="connsiteY20" fmla="*/ 168275 h 911225"/>
                <a:gd name="connsiteX21" fmla="*/ 47625 w 498475"/>
                <a:gd name="connsiteY21" fmla="*/ 171450 h 911225"/>
                <a:gd name="connsiteX22" fmla="*/ 53975 w 498475"/>
                <a:gd name="connsiteY22" fmla="*/ 212725 h 911225"/>
                <a:gd name="connsiteX23" fmla="*/ 127000 w 498475"/>
                <a:gd name="connsiteY23" fmla="*/ 250825 h 911225"/>
                <a:gd name="connsiteX24" fmla="*/ 127000 w 498475"/>
                <a:gd name="connsiteY24" fmla="*/ 288925 h 911225"/>
                <a:gd name="connsiteX25" fmla="*/ 104775 w 498475"/>
                <a:gd name="connsiteY25" fmla="*/ 311150 h 911225"/>
                <a:gd name="connsiteX26" fmla="*/ 47625 w 498475"/>
                <a:gd name="connsiteY26" fmla="*/ 317500 h 911225"/>
                <a:gd name="connsiteX27" fmla="*/ 25400 w 498475"/>
                <a:gd name="connsiteY27" fmla="*/ 358775 h 911225"/>
                <a:gd name="connsiteX28" fmla="*/ 25400 w 498475"/>
                <a:gd name="connsiteY28" fmla="*/ 422275 h 911225"/>
                <a:gd name="connsiteX29" fmla="*/ 76200 w 498475"/>
                <a:gd name="connsiteY29" fmla="*/ 523875 h 911225"/>
                <a:gd name="connsiteX30" fmla="*/ 85725 w 498475"/>
                <a:gd name="connsiteY30" fmla="*/ 577850 h 911225"/>
                <a:gd name="connsiteX31" fmla="*/ 50800 w 498475"/>
                <a:gd name="connsiteY31" fmla="*/ 631825 h 911225"/>
                <a:gd name="connsiteX32" fmla="*/ 0 w 498475"/>
                <a:gd name="connsiteY32" fmla="*/ 714375 h 911225"/>
                <a:gd name="connsiteX33" fmla="*/ 3175 w 498475"/>
                <a:gd name="connsiteY33" fmla="*/ 771525 h 911225"/>
                <a:gd name="connsiteX34" fmla="*/ 22225 w 498475"/>
                <a:gd name="connsiteY34" fmla="*/ 809625 h 911225"/>
                <a:gd name="connsiteX35" fmla="*/ 28575 w 498475"/>
                <a:gd name="connsiteY35" fmla="*/ 885825 h 9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98475" h="911225">
                  <a:moveTo>
                    <a:pt x="28575" y="885825"/>
                  </a:moveTo>
                  <a:lnTo>
                    <a:pt x="73025" y="911225"/>
                  </a:lnTo>
                  <a:lnTo>
                    <a:pt x="203200" y="885825"/>
                  </a:lnTo>
                  <a:lnTo>
                    <a:pt x="361950" y="828675"/>
                  </a:lnTo>
                  <a:lnTo>
                    <a:pt x="361950" y="695325"/>
                  </a:lnTo>
                  <a:lnTo>
                    <a:pt x="377825" y="644525"/>
                  </a:lnTo>
                  <a:lnTo>
                    <a:pt x="422275" y="619125"/>
                  </a:lnTo>
                  <a:lnTo>
                    <a:pt x="377825" y="561975"/>
                  </a:lnTo>
                  <a:lnTo>
                    <a:pt x="355600" y="460375"/>
                  </a:lnTo>
                  <a:lnTo>
                    <a:pt x="371475" y="374650"/>
                  </a:lnTo>
                  <a:lnTo>
                    <a:pt x="412750" y="323850"/>
                  </a:lnTo>
                  <a:lnTo>
                    <a:pt x="488950" y="266700"/>
                  </a:lnTo>
                  <a:lnTo>
                    <a:pt x="498475" y="231775"/>
                  </a:lnTo>
                  <a:lnTo>
                    <a:pt x="431800" y="190500"/>
                  </a:lnTo>
                  <a:lnTo>
                    <a:pt x="381000" y="184150"/>
                  </a:lnTo>
                  <a:lnTo>
                    <a:pt x="295275" y="142875"/>
                  </a:lnTo>
                  <a:lnTo>
                    <a:pt x="228600" y="57150"/>
                  </a:lnTo>
                  <a:lnTo>
                    <a:pt x="146050" y="3175"/>
                  </a:lnTo>
                  <a:lnTo>
                    <a:pt x="104775" y="0"/>
                  </a:lnTo>
                  <a:lnTo>
                    <a:pt x="28575" y="60325"/>
                  </a:lnTo>
                  <a:lnTo>
                    <a:pt x="19050" y="168275"/>
                  </a:lnTo>
                  <a:lnTo>
                    <a:pt x="47625" y="171450"/>
                  </a:lnTo>
                  <a:lnTo>
                    <a:pt x="53975" y="212725"/>
                  </a:lnTo>
                  <a:lnTo>
                    <a:pt x="127000" y="250825"/>
                  </a:lnTo>
                  <a:lnTo>
                    <a:pt x="127000" y="288925"/>
                  </a:lnTo>
                  <a:lnTo>
                    <a:pt x="104775" y="311150"/>
                  </a:lnTo>
                  <a:lnTo>
                    <a:pt x="47625" y="317500"/>
                  </a:lnTo>
                  <a:lnTo>
                    <a:pt x="25400" y="358775"/>
                  </a:lnTo>
                  <a:lnTo>
                    <a:pt x="25400" y="422275"/>
                  </a:lnTo>
                  <a:lnTo>
                    <a:pt x="76200" y="523875"/>
                  </a:lnTo>
                  <a:lnTo>
                    <a:pt x="85725" y="577850"/>
                  </a:lnTo>
                  <a:lnTo>
                    <a:pt x="50800" y="631825"/>
                  </a:lnTo>
                  <a:lnTo>
                    <a:pt x="0" y="714375"/>
                  </a:lnTo>
                  <a:lnTo>
                    <a:pt x="3175" y="771525"/>
                  </a:lnTo>
                  <a:lnTo>
                    <a:pt x="22225" y="809625"/>
                  </a:lnTo>
                  <a:lnTo>
                    <a:pt x="28575" y="88582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" y="2244017"/>
            <a:ext cx="669879" cy="669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52382" y="1466346"/>
            <a:ext cx="1909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백제 전성기시대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(4</a:t>
            </a:r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65502" y="4551887"/>
            <a:ext cx="1882781" cy="1882781"/>
            <a:chOff x="317016" y="4551887"/>
            <a:chExt cx="1882781" cy="1882781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4551887"/>
              <a:ext cx="1882781" cy="188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9" y="5044361"/>
              <a:ext cx="651391" cy="6513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TextBox 32"/>
          <p:cNvSpPr txBox="1"/>
          <p:nvPr/>
        </p:nvSpPr>
        <p:spPr>
          <a:xfrm>
            <a:off x="187823" y="4110369"/>
            <a:ext cx="15921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전기 고분시대</a:t>
            </a:r>
            <a:endParaRPr lang="en-US" altLang="ko-KR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(3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말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 4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중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3978253" y="1440137"/>
            <a:ext cx="3136898" cy="3136894"/>
            <a:chOff x="317016" y="4551887"/>
            <a:chExt cx="1882781" cy="1882781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4551887"/>
              <a:ext cx="1882781" cy="188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자유형 39"/>
            <p:cNvSpPr/>
            <p:nvPr/>
          </p:nvSpPr>
          <p:spPr>
            <a:xfrm>
              <a:off x="878682" y="5713150"/>
              <a:ext cx="373856" cy="392906"/>
            </a:xfrm>
            <a:custGeom>
              <a:avLst/>
              <a:gdLst>
                <a:gd name="connsiteX0" fmla="*/ 0 w 373856"/>
                <a:gd name="connsiteY0" fmla="*/ 121443 h 392906"/>
                <a:gd name="connsiteX1" fmla="*/ 104775 w 373856"/>
                <a:gd name="connsiteY1" fmla="*/ 116681 h 392906"/>
                <a:gd name="connsiteX2" fmla="*/ 150018 w 373856"/>
                <a:gd name="connsiteY2" fmla="*/ 107156 h 392906"/>
                <a:gd name="connsiteX3" fmla="*/ 183356 w 373856"/>
                <a:gd name="connsiteY3" fmla="*/ 45243 h 392906"/>
                <a:gd name="connsiteX4" fmla="*/ 202406 w 373856"/>
                <a:gd name="connsiteY4" fmla="*/ 2381 h 392906"/>
                <a:gd name="connsiteX5" fmla="*/ 242887 w 373856"/>
                <a:gd name="connsiteY5" fmla="*/ 0 h 392906"/>
                <a:gd name="connsiteX6" fmla="*/ 285750 w 373856"/>
                <a:gd name="connsiteY6" fmla="*/ 30956 h 392906"/>
                <a:gd name="connsiteX7" fmla="*/ 354806 w 373856"/>
                <a:gd name="connsiteY7" fmla="*/ 111918 h 392906"/>
                <a:gd name="connsiteX8" fmla="*/ 371475 w 373856"/>
                <a:gd name="connsiteY8" fmla="*/ 176212 h 392906"/>
                <a:gd name="connsiteX9" fmla="*/ 373856 w 373856"/>
                <a:gd name="connsiteY9" fmla="*/ 271462 h 392906"/>
                <a:gd name="connsiteX10" fmla="*/ 280987 w 373856"/>
                <a:gd name="connsiteY10" fmla="*/ 295275 h 392906"/>
                <a:gd name="connsiteX11" fmla="*/ 252412 w 373856"/>
                <a:gd name="connsiteY11" fmla="*/ 304800 h 392906"/>
                <a:gd name="connsiteX12" fmla="*/ 192881 w 373856"/>
                <a:gd name="connsiteY12" fmla="*/ 338137 h 392906"/>
                <a:gd name="connsiteX13" fmla="*/ 135731 w 373856"/>
                <a:gd name="connsiteY13" fmla="*/ 392906 h 392906"/>
                <a:gd name="connsiteX14" fmla="*/ 90487 w 373856"/>
                <a:gd name="connsiteY14" fmla="*/ 388143 h 392906"/>
                <a:gd name="connsiteX15" fmla="*/ 52387 w 373856"/>
                <a:gd name="connsiteY15" fmla="*/ 333375 h 392906"/>
                <a:gd name="connsiteX16" fmla="*/ 35718 w 373856"/>
                <a:gd name="connsiteY16" fmla="*/ 280987 h 392906"/>
                <a:gd name="connsiteX17" fmla="*/ 28575 w 373856"/>
                <a:gd name="connsiteY17" fmla="*/ 259556 h 392906"/>
                <a:gd name="connsiteX18" fmla="*/ 0 w 373856"/>
                <a:gd name="connsiteY18" fmla="*/ 121443 h 39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856" h="392906">
                  <a:moveTo>
                    <a:pt x="0" y="121443"/>
                  </a:moveTo>
                  <a:lnTo>
                    <a:pt x="104775" y="116681"/>
                  </a:lnTo>
                  <a:lnTo>
                    <a:pt x="150018" y="107156"/>
                  </a:lnTo>
                  <a:lnTo>
                    <a:pt x="183356" y="45243"/>
                  </a:lnTo>
                  <a:lnTo>
                    <a:pt x="202406" y="2381"/>
                  </a:lnTo>
                  <a:lnTo>
                    <a:pt x="242887" y="0"/>
                  </a:lnTo>
                  <a:lnTo>
                    <a:pt x="285750" y="30956"/>
                  </a:lnTo>
                  <a:lnTo>
                    <a:pt x="354806" y="111918"/>
                  </a:lnTo>
                  <a:lnTo>
                    <a:pt x="371475" y="176212"/>
                  </a:lnTo>
                  <a:cubicBezTo>
                    <a:pt x="372269" y="207962"/>
                    <a:pt x="373062" y="239712"/>
                    <a:pt x="373856" y="271462"/>
                  </a:cubicBezTo>
                  <a:lnTo>
                    <a:pt x="280987" y="295275"/>
                  </a:lnTo>
                  <a:lnTo>
                    <a:pt x="252412" y="304800"/>
                  </a:lnTo>
                  <a:lnTo>
                    <a:pt x="192881" y="338137"/>
                  </a:lnTo>
                  <a:lnTo>
                    <a:pt x="135731" y="392906"/>
                  </a:lnTo>
                  <a:lnTo>
                    <a:pt x="90487" y="388143"/>
                  </a:lnTo>
                  <a:lnTo>
                    <a:pt x="52387" y="333375"/>
                  </a:lnTo>
                  <a:lnTo>
                    <a:pt x="35718" y="280987"/>
                  </a:lnTo>
                  <a:lnTo>
                    <a:pt x="28575" y="259556"/>
                  </a:lnTo>
                  <a:lnTo>
                    <a:pt x="0" y="12144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자유형 9"/>
          <p:cNvSpPr/>
          <p:nvPr/>
        </p:nvSpPr>
        <p:spPr>
          <a:xfrm>
            <a:off x="3971900" y="3980588"/>
            <a:ext cx="488950" cy="571500"/>
          </a:xfrm>
          <a:custGeom>
            <a:avLst/>
            <a:gdLst>
              <a:gd name="connsiteX0" fmla="*/ 488950 w 488950"/>
              <a:gd name="connsiteY0" fmla="*/ 234950 h 571500"/>
              <a:gd name="connsiteX1" fmla="*/ 431800 w 488950"/>
              <a:gd name="connsiteY1" fmla="*/ 257175 h 571500"/>
              <a:gd name="connsiteX2" fmla="*/ 346075 w 488950"/>
              <a:gd name="connsiteY2" fmla="*/ 460375 h 571500"/>
              <a:gd name="connsiteX3" fmla="*/ 263525 w 488950"/>
              <a:gd name="connsiteY3" fmla="*/ 571500 h 571500"/>
              <a:gd name="connsiteX4" fmla="*/ 177800 w 488950"/>
              <a:gd name="connsiteY4" fmla="*/ 565150 h 571500"/>
              <a:gd name="connsiteX5" fmla="*/ 133350 w 488950"/>
              <a:gd name="connsiteY5" fmla="*/ 514350 h 571500"/>
              <a:gd name="connsiteX6" fmla="*/ 120650 w 488950"/>
              <a:gd name="connsiteY6" fmla="*/ 438150 h 571500"/>
              <a:gd name="connsiteX7" fmla="*/ 142875 w 488950"/>
              <a:gd name="connsiteY7" fmla="*/ 295275 h 571500"/>
              <a:gd name="connsiteX8" fmla="*/ 149225 w 488950"/>
              <a:gd name="connsiteY8" fmla="*/ 260350 h 571500"/>
              <a:gd name="connsiteX9" fmla="*/ 120650 w 488950"/>
              <a:gd name="connsiteY9" fmla="*/ 238125 h 571500"/>
              <a:gd name="connsiteX10" fmla="*/ 60325 w 488950"/>
              <a:gd name="connsiteY10" fmla="*/ 238125 h 571500"/>
              <a:gd name="connsiteX11" fmla="*/ 9525 w 488950"/>
              <a:gd name="connsiteY11" fmla="*/ 241300 h 571500"/>
              <a:gd name="connsiteX12" fmla="*/ 0 w 488950"/>
              <a:gd name="connsiteY12" fmla="*/ 193675 h 571500"/>
              <a:gd name="connsiteX13" fmla="*/ 19050 w 488950"/>
              <a:gd name="connsiteY13" fmla="*/ 146050 h 571500"/>
              <a:gd name="connsiteX14" fmla="*/ 60325 w 488950"/>
              <a:gd name="connsiteY14" fmla="*/ 92075 h 571500"/>
              <a:gd name="connsiteX15" fmla="*/ 114300 w 488950"/>
              <a:gd name="connsiteY15" fmla="*/ 53975 h 571500"/>
              <a:gd name="connsiteX16" fmla="*/ 219075 w 488950"/>
              <a:gd name="connsiteY16" fmla="*/ 15875 h 571500"/>
              <a:gd name="connsiteX17" fmla="*/ 247650 w 488950"/>
              <a:gd name="connsiteY17" fmla="*/ 0 h 571500"/>
              <a:gd name="connsiteX18" fmla="*/ 317500 w 488950"/>
              <a:gd name="connsiteY18" fmla="*/ 15875 h 571500"/>
              <a:gd name="connsiteX19" fmla="*/ 381000 w 488950"/>
              <a:gd name="connsiteY19" fmla="*/ 63500 h 571500"/>
              <a:gd name="connsiteX20" fmla="*/ 438150 w 488950"/>
              <a:gd name="connsiteY20" fmla="*/ 127000 h 571500"/>
              <a:gd name="connsiteX21" fmla="*/ 488950 w 488950"/>
              <a:gd name="connsiteY21" fmla="*/ 23495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8950" h="571500">
                <a:moveTo>
                  <a:pt x="488950" y="234950"/>
                </a:moveTo>
                <a:lnTo>
                  <a:pt x="431800" y="257175"/>
                </a:lnTo>
                <a:lnTo>
                  <a:pt x="346075" y="460375"/>
                </a:lnTo>
                <a:lnTo>
                  <a:pt x="263525" y="571500"/>
                </a:lnTo>
                <a:lnTo>
                  <a:pt x="177800" y="565150"/>
                </a:lnTo>
                <a:lnTo>
                  <a:pt x="133350" y="514350"/>
                </a:lnTo>
                <a:lnTo>
                  <a:pt x="120650" y="438150"/>
                </a:lnTo>
                <a:lnTo>
                  <a:pt x="142875" y="295275"/>
                </a:lnTo>
                <a:lnTo>
                  <a:pt x="149225" y="260350"/>
                </a:lnTo>
                <a:lnTo>
                  <a:pt x="120650" y="238125"/>
                </a:lnTo>
                <a:lnTo>
                  <a:pt x="60325" y="238125"/>
                </a:lnTo>
                <a:lnTo>
                  <a:pt x="9525" y="241300"/>
                </a:lnTo>
                <a:lnTo>
                  <a:pt x="0" y="193675"/>
                </a:lnTo>
                <a:lnTo>
                  <a:pt x="19050" y="146050"/>
                </a:lnTo>
                <a:lnTo>
                  <a:pt x="60325" y="92075"/>
                </a:lnTo>
                <a:lnTo>
                  <a:pt x="114300" y="53975"/>
                </a:lnTo>
                <a:lnTo>
                  <a:pt x="219075" y="15875"/>
                </a:lnTo>
                <a:lnTo>
                  <a:pt x="247650" y="0"/>
                </a:lnTo>
                <a:lnTo>
                  <a:pt x="317500" y="15875"/>
                </a:lnTo>
                <a:lnTo>
                  <a:pt x="381000" y="63500"/>
                </a:lnTo>
                <a:lnTo>
                  <a:pt x="438150" y="127000"/>
                </a:lnTo>
                <a:lnTo>
                  <a:pt x="488950" y="23495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4716549" y="2795732"/>
            <a:ext cx="754783" cy="671564"/>
            <a:chOff x="4716549" y="2795732"/>
            <a:chExt cx="754783" cy="671564"/>
          </a:xfrm>
        </p:grpSpPr>
        <p:sp>
          <p:nvSpPr>
            <p:cNvPr id="11" name="자유형 10"/>
            <p:cNvSpPr/>
            <p:nvPr/>
          </p:nvSpPr>
          <p:spPr>
            <a:xfrm>
              <a:off x="5071508" y="3094763"/>
              <a:ext cx="0" cy="372533"/>
            </a:xfrm>
            <a:custGeom>
              <a:avLst/>
              <a:gdLst>
                <a:gd name="connsiteX0" fmla="*/ 0 w 0"/>
                <a:gd name="connsiteY0" fmla="*/ 372533 h 372533"/>
                <a:gd name="connsiteX1" fmla="*/ 0 w 0"/>
                <a:gd name="connsiteY1" fmla="*/ 0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72533">
                  <a:moveTo>
                    <a:pt x="0" y="372533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716549" y="2795732"/>
              <a:ext cx="75478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야마토</a:t>
              </a:r>
              <a:endPara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404335" y="4357143"/>
            <a:ext cx="989962" cy="369903"/>
            <a:chOff x="4404335" y="4357143"/>
            <a:chExt cx="989962" cy="369903"/>
          </a:xfrm>
        </p:grpSpPr>
        <p:sp>
          <p:nvSpPr>
            <p:cNvPr id="12" name="자유형 11"/>
            <p:cNvSpPr/>
            <p:nvPr/>
          </p:nvSpPr>
          <p:spPr>
            <a:xfrm>
              <a:off x="4404335" y="4357143"/>
              <a:ext cx="190500" cy="190500"/>
            </a:xfrm>
            <a:custGeom>
              <a:avLst/>
              <a:gdLst>
                <a:gd name="connsiteX0" fmla="*/ 0 w 190500"/>
                <a:gd name="connsiteY0" fmla="*/ 0 h 190500"/>
                <a:gd name="connsiteX1" fmla="*/ 0 w 190500"/>
                <a:gd name="connsiteY1" fmla="*/ 190500 h 190500"/>
                <a:gd name="connsiteX2" fmla="*/ 190500 w 1905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190500">
                  <a:moveTo>
                    <a:pt x="0" y="0"/>
                  </a:moveTo>
                  <a:lnTo>
                    <a:pt x="0" y="190500"/>
                  </a:lnTo>
                  <a:lnTo>
                    <a:pt x="190500" y="190500"/>
                  </a:ln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573921" y="4403881"/>
              <a:ext cx="820376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야마타이</a:t>
              </a:r>
              <a:endPara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68" name="자유형 67"/>
          <p:cNvSpPr/>
          <p:nvPr/>
        </p:nvSpPr>
        <p:spPr>
          <a:xfrm>
            <a:off x="62909" y="5703372"/>
            <a:ext cx="960752" cy="727798"/>
          </a:xfrm>
          <a:custGeom>
            <a:avLst/>
            <a:gdLst>
              <a:gd name="connsiteX0" fmla="*/ 1254125 w 1555750"/>
              <a:gd name="connsiteY0" fmla="*/ 12700 h 1181100"/>
              <a:gd name="connsiteX1" fmla="*/ 1174750 w 1555750"/>
              <a:gd name="connsiteY1" fmla="*/ 187325 h 1181100"/>
              <a:gd name="connsiteX2" fmla="*/ 930275 w 1555750"/>
              <a:gd name="connsiteY2" fmla="*/ 212725 h 1181100"/>
              <a:gd name="connsiteX3" fmla="*/ 688975 w 1555750"/>
              <a:gd name="connsiteY3" fmla="*/ 250825 h 1181100"/>
              <a:gd name="connsiteX4" fmla="*/ 479425 w 1555750"/>
              <a:gd name="connsiteY4" fmla="*/ 333375 h 1181100"/>
              <a:gd name="connsiteX5" fmla="*/ 266700 w 1555750"/>
              <a:gd name="connsiteY5" fmla="*/ 466725 h 1181100"/>
              <a:gd name="connsiteX6" fmla="*/ 219075 w 1555750"/>
              <a:gd name="connsiteY6" fmla="*/ 514350 h 1181100"/>
              <a:gd name="connsiteX7" fmla="*/ 228600 w 1555750"/>
              <a:gd name="connsiteY7" fmla="*/ 606425 h 1181100"/>
              <a:gd name="connsiteX8" fmla="*/ 85725 w 1555750"/>
              <a:gd name="connsiteY8" fmla="*/ 663575 h 1181100"/>
              <a:gd name="connsiteX9" fmla="*/ 3175 w 1555750"/>
              <a:gd name="connsiteY9" fmla="*/ 755650 h 1181100"/>
              <a:gd name="connsiteX10" fmla="*/ 0 w 1555750"/>
              <a:gd name="connsiteY10" fmla="*/ 844550 h 1181100"/>
              <a:gd name="connsiteX11" fmla="*/ 25400 w 1555750"/>
              <a:gd name="connsiteY11" fmla="*/ 850900 h 1181100"/>
              <a:gd name="connsiteX12" fmla="*/ 117475 w 1555750"/>
              <a:gd name="connsiteY12" fmla="*/ 850900 h 1181100"/>
              <a:gd name="connsiteX13" fmla="*/ 136525 w 1555750"/>
              <a:gd name="connsiteY13" fmla="*/ 895350 h 1181100"/>
              <a:gd name="connsiteX14" fmla="*/ 107950 w 1555750"/>
              <a:gd name="connsiteY14" fmla="*/ 1079500 h 1181100"/>
              <a:gd name="connsiteX15" fmla="*/ 146050 w 1555750"/>
              <a:gd name="connsiteY15" fmla="*/ 1162050 h 1181100"/>
              <a:gd name="connsiteX16" fmla="*/ 231775 w 1555750"/>
              <a:gd name="connsiteY16" fmla="*/ 1181100 h 1181100"/>
              <a:gd name="connsiteX17" fmla="*/ 282575 w 1555750"/>
              <a:gd name="connsiteY17" fmla="*/ 1136650 h 1181100"/>
              <a:gd name="connsiteX18" fmla="*/ 355600 w 1555750"/>
              <a:gd name="connsiteY18" fmla="*/ 993775 h 1181100"/>
              <a:gd name="connsiteX19" fmla="*/ 450850 w 1555750"/>
              <a:gd name="connsiteY19" fmla="*/ 860425 h 1181100"/>
              <a:gd name="connsiteX20" fmla="*/ 517525 w 1555750"/>
              <a:gd name="connsiteY20" fmla="*/ 831850 h 1181100"/>
              <a:gd name="connsiteX21" fmla="*/ 612775 w 1555750"/>
              <a:gd name="connsiteY21" fmla="*/ 822325 h 1181100"/>
              <a:gd name="connsiteX22" fmla="*/ 774700 w 1555750"/>
              <a:gd name="connsiteY22" fmla="*/ 806450 h 1181100"/>
              <a:gd name="connsiteX23" fmla="*/ 879475 w 1555750"/>
              <a:gd name="connsiteY23" fmla="*/ 708025 h 1181100"/>
              <a:gd name="connsiteX24" fmla="*/ 914400 w 1555750"/>
              <a:gd name="connsiteY24" fmla="*/ 593725 h 1181100"/>
              <a:gd name="connsiteX25" fmla="*/ 923925 w 1555750"/>
              <a:gd name="connsiteY25" fmla="*/ 482600 h 1181100"/>
              <a:gd name="connsiteX26" fmla="*/ 908050 w 1555750"/>
              <a:gd name="connsiteY26" fmla="*/ 441325 h 1181100"/>
              <a:gd name="connsiteX27" fmla="*/ 974725 w 1555750"/>
              <a:gd name="connsiteY27" fmla="*/ 450850 h 1181100"/>
              <a:gd name="connsiteX28" fmla="*/ 1016000 w 1555750"/>
              <a:gd name="connsiteY28" fmla="*/ 574675 h 1181100"/>
              <a:gd name="connsiteX29" fmla="*/ 1069975 w 1555750"/>
              <a:gd name="connsiteY29" fmla="*/ 638175 h 1181100"/>
              <a:gd name="connsiteX30" fmla="*/ 1143000 w 1555750"/>
              <a:gd name="connsiteY30" fmla="*/ 654050 h 1181100"/>
              <a:gd name="connsiteX31" fmla="*/ 1238250 w 1555750"/>
              <a:gd name="connsiteY31" fmla="*/ 577850 h 1181100"/>
              <a:gd name="connsiteX32" fmla="*/ 1327150 w 1555750"/>
              <a:gd name="connsiteY32" fmla="*/ 517525 h 1181100"/>
              <a:gd name="connsiteX33" fmla="*/ 1555750 w 1555750"/>
              <a:gd name="connsiteY33" fmla="*/ 447675 h 1181100"/>
              <a:gd name="connsiteX34" fmla="*/ 1552575 w 1555750"/>
              <a:gd name="connsiteY34" fmla="*/ 304800 h 1181100"/>
              <a:gd name="connsiteX35" fmla="*/ 1520825 w 1555750"/>
              <a:gd name="connsiteY35" fmla="*/ 196850 h 1181100"/>
              <a:gd name="connsiteX36" fmla="*/ 1438275 w 1555750"/>
              <a:gd name="connsiteY36" fmla="*/ 92075 h 1181100"/>
              <a:gd name="connsiteX37" fmla="*/ 1349375 w 1555750"/>
              <a:gd name="connsiteY37" fmla="*/ 12700 h 1181100"/>
              <a:gd name="connsiteX38" fmla="*/ 1311275 w 1555750"/>
              <a:gd name="connsiteY38" fmla="*/ 0 h 1181100"/>
              <a:gd name="connsiteX39" fmla="*/ 1254125 w 1555750"/>
              <a:gd name="connsiteY39" fmla="*/ 127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5750" h="1181100">
                <a:moveTo>
                  <a:pt x="1254125" y="12700"/>
                </a:moveTo>
                <a:lnTo>
                  <a:pt x="1174750" y="187325"/>
                </a:lnTo>
                <a:lnTo>
                  <a:pt x="930275" y="212725"/>
                </a:lnTo>
                <a:lnTo>
                  <a:pt x="688975" y="250825"/>
                </a:lnTo>
                <a:lnTo>
                  <a:pt x="479425" y="333375"/>
                </a:lnTo>
                <a:lnTo>
                  <a:pt x="266700" y="466725"/>
                </a:lnTo>
                <a:lnTo>
                  <a:pt x="219075" y="514350"/>
                </a:lnTo>
                <a:lnTo>
                  <a:pt x="228600" y="606425"/>
                </a:lnTo>
                <a:lnTo>
                  <a:pt x="85725" y="663575"/>
                </a:lnTo>
                <a:lnTo>
                  <a:pt x="3175" y="755650"/>
                </a:lnTo>
                <a:lnTo>
                  <a:pt x="0" y="844550"/>
                </a:lnTo>
                <a:lnTo>
                  <a:pt x="25400" y="850900"/>
                </a:lnTo>
                <a:lnTo>
                  <a:pt x="117475" y="850900"/>
                </a:lnTo>
                <a:lnTo>
                  <a:pt x="136525" y="895350"/>
                </a:lnTo>
                <a:lnTo>
                  <a:pt x="107950" y="1079500"/>
                </a:lnTo>
                <a:lnTo>
                  <a:pt x="146050" y="1162050"/>
                </a:lnTo>
                <a:lnTo>
                  <a:pt x="231775" y="1181100"/>
                </a:lnTo>
                <a:lnTo>
                  <a:pt x="282575" y="1136650"/>
                </a:lnTo>
                <a:lnTo>
                  <a:pt x="355600" y="993775"/>
                </a:lnTo>
                <a:lnTo>
                  <a:pt x="450850" y="860425"/>
                </a:lnTo>
                <a:lnTo>
                  <a:pt x="517525" y="831850"/>
                </a:lnTo>
                <a:lnTo>
                  <a:pt x="612775" y="822325"/>
                </a:lnTo>
                <a:lnTo>
                  <a:pt x="774700" y="806450"/>
                </a:lnTo>
                <a:lnTo>
                  <a:pt x="879475" y="708025"/>
                </a:lnTo>
                <a:lnTo>
                  <a:pt x="914400" y="593725"/>
                </a:lnTo>
                <a:lnTo>
                  <a:pt x="923925" y="482600"/>
                </a:lnTo>
                <a:lnTo>
                  <a:pt x="908050" y="441325"/>
                </a:lnTo>
                <a:lnTo>
                  <a:pt x="974725" y="450850"/>
                </a:lnTo>
                <a:lnTo>
                  <a:pt x="1016000" y="574675"/>
                </a:lnTo>
                <a:lnTo>
                  <a:pt x="1069975" y="638175"/>
                </a:lnTo>
                <a:lnTo>
                  <a:pt x="1143000" y="654050"/>
                </a:lnTo>
                <a:lnTo>
                  <a:pt x="1238250" y="577850"/>
                </a:lnTo>
                <a:lnTo>
                  <a:pt x="1327150" y="517525"/>
                </a:lnTo>
                <a:lnTo>
                  <a:pt x="1555750" y="447675"/>
                </a:lnTo>
                <a:cubicBezTo>
                  <a:pt x="1554692" y="400050"/>
                  <a:pt x="1553633" y="352425"/>
                  <a:pt x="1552575" y="304800"/>
                </a:cubicBezTo>
                <a:lnTo>
                  <a:pt x="1520825" y="196850"/>
                </a:lnTo>
                <a:lnTo>
                  <a:pt x="1438275" y="92075"/>
                </a:lnTo>
                <a:lnTo>
                  <a:pt x="1349375" y="12700"/>
                </a:lnTo>
                <a:lnTo>
                  <a:pt x="1311275" y="0"/>
                </a:lnTo>
                <a:lnTo>
                  <a:pt x="1254125" y="12700"/>
                </a:lnTo>
                <a:close/>
              </a:path>
            </a:pathLst>
          </a:custGeom>
          <a:solidFill>
            <a:srgbClr val="FFD966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4052775" y="5881395"/>
            <a:ext cx="629484" cy="123699"/>
          </a:xfrm>
          <a:prstGeom prst="roundRect">
            <a:avLst>
              <a:gd name="adj" fmla="val 50000"/>
            </a:avLst>
          </a:prstGeom>
          <a:solidFill>
            <a:srgbClr val="F8CBA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3547226" y="6113043"/>
            <a:ext cx="3629861" cy="123699"/>
          </a:xfrm>
          <a:prstGeom prst="roundRect">
            <a:avLst>
              <a:gd name="adj" fmla="val 50000"/>
            </a:avLst>
          </a:prstGeom>
          <a:solidFill>
            <a:srgbClr val="F8CBA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2637998" y="4873146"/>
            <a:ext cx="5828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초반에 강대했던 </a:t>
            </a:r>
            <a:endParaRPr lang="en-US" altLang="ko-KR" sz="1500" dirty="0" smtClean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‘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야마타이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’ 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정권이 있었지만</a:t>
            </a:r>
            <a:endParaRPr lang="en-US" altLang="ko-KR" sz="1500" dirty="0" smtClean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중반에 가면서 점점 사라지게 되었고</a:t>
            </a:r>
            <a:endParaRPr lang="en-US" altLang="ko-KR" sz="1500" dirty="0" smtClean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endParaRPr lang="en-US" altLang="ko-KR" sz="15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이때 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‘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야마토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’ 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정권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지금의 교토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오사카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나라지역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</a:t>
            </a:r>
            <a:endParaRPr lang="en-US" altLang="ko-KR" sz="1500" dirty="0" smtClean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호족들을 흡수하면서 빠른 속도로 정복해나가기 시작했다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ko-KR" altLang="en-US" sz="15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76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>
            <a:off x="3495627" y="5415560"/>
            <a:ext cx="4095798" cy="123699"/>
          </a:xfrm>
          <a:prstGeom prst="roundRect">
            <a:avLst>
              <a:gd name="adj" fmla="val 50000"/>
            </a:avLst>
          </a:prstGeom>
          <a:solidFill>
            <a:srgbClr val="F8CBA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" y="1282393"/>
            <a:ext cx="1967736" cy="539463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- 11 -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317016" y="1697567"/>
            <a:ext cx="1332016" cy="2302429"/>
            <a:chOff x="1148989" y="1967429"/>
            <a:chExt cx="1399207" cy="2156869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89" y="1967429"/>
              <a:ext cx="1399207" cy="2156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자유형 56"/>
            <p:cNvSpPr/>
            <p:nvPr/>
          </p:nvSpPr>
          <p:spPr>
            <a:xfrm>
              <a:off x="1492250" y="3178530"/>
              <a:ext cx="511175" cy="911225"/>
            </a:xfrm>
            <a:custGeom>
              <a:avLst/>
              <a:gdLst>
                <a:gd name="connsiteX0" fmla="*/ 28575 w 498475"/>
                <a:gd name="connsiteY0" fmla="*/ 885825 h 911225"/>
                <a:gd name="connsiteX1" fmla="*/ 73025 w 498475"/>
                <a:gd name="connsiteY1" fmla="*/ 911225 h 911225"/>
                <a:gd name="connsiteX2" fmla="*/ 203200 w 498475"/>
                <a:gd name="connsiteY2" fmla="*/ 885825 h 911225"/>
                <a:gd name="connsiteX3" fmla="*/ 361950 w 498475"/>
                <a:gd name="connsiteY3" fmla="*/ 828675 h 911225"/>
                <a:gd name="connsiteX4" fmla="*/ 361950 w 498475"/>
                <a:gd name="connsiteY4" fmla="*/ 695325 h 911225"/>
                <a:gd name="connsiteX5" fmla="*/ 377825 w 498475"/>
                <a:gd name="connsiteY5" fmla="*/ 644525 h 911225"/>
                <a:gd name="connsiteX6" fmla="*/ 422275 w 498475"/>
                <a:gd name="connsiteY6" fmla="*/ 619125 h 911225"/>
                <a:gd name="connsiteX7" fmla="*/ 377825 w 498475"/>
                <a:gd name="connsiteY7" fmla="*/ 561975 h 911225"/>
                <a:gd name="connsiteX8" fmla="*/ 355600 w 498475"/>
                <a:gd name="connsiteY8" fmla="*/ 460375 h 911225"/>
                <a:gd name="connsiteX9" fmla="*/ 371475 w 498475"/>
                <a:gd name="connsiteY9" fmla="*/ 374650 h 911225"/>
                <a:gd name="connsiteX10" fmla="*/ 412750 w 498475"/>
                <a:gd name="connsiteY10" fmla="*/ 323850 h 911225"/>
                <a:gd name="connsiteX11" fmla="*/ 488950 w 498475"/>
                <a:gd name="connsiteY11" fmla="*/ 266700 h 911225"/>
                <a:gd name="connsiteX12" fmla="*/ 498475 w 498475"/>
                <a:gd name="connsiteY12" fmla="*/ 231775 h 911225"/>
                <a:gd name="connsiteX13" fmla="*/ 431800 w 498475"/>
                <a:gd name="connsiteY13" fmla="*/ 190500 h 911225"/>
                <a:gd name="connsiteX14" fmla="*/ 381000 w 498475"/>
                <a:gd name="connsiteY14" fmla="*/ 184150 h 911225"/>
                <a:gd name="connsiteX15" fmla="*/ 295275 w 498475"/>
                <a:gd name="connsiteY15" fmla="*/ 142875 h 911225"/>
                <a:gd name="connsiteX16" fmla="*/ 228600 w 498475"/>
                <a:gd name="connsiteY16" fmla="*/ 57150 h 911225"/>
                <a:gd name="connsiteX17" fmla="*/ 146050 w 498475"/>
                <a:gd name="connsiteY17" fmla="*/ 3175 h 911225"/>
                <a:gd name="connsiteX18" fmla="*/ 104775 w 498475"/>
                <a:gd name="connsiteY18" fmla="*/ 0 h 911225"/>
                <a:gd name="connsiteX19" fmla="*/ 28575 w 498475"/>
                <a:gd name="connsiteY19" fmla="*/ 60325 h 911225"/>
                <a:gd name="connsiteX20" fmla="*/ 19050 w 498475"/>
                <a:gd name="connsiteY20" fmla="*/ 168275 h 911225"/>
                <a:gd name="connsiteX21" fmla="*/ 47625 w 498475"/>
                <a:gd name="connsiteY21" fmla="*/ 171450 h 911225"/>
                <a:gd name="connsiteX22" fmla="*/ 53975 w 498475"/>
                <a:gd name="connsiteY22" fmla="*/ 212725 h 911225"/>
                <a:gd name="connsiteX23" fmla="*/ 127000 w 498475"/>
                <a:gd name="connsiteY23" fmla="*/ 250825 h 911225"/>
                <a:gd name="connsiteX24" fmla="*/ 127000 w 498475"/>
                <a:gd name="connsiteY24" fmla="*/ 288925 h 911225"/>
                <a:gd name="connsiteX25" fmla="*/ 104775 w 498475"/>
                <a:gd name="connsiteY25" fmla="*/ 311150 h 911225"/>
                <a:gd name="connsiteX26" fmla="*/ 47625 w 498475"/>
                <a:gd name="connsiteY26" fmla="*/ 317500 h 911225"/>
                <a:gd name="connsiteX27" fmla="*/ 25400 w 498475"/>
                <a:gd name="connsiteY27" fmla="*/ 358775 h 911225"/>
                <a:gd name="connsiteX28" fmla="*/ 25400 w 498475"/>
                <a:gd name="connsiteY28" fmla="*/ 422275 h 911225"/>
                <a:gd name="connsiteX29" fmla="*/ 76200 w 498475"/>
                <a:gd name="connsiteY29" fmla="*/ 523875 h 911225"/>
                <a:gd name="connsiteX30" fmla="*/ 85725 w 498475"/>
                <a:gd name="connsiteY30" fmla="*/ 577850 h 911225"/>
                <a:gd name="connsiteX31" fmla="*/ 50800 w 498475"/>
                <a:gd name="connsiteY31" fmla="*/ 631825 h 911225"/>
                <a:gd name="connsiteX32" fmla="*/ 0 w 498475"/>
                <a:gd name="connsiteY32" fmla="*/ 714375 h 911225"/>
                <a:gd name="connsiteX33" fmla="*/ 3175 w 498475"/>
                <a:gd name="connsiteY33" fmla="*/ 771525 h 911225"/>
                <a:gd name="connsiteX34" fmla="*/ 22225 w 498475"/>
                <a:gd name="connsiteY34" fmla="*/ 809625 h 911225"/>
                <a:gd name="connsiteX35" fmla="*/ 28575 w 498475"/>
                <a:gd name="connsiteY35" fmla="*/ 885825 h 9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98475" h="911225">
                  <a:moveTo>
                    <a:pt x="28575" y="885825"/>
                  </a:moveTo>
                  <a:lnTo>
                    <a:pt x="73025" y="911225"/>
                  </a:lnTo>
                  <a:lnTo>
                    <a:pt x="203200" y="885825"/>
                  </a:lnTo>
                  <a:lnTo>
                    <a:pt x="361950" y="828675"/>
                  </a:lnTo>
                  <a:lnTo>
                    <a:pt x="361950" y="695325"/>
                  </a:lnTo>
                  <a:lnTo>
                    <a:pt x="377825" y="644525"/>
                  </a:lnTo>
                  <a:lnTo>
                    <a:pt x="422275" y="619125"/>
                  </a:lnTo>
                  <a:lnTo>
                    <a:pt x="377825" y="561975"/>
                  </a:lnTo>
                  <a:lnTo>
                    <a:pt x="355600" y="460375"/>
                  </a:lnTo>
                  <a:lnTo>
                    <a:pt x="371475" y="374650"/>
                  </a:lnTo>
                  <a:lnTo>
                    <a:pt x="412750" y="323850"/>
                  </a:lnTo>
                  <a:lnTo>
                    <a:pt x="488950" y="266700"/>
                  </a:lnTo>
                  <a:lnTo>
                    <a:pt x="498475" y="231775"/>
                  </a:lnTo>
                  <a:lnTo>
                    <a:pt x="431800" y="190500"/>
                  </a:lnTo>
                  <a:lnTo>
                    <a:pt x="381000" y="184150"/>
                  </a:lnTo>
                  <a:lnTo>
                    <a:pt x="295275" y="142875"/>
                  </a:lnTo>
                  <a:lnTo>
                    <a:pt x="228600" y="57150"/>
                  </a:lnTo>
                  <a:lnTo>
                    <a:pt x="146050" y="3175"/>
                  </a:lnTo>
                  <a:lnTo>
                    <a:pt x="104775" y="0"/>
                  </a:lnTo>
                  <a:lnTo>
                    <a:pt x="28575" y="60325"/>
                  </a:lnTo>
                  <a:lnTo>
                    <a:pt x="19050" y="168275"/>
                  </a:lnTo>
                  <a:lnTo>
                    <a:pt x="47625" y="171450"/>
                  </a:lnTo>
                  <a:lnTo>
                    <a:pt x="53975" y="212725"/>
                  </a:lnTo>
                  <a:lnTo>
                    <a:pt x="127000" y="250825"/>
                  </a:lnTo>
                  <a:lnTo>
                    <a:pt x="127000" y="288925"/>
                  </a:lnTo>
                  <a:lnTo>
                    <a:pt x="104775" y="311150"/>
                  </a:lnTo>
                  <a:lnTo>
                    <a:pt x="47625" y="317500"/>
                  </a:lnTo>
                  <a:lnTo>
                    <a:pt x="25400" y="358775"/>
                  </a:lnTo>
                  <a:lnTo>
                    <a:pt x="25400" y="422275"/>
                  </a:lnTo>
                  <a:lnTo>
                    <a:pt x="76200" y="523875"/>
                  </a:lnTo>
                  <a:lnTo>
                    <a:pt x="85725" y="577850"/>
                  </a:lnTo>
                  <a:lnTo>
                    <a:pt x="50800" y="631825"/>
                  </a:lnTo>
                  <a:lnTo>
                    <a:pt x="0" y="714375"/>
                  </a:lnTo>
                  <a:lnTo>
                    <a:pt x="3175" y="771525"/>
                  </a:lnTo>
                  <a:lnTo>
                    <a:pt x="22225" y="809625"/>
                  </a:lnTo>
                  <a:lnTo>
                    <a:pt x="28575" y="88582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" y="2244017"/>
            <a:ext cx="669879" cy="669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52382" y="1466346"/>
            <a:ext cx="1909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백제 전성기시대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(4</a:t>
            </a:r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65502" y="4551887"/>
            <a:ext cx="1882781" cy="1882781"/>
            <a:chOff x="317016" y="4551887"/>
            <a:chExt cx="1882781" cy="1882781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4551887"/>
              <a:ext cx="1882781" cy="188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9" y="5044361"/>
              <a:ext cx="651391" cy="6513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TextBox 32"/>
          <p:cNvSpPr txBox="1"/>
          <p:nvPr/>
        </p:nvSpPr>
        <p:spPr>
          <a:xfrm>
            <a:off x="187823" y="4110369"/>
            <a:ext cx="15921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전기 고분시대</a:t>
            </a:r>
            <a:endParaRPr lang="en-US" altLang="ko-KR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(3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말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 4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중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2092280" y="1440137"/>
            <a:ext cx="3143251" cy="3286909"/>
            <a:chOff x="2294538" y="1440137"/>
            <a:chExt cx="3143251" cy="3286909"/>
          </a:xfrm>
        </p:grpSpPr>
        <p:grpSp>
          <p:nvGrpSpPr>
            <p:cNvPr id="37" name="그룹 36"/>
            <p:cNvGrpSpPr/>
            <p:nvPr/>
          </p:nvGrpSpPr>
          <p:grpSpPr>
            <a:xfrm>
              <a:off x="2300891" y="1440137"/>
              <a:ext cx="3136898" cy="3136894"/>
              <a:chOff x="317016" y="4551887"/>
              <a:chExt cx="1882781" cy="1882781"/>
            </a:xfrm>
          </p:grpSpPr>
          <p:pic>
            <p:nvPicPr>
              <p:cNvPr id="38" name="그림 37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016" y="4551887"/>
                <a:ext cx="1882781" cy="188278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자유형 39"/>
              <p:cNvSpPr/>
              <p:nvPr/>
            </p:nvSpPr>
            <p:spPr>
              <a:xfrm>
                <a:off x="878682" y="5713150"/>
                <a:ext cx="373856" cy="392906"/>
              </a:xfrm>
              <a:custGeom>
                <a:avLst/>
                <a:gdLst>
                  <a:gd name="connsiteX0" fmla="*/ 0 w 373856"/>
                  <a:gd name="connsiteY0" fmla="*/ 121443 h 392906"/>
                  <a:gd name="connsiteX1" fmla="*/ 104775 w 373856"/>
                  <a:gd name="connsiteY1" fmla="*/ 116681 h 392906"/>
                  <a:gd name="connsiteX2" fmla="*/ 150018 w 373856"/>
                  <a:gd name="connsiteY2" fmla="*/ 107156 h 392906"/>
                  <a:gd name="connsiteX3" fmla="*/ 183356 w 373856"/>
                  <a:gd name="connsiteY3" fmla="*/ 45243 h 392906"/>
                  <a:gd name="connsiteX4" fmla="*/ 202406 w 373856"/>
                  <a:gd name="connsiteY4" fmla="*/ 2381 h 392906"/>
                  <a:gd name="connsiteX5" fmla="*/ 242887 w 373856"/>
                  <a:gd name="connsiteY5" fmla="*/ 0 h 392906"/>
                  <a:gd name="connsiteX6" fmla="*/ 285750 w 373856"/>
                  <a:gd name="connsiteY6" fmla="*/ 30956 h 392906"/>
                  <a:gd name="connsiteX7" fmla="*/ 354806 w 373856"/>
                  <a:gd name="connsiteY7" fmla="*/ 111918 h 392906"/>
                  <a:gd name="connsiteX8" fmla="*/ 371475 w 373856"/>
                  <a:gd name="connsiteY8" fmla="*/ 176212 h 392906"/>
                  <a:gd name="connsiteX9" fmla="*/ 373856 w 373856"/>
                  <a:gd name="connsiteY9" fmla="*/ 271462 h 392906"/>
                  <a:gd name="connsiteX10" fmla="*/ 280987 w 373856"/>
                  <a:gd name="connsiteY10" fmla="*/ 295275 h 392906"/>
                  <a:gd name="connsiteX11" fmla="*/ 252412 w 373856"/>
                  <a:gd name="connsiteY11" fmla="*/ 304800 h 392906"/>
                  <a:gd name="connsiteX12" fmla="*/ 192881 w 373856"/>
                  <a:gd name="connsiteY12" fmla="*/ 338137 h 392906"/>
                  <a:gd name="connsiteX13" fmla="*/ 135731 w 373856"/>
                  <a:gd name="connsiteY13" fmla="*/ 392906 h 392906"/>
                  <a:gd name="connsiteX14" fmla="*/ 90487 w 373856"/>
                  <a:gd name="connsiteY14" fmla="*/ 388143 h 392906"/>
                  <a:gd name="connsiteX15" fmla="*/ 52387 w 373856"/>
                  <a:gd name="connsiteY15" fmla="*/ 333375 h 392906"/>
                  <a:gd name="connsiteX16" fmla="*/ 35718 w 373856"/>
                  <a:gd name="connsiteY16" fmla="*/ 280987 h 392906"/>
                  <a:gd name="connsiteX17" fmla="*/ 28575 w 373856"/>
                  <a:gd name="connsiteY17" fmla="*/ 259556 h 392906"/>
                  <a:gd name="connsiteX18" fmla="*/ 0 w 373856"/>
                  <a:gd name="connsiteY18" fmla="*/ 121443 h 39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3856" h="392906">
                    <a:moveTo>
                      <a:pt x="0" y="121443"/>
                    </a:moveTo>
                    <a:lnTo>
                      <a:pt x="104775" y="116681"/>
                    </a:lnTo>
                    <a:lnTo>
                      <a:pt x="150018" y="107156"/>
                    </a:lnTo>
                    <a:lnTo>
                      <a:pt x="183356" y="45243"/>
                    </a:lnTo>
                    <a:lnTo>
                      <a:pt x="202406" y="2381"/>
                    </a:lnTo>
                    <a:lnTo>
                      <a:pt x="242887" y="0"/>
                    </a:lnTo>
                    <a:lnTo>
                      <a:pt x="285750" y="30956"/>
                    </a:lnTo>
                    <a:lnTo>
                      <a:pt x="354806" y="111918"/>
                    </a:lnTo>
                    <a:lnTo>
                      <a:pt x="371475" y="176212"/>
                    </a:lnTo>
                    <a:cubicBezTo>
                      <a:pt x="372269" y="207962"/>
                      <a:pt x="373062" y="239712"/>
                      <a:pt x="373856" y="271462"/>
                    </a:cubicBezTo>
                    <a:lnTo>
                      <a:pt x="280987" y="295275"/>
                    </a:lnTo>
                    <a:lnTo>
                      <a:pt x="252412" y="304800"/>
                    </a:lnTo>
                    <a:lnTo>
                      <a:pt x="192881" y="338137"/>
                    </a:lnTo>
                    <a:lnTo>
                      <a:pt x="135731" y="392906"/>
                    </a:lnTo>
                    <a:lnTo>
                      <a:pt x="90487" y="388143"/>
                    </a:lnTo>
                    <a:lnTo>
                      <a:pt x="52387" y="333375"/>
                    </a:lnTo>
                    <a:lnTo>
                      <a:pt x="35718" y="280987"/>
                    </a:lnTo>
                    <a:lnTo>
                      <a:pt x="28575" y="259556"/>
                    </a:lnTo>
                    <a:lnTo>
                      <a:pt x="0" y="121443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자유형 9"/>
            <p:cNvSpPr/>
            <p:nvPr/>
          </p:nvSpPr>
          <p:spPr>
            <a:xfrm>
              <a:off x="2294538" y="3980588"/>
              <a:ext cx="488950" cy="571500"/>
            </a:xfrm>
            <a:custGeom>
              <a:avLst/>
              <a:gdLst>
                <a:gd name="connsiteX0" fmla="*/ 488950 w 488950"/>
                <a:gd name="connsiteY0" fmla="*/ 234950 h 571500"/>
                <a:gd name="connsiteX1" fmla="*/ 431800 w 488950"/>
                <a:gd name="connsiteY1" fmla="*/ 257175 h 571500"/>
                <a:gd name="connsiteX2" fmla="*/ 346075 w 488950"/>
                <a:gd name="connsiteY2" fmla="*/ 460375 h 571500"/>
                <a:gd name="connsiteX3" fmla="*/ 263525 w 488950"/>
                <a:gd name="connsiteY3" fmla="*/ 571500 h 571500"/>
                <a:gd name="connsiteX4" fmla="*/ 177800 w 488950"/>
                <a:gd name="connsiteY4" fmla="*/ 565150 h 571500"/>
                <a:gd name="connsiteX5" fmla="*/ 133350 w 488950"/>
                <a:gd name="connsiteY5" fmla="*/ 514350 h 571500"/>
                <a:gd name="connsiteX6" fmla="*/ 120650 w 488950"/>
                <a:gd name="connsiteY6" fmla="*/ 438150 h 571500"/>
                <a:gd name="connsiteX7" fmla="*/ 142875 w 488950"/>
                <a:gd name="connsiteY7" fmla="*/ 295275 h 571500"/>
                <a:gd name="connsiteX8" fmla="*/ 149225 w 488950"/>
                <a:gd name="connsiteY8" fmla="*/ 260350 h 571500"/>
                <a:gd name="connsiteX9" fmla="*/ 120650 w 488950"/>
                <a:gd name="connsiteY9" fmla="*/ 238125 h 571500"/>
                <a:gd name="connsiteX10" fmla="*/ 60325 w 488950"/>
                <a:gd name="connsiteY10" fmla="*/ 238125 h 571500"/>
                <a:gd name="connsiteX11" fmla="*/ 9525 w 488950"/>
                <a:gd name="connsiteY11" fmla="*/ 241300 h 571500"/>
                <a:gd name="connsiteX12" fmla="*/ 0 w 488950"/>
                <a:gd name="connsiteY12" fmla="*/ 193675 h 571500"/>
                <a:gd name="connsiteX13" fmla="*/ 19050 w 488950"/>
                <a:gd name="connsiteY13" fmla="*/ 146050 h 571500"/>
                <a:gd name="connsiteX14" fmla="*/ 60325 w 488950"/>
                <a:gd name="connsiteY14" fmla="*/ 92075 h 571500"/>
                <a:gd name="connsiteX15" fmla="*/ 114300 w 488950"/>
                <a:gd name="connsiteY15" fmla="*/ 53975 h 571500"/>
                <a:gd name="connsiteX16" fmla="*/ 219075 w 488950"/>
                <a:gd name="connsiteY16" fmla="*/ 15875 h 571500"/>
                <a:gd name="connsiteX17" fmla="*/ 247650 w 488950"/>
                <a:gd name="connsiteY17" fmla="*/ 0 h 571500"/>
                <a:gd name="connsiteX18" fmla="*/ 317500 w 488950"/>
                <a:gd name="connsiteY18" fmla="*/ 15875 h 571500"/>
                <a:gd name="connsiteX19" fmla="*/ 381000 w 488950"/>
                <a:gd name="connsiteY19" fmla="*/ 63500 h 571500"/>
                <a:gd name="connsiteX20" fmla="*/ 438150 w 488950"/>
                <a:gd name="connsiteY20" fmla="*/ 127000 h 571500"/>
                <a:gd name="connsiteX21" fmla="*/ 488950 w 488950"/>
                <a:gd name="connsiteY21" fmla="*/ 2349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8950" h="571500">
                  <a:moveTo>
                    <a:pt x="488950" y="234950"/>
                  </a:moveTo>
                  <a:lnTo>
                    <a:pt x="431800" y="257175"/>
                  </a:lnTo>
                  <a:lnTo>
                    <a:pt x="346075" y="460375"/>
                  </a:lnTo>
                  <a:lnTo>
                    <a:pt x="263525" y="571500"/>
                  </a:lnTo>
                  <a:lnTo>
                    <a:pt x="177800" y="565150"/>
                  </a:lnTo>
                  <a:lnTo>
                    <a:pt x="133350" y="514350"/>
                  </a:lnTo>
                  <a:lnTo>
                    <a:pt x="120650" y="438150"/>
                  </a:lnTo>
                  <a:lnTo>
                    <a:pt x="142875" y="295275"/>
                  </a:lnTo>
                  <a:lnTo>
                    <a:pt x="149225" y="260350"/>
                  </a:lnTo>
                  <a:lnTo>
                    <a:pt x="120650" y="238125"/>
                  </a:lnTo>
                  <a:lnTo>
                    <a:pt x="60325" y="238125"/>
                  </a:lnTo>
                  <a:lnTo>
                    <a:pt x="9525" y="241300"/>
                  </a:lnTo>
                  <a:lnTo>
                    <a:pt x="0" y="193675"/>
                  </a:lnTo>
                  <a:lnTo>
                    <a:pt x="19050" y="146050"/>
                  </a:lnTo>
                  <a:lnTo>
                    <a:pt x="60325" y="92075"/>
                  </a:lnTo>
                  <a:lnTo>
                    <a:pt x="114300" y="53975"/>
                  </a:lnTo>
                  <a:lnTo>
                    <a:pt x="219075" y="15875"/>
                  </a:lnTo>
                  <a:lnTo>
                    <a:pt x="247650" y="0"/>
                  </a:lnTo>
                  <a:lnTo>
                    <a:pt x="317500" y="15875"/>
                  </a:lnTo>
                  <a:lnTo>
                    <a:pt x="381000" y="63500"/>
                  </a:lnTo>
                  <a:lnTo>
                    <a:pt x="438150" y="127000"/>
                  </a:lnTo>
                  <a:lnTo>
                    <a:pt x="488950" y="23495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3394146" y="3094763"/>
              <a:ext cx="0" cy="372533"/>
            </a:xfrm>
            <a:custGeom>
              <a:avLst/>
              <a:gdLst>
                <a:gd name="connsiteX0" fmla="*/ 0 w 0"/>
                <a:gd name="connsiteY0" fmla="*/ 372533 h 372533"/>
                <a:gd name="connsiteX1" fmla="*/ 0 w 0"/>
                <a:gd name="connsiteY1" fmla="*/ 0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72533">
                  <a:moveTo>
                    <a:pt x="0" y="372533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2726973" y="4357143"/>
              <a:ext cx="190500" cy="190500"/>
            </a:xfrm>
            <a:custGeom>
              <a:avLst/>
              <a:gdLst>
                <a:gd name="connsiteX0" fmla="*/ 0 w 190500"/>
                <a:gd name="connsiteY0" fmla="*/ 0 h 190500"/>
                <a:gd name="connsiteX1" fmla="*/ 0 w 190500"/>
                <a:gd name="connsiteY1" fmla="*/ 190500 h 190500"/>
                <a:gd name="connsiteX2" fmla="*/ 190500 w 1905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190500">
                  <a:moveTo>
                    <a:pt x="0" y="0"/>
                  </a:moveTo>
                  <a:lnTo>
                    <a:pt x="0" y="190500"/>
                  </a:lnTo>
                  <a:lnTo>
                    <a:pt x="190500" y="190500"/>
                  </a:ln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039187" y="2795732"/>
              <a:ext cx="75478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야마토</a:t>
              </a:r>
              <a:endPara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896559" y="4403881"/>
              <a:ext cx="820376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야마타이</a:t>
              </a:r>
              <a:endPara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337172" y="1440137"/>
            <a:ext cx="3651356" cy="3136894"/>
            <a:chOff x="5337172" y="1440137"/>
            <a:chExt cx="3651356" cy="3136894"/>
          </a:xfrm>
        </p:grpSpPr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630" y="1440137"/>
              <a:ext cx="3136898" cy="31368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자유형 58"/>
            <p:cNvSpPr/>
            <p:nvPr/>
          </p:nvSpPr>
          <p:spPr>
            <a:xfrm>
              <a:off x="5859827" y="3371850"/>
              <a:ext cx="1555750" cy="1181100"/>
            </a:xfrm>
            <a:custGeom>
              <a:avLst/>
              <a:gdLst>
                <a:gd name="connsiteX0" fmla="*/ 1254125 w 1555750"/>
                <a:gd name="connsiteY0" fmla="*/ 12700 h 1181100"/>
                <a:gd name="connsiteX1" fmla="*/ 1174750 w 1555750"/>
                <a:gd name="connsiteY1" fmla="*/ 187325 h 1181100"/>
                <a:gd name="connsiteX2" fmla="*/ 930275 w 1555750"/>
                <a:gd name="connsiteY2" fmla="*/ 212725 h 1181100"/>
                <a:gd name="connsiteX3" fmla="*/ 688975 w 1555750"/>
                <a:gd name="connsiteY3" fmla="*/ 250825 h 1181100"/>
                <a:gd name="connsiteX4" fmla="*/ 479425 w 1555750"/>
                <a:gd name="connsiteY4" fmla="*/ 333375 h 1181100"/>
                <a:gd name="connsiteX5" fmla="*/ 266700 w 1555750"/>
                <a:gd name="connsiteY5" fmla="*/ 466725 h 1181100"/>
                <a:gd name="connsiteX6" fmla="*/ 219075 w 1555750"/>
                <a:gd name="connsiteY6" fmla="*/ 514350 h 1181100"/>
                <a:gd name="connsiteX7" fmla="*/ 228600 w 1555750"/>
                <a:gd name="connsiteY7" fmla="*/ 606425 h 1181100"/>
                <a:gd name="connsiteX8" fmla="*/ 85725 w 1555750"/>
                <a:gd name="connsiteY8" fmla="*/ 663575 h 1181100"/>
                <a:gd name="connsiteX9" fmla="*/ 3175 w 1555750"/>
                <a:gd name="connsiteY9" fmla="*/ 755650 h 1181100"/>
                <a:gd name="connsiteX10" fmla="*/ 0 w 1555750"/>
                <a:gd name="connsiteY10" fmla="*/ 844550 h 1181100"/>
                <a:gd name="connsiteX11" fmla="*/ 25400 w 1555750"/>
                <a:gd name="connsiteY11" fmla="*/ 850900 h 1181100"/>
                <a:gd name="connsiteX12" fmla="*/ 117475 w 1555750"/>
                <a:gd name="connsiteY12" fmla="*/ 850900 h 1181100"/>
                <a:gd name="connsiteX13" fmla="*/ 136525 w 1555750"/>
                <a:gd name="connsiteY13" fmla="*/ 895350 h 1181100"/>
                <a:gd name="connsiteX14" fmla="*/ 107950 w 1555750"/>
                <a:gd name="connsiteY14" fmla="*/ 1079500 h 1181100"/>
                <a:gd name="connsiteX15" fmla="*/ 146050 w 1555750"/>
                <a:gd name="connsiteY15" fmla="*/ 1162050 h 1181100"/>
                <a:gd name="connsiteX16" fmla="*/ 231775 w 1555750"/>
                <a:gd name="connsiteY16" fmla="*/ 1181100 h 1181100"/>
                <a:gd name="connsiteX17" fmla="*/ 282575 w 1555750"/>
                <a:gd name="connsiteY17" fmla="*/ 1136650 h 1181100"/>
                <a:gd name="connsiteX18" fmla="*/ 355600 w 1555750"/>
                <a:gd name="connsiteY18" fmla="*/ 993775 h 1181100"/>
                <a:gd name="connsiteX19" fmla="*/ 450850 w 1555750"/>
                <a:gd name="connsiteY19" fmla="*/ 860425 h 1181100"/>
                <a:gd name="connsiteX20" fmla="*/ 517525 w 1555750"/>
                <a:gd name="connsiteY20" fmla="*/ 831850 h 1181100"/>
                <a:gd name="connsiteX21" fmla="*/ 612775 w 1555750"/>
                <a:gd name="connsiteY21" fmla="*/ 822325 h 1181100"/>
                <a:gd name="connsiteX22" fmla="*/ 774700 w 1555750"/>
                <a:gd name="connsiteY22" fmla="*/ 806450 h 1181100"/>
                <a:gd name="connsiteX23" fmla="*/ 879475 w 1555750"/>
                <a:gd name="connsiteY23" fmla="*/ 708025 h 1181100"/>
                <a:gd name="connsiteX24" fmla="*/ 914400 w 1555750"/>
                <a:gd name="connsiteY24" fmla="*/ 593725 h 1181100"/>
                <a:gd name="connsiteX25" fmla="*/ 923925 w 1555750"/>
                <a:gd name="connsiteY25" fmla="*/ 482600 h 1181100"/>
                <a:gd name="connsiteX26" fmla="*/ 908050 w 1555750"/>
                <a:gd name="connsiteY26" fmla="*/ 441325 h 1181100"/>
                <a:gd name="connsiteX27" fmla="*/ 974725 w 1555750"/>
                <a:gd name="connsiteY27" fmla="*/ 450850 h 1181100"/>
                <a:gd name="connsiteX28" fmla="*/ 1016000 w 1555750"/>
                <a:gd name="connsiteY28" fmla="*/ 574675 h 1181100"/>
                <a:gd name="connsiteX29" fmla="*/ 1069975 w 1555750"/>
                <a:gd name="connsiteY29" fmla="*/ 638175 h 1181100"/>
                <a:gd name="connsiteX30" fmla="*/ 1143000 w 1555750"/>
                <a:gd name="connsiteY30" fmla="*/ 654050 h 1181100"/>
                <a:gd name="connsiteX31" fmla="*/ 1238250 w 1555750"/>
                <a:gd name="connsiteY31" fmla="*/ 577850 h 1181100"/>
                <a:gd name="connsiteX32" fmla="*/ 1327150 w 1555750"/>
                <a:gd name="connsiteY32" fmla="*/ 517525 h 1181100"/>
                <a:gd name="connsiteX33" fmla="*/ 1555750 w 1555750"/>
                <a:gd name="connsiteY33" fmla="*/ 447675 h 1181100"/>
                <a:gd name="connsiteX34" fmla="*/ 1552575 w 1555750"/>
                <a:gd name="connsiteY34" fmla="*/ 304800 h 1181100"/>
                <a:gd name="connsiteX35" fmla="*/ 1520825 w 1555750"/>
                <a:gd name="connsiteY35" fmla="*/ 196850 h 1181100"/>
                <a:gd name="connsiteX36" fmla="*/ 1438275 w 1555750"/>
                <a:gd name="connsiteY36" fmla="*/ 92075 h 1181100"/>
                <a:gd name="connsiteX37" fmla="*/ 1349375 w 1555750"/>
                <a:gd name="connsiteY37" fmla="*/ 12700 h 1181100"/>
                <a:gd name="connsiteX38" fmla="*/ 1311275 w 1555750"/>
                <a:gd name="connsiteY38" fmla="*/ 0 h 1181100"/>
                <a:gd name="connsiteX39" fmla="*/ 1254125 w 1555750"/>
                <a:gd name="connsiteY39" fmla="*/ 127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55750" h="1181100">
                  <a:moveTo>
                    <a:pt x="1254125" y="12700"/>
                  </a:moveTo>
                  <a:lnTo>
                    <a:pt x="1174750" y="187325"/>
                  </a:lnTo>
                  <a:lnTo>
                    <a:pt x="930275" y="212725"/>
                  </a:lnTo>
                  <a:lnTo>
                    <a:pt x="688975" y="250825"/>
                  </a:lnTo>
                  <a:lnTo>
                    <a:pt x="479425" y="333375"/>
                  </a:lnTo>
                  <a:lnTo>
                    <a:pt x="266700" y="466725"/>
                  </a:lnTo>
                  <a:lnTo>
                    <a:pt x="219075" y="514350"/>
                  </a:lnTo>
                  <a:lnTo>
                    <a:pt x="228600" y="606425"/>
                  </a:lnTo>
                  <a:lnTo>
                    <a:pt x="85725" y="663575"/>
                  </a:lnTo>
                  <a:lnTo>
                    <a:pt x="3175" y="755650"/>
                  </a:lnTo>
                  <a:lnTo>
                    <a:pt x="0" y="844550"/>
                  </a:lnTo>
                  <a:lnTo>
                    <a:pt x="25400" y="850900"/>
                  </a:lnTo>
                  <a:lnTo>
                    <a:pt x="117475" y="850900"/>
                  </a:lnTo>
                  <a:lnTo>
                    <a:pt x="136525" y="895350"/>
                  </a:lnTo>
                  <a:lnTo>
                    <a:pt x="107950" y="1079500"/>
                  </a:lnTo>
                  <a:lnTo>
                    <a:pt x="146050" y="1162050"/>
                  </a:lnTo>
                  <a:lnTo>
                    <a:pt x="231775" y="1181100"/>
                  </a:lnTo>
                  <a:lnTo>
                    <a:pt x="282575" y="1136650"/>
                  </a:lnTo>
                  <a:lnTo>
                    <a:pt x="355600" y="993775"/>
                  </a:lnTo>
                  <a:lnTo>
                    <a:pt x="450850" y="860425"/>
                  </a:lnTo>
                  <a:lnTo>
                    <a:pt x="517525" y="831850"/>
                  </a:lnTo>
                  <a:lnTo>
                    <a:pt x="612775" y="822325"/>
                  </a:lnTo>
                  <a:lnTo>
                    <a:pt x="774700" y="806450"/>
                  </a:lnTo>
                  <a:lnTo>
                    <a:pt x="879475" y="708025"/>
                  </a:lnTo>
                  <a:lnTo>
                    <a:pt x="914400" y="593725"/>
                  </a:lnTo>
                  <a:lnTo>
                    <a:pt x="923925" y="482600"/>
                  </a:lnTo>
                  <a:lnTo>
                    <a:pt x="908050" y="441325"/>
                  </a:lnTo>
                  <a:lnTo>
                    <a:pt x="974725" y="450850"/>
                  </a:lnTo>
                  <a:lnTo>
                    <a:pt x="1016000" y="574675"/>
                  </a:lnTo>
                  <a:lnTo>
                    <a:pt x="1069975" y="638175"/>
                  </a:lnTo>
                  <a:lnTo>
                    <a:pt x="1143000" y="654050"/>
                  </a:lnTo>
                  <a:lnTo>
                    <a:pt x="1238250" y="577850"/>
                  </a:lnTo>
                  <a:lnTo>
                    <a:pt x="1327150" y="517525"/>
                  </a:lnTo>
                  <a:lnTo>
                    <a:pt x="1555750" y="447675"/>
                  </a:lnTo>
                  <a:cubicBezTo>
                    <a:pt x="1554692" y="400050"/>
                    <a:pt x="1553633" y="352425"/>
                    <a:pt x="1552575" y="304800"/>
                  </a:cubicBezTo>
                  <a:lnTo>
                    <a:pt x="1520825" y="196850"/>
                  </a:lnTo>
                  <a:lnTo>
                    <a:pt x="1438275" y="92075"/>
                  </a:lnTo>
                  <a:lnTo>
                    <a:pt x="1349375" y="12700"/>
                  </a:lnTo>
                  <a:lnTo>
                    <a:pt x="1311275" y="0"/>
                  </a:lnTo>
                  <a:lnTo>
                    <a:pt x="1254125" y="12700"/>
                  </a:lnTo>
                  <a:close/>
                </a:path>
              </a:pathLst>
            </a:custGeom>
            <a:solidFill>
              <a:srgbClr val="FFD966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068218" y="3791329"/>
              <a:ext cx="75478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야마토</a:t>
              </a:r>
              <a:endPara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6" name="이등변 삼각형 15"/>
            <p:cNvSpPr/>
            <p:nvPr/>
          </p:nvSpPr>
          <p:spPr>
            <a:xfrm rot="5400000">
              <a:off x="5007466" y="2774373"/>
              <a:ext cx="1127833" cy="46842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6" name="모서리가 둥근 직사각형 65"/>
          <p:cNvSpPr/>
          <p:nvPr/>
        </p:nvSpPr>
        <p:spPr>
          <a:xfrm>
            <a:off x="4577821" y="6102059"/>
            <a:ext cx="570441" cy="123699"/>
          </a:xfrm>
          <a:prstGeom prst="roundRect">
            <a:avLst>
              <a:gd name="adj" fmla="val 50000"/>
            </a:avLst>
          </a:prstGeom>
          <a:solidFill>
            <a:srgbClr val="F8CBA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6266650" y="6102059"/>
            <a:ext cx="570441" cy="123699"/>
          </a:xfrm>
          <a:prstGeom prst="roundRect">
            <a:avLst>
              <a:gd name="adj" fmla="val 50000"/>
            </a:avLst>
          </a:prstGeom>
          <a:solidFill>
            <a:srgbClr val="F8CBA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자유형 67"/>
          <p:cNvSpPr/>
          <p:nvPr/>
        </p:nvSpPr>
        <p:spPr>
          <a:xfrm>
            <a:off x="62909" y="5703372"/>
            <a:ext cx="960752" cy="727798"/>
          </a:xfrm>
          <a:custGeom>
            <a:avLst/>
            <a:gdLst>
              <a:gd name="connsiteX0" fmla="*/ 1254125 w 1555750"/>
              <a:gd name="connsiteY0" fmla="*/ 12700 h 1181100"/>
              <a:gd name="connsiteX1" fmla="*/ 1174750 w 1555750"/>
              <a:gd name="connsiteY1" fmla="*/ 187325 h 1181100"/>
              <a:gd name="connsiteX2" fmla="*/ 930275 w 1555750"/>
              <a:gd name="connsiteY2" fmla="*/ 212725 h 1181100"/>
              <a:gd name="connsiteX3" fmla="*/ 688975 w 1555750"/>
              <a:gd name="connsiteY3" fmla="*/ 250825 h 1181100"/>
              <a:gd name="connsiteX4" fmla="*/ 479425 w 1555750"/>
              <a:gd name="connsiteY4" fmla="*/ 333375 h 1181100"/>
              <a:gd name="connsiteX5" fmla="*/ 266700 w 1555750"/>
              <a:gd name="connsiteY5" fmla="*/ 466725 h 1181100"/>
              <a:gd name="connsiteX6" fmla="*/ 219075 w 1555750"/>
              <a:gd name="connsiteY6" fmla="*/ 514350 h 1181100"/>
              <a:gd name="connsiteX7" fmla="*/ 228600 w 1555750"/>
              <a:gd name="connsiteY7" fmla="*/ 606425 h 1181100"/>
              <a:gd name="connsiteX8" fmla="*/ 85725 w 1555750"/>
              <a:gd name="connsiteY8" fmla="*/ 663575 h 1181100"/>
              <a:gd name="connsiteX9" fmla="*/ 3175 w 1555750"/>
              <a:gd name="connsiteY9" fmla="*/ 755650 h 1181100"/>
              <a:gd name="connsiteX10" fmla="*/ 0 w 1555750"/>
              <a:gd name="connsiteY10" fmla="*/ 844550 h 1181100"/>
              <a:gd name="connsiteX11" fmla="*/ 25400 w 1555750"/>
              <a:gd name="connsiteY11" fmla="*/ 850900 h 1181100"/>
              <a:gd name="connsiteX12" fmla="*/ 117475 w 1555750"/>
              <a:gd name="connsiteY12" fmla="*/ 850900 h 1181100"/>
              <a:gd name="connsiteX13" fmla="*/ 136525 w 1555750"/>
              <a:gd name="connsiteY13" fmla="*/ 895350 h 1181100"/>
              <a:gd name="connsiteX14" fmla="*/ 107950 w 1555750"/>
              <a:gd name="connsiteY14" fmla="*/ 1079500 h 1181100"/>
              <a:gd name="connsiteX15" fmla="*/ 146050 w 1555750"/>
              <a:gd name="connsiteY15" fmla="*/ 1162050 h 1181100"/>
              <a:gd name="connsiteX16" fmla="*/ 231775 w 1555750"/>
              <a:gd name="connsiteY16" fmla="*/ 1181100 h 1181100"/>
              <a:gd name="connsiteX17" fmla="*/ 282575 w 1555750"/>
              <a:gd name="connsiteY17" fmla="*/ 1136650 h 1181100"/>
              <a:gd name="connsiteX18" fmla="*/ 355600 w 1555750"/>
              <a:gd name="connsiteY18" fmla="*/ 993775 h 1181100"/>
              <a:gd name="connsiteX19" fmla="*/ 450850 w 1555750"/>
              <a:gd name="connsiteY19" fmla="*/ 860425 h 1181100"/>
              <a:gd name="connsiteX20" fmla="*/ 517525 w 1555750"/>
              <a:gd name="connsiteY20" fmla="*/ 831850 h 1181100"/>
              <a:gd name="connsiteX21" fmla="*/ 612775 w 1555750"/>
              <a:gd name="connsiteY21" fmla="*/ 822325 h 1181100"/>
              <a:gd name="connsiteX22" fmla="*/ 774700 w 1555750"/>
              <a:gd name="connsiteY22" fmla="*/ 806450 h 1181100"/>
              <a:gd name="connsiteX23" fmla="*/ 879475 w 1555750"/>
              <a:gd name="connsiteY23" fmla="*/ 708025 h 1181100"/>
              <a:gd name="connsiteX24" fmla="*/ 914400 w 1555750"/>
              <a:gd name="connsiteY24" fmla="*/ 593725 h 1181100"/>
              <a:gd name="connsiteX25" fmla="*/ 923925 w 1555750"/>
              <a:gd name="connsiteY25" fmla="*/ 482600 h 1181100"/>
              <a:gd name="connsiteX26" fmla="*/ 908050 w 1555750"/>
              <a:gd name="connsiteY26" fmla="*/ 441325 h 1181100"/>
              <a:gd name="connsiteX27" fmla="*/ 974725 w 1555750"/>
              <a:gd name="connsiteY27" fmla="*/ 450850 h 1181100"/>
              <a:gd name="connsiteX28" fmla="*/ 1016000 w 1555750"/>
              <a:gd name="connsiteY28" fmla="*/ 574675 h 1181100"/>
              <a:gd name="connsiteX29" fmla="*/ 1069975 w 1555750"/>
              <a:gd name="connsiteY29" fmla="*/ 638175 h 1181100"/>
              <a:gd name="connsiteX30" fmla="*/ 1143000 w 1555750"/>
              <a:gd name="connsiteY30" fmla="*/ 654050 h 1181100"/>
              <a:gd name="connsiteX31" fmla="*/ 1238250 w 1555750"/>
              <a:gd name="connsiteY31" fmla="*/ 577850 h 1181100"/>
              <a:gd name="connsiteX32" fmla="*/ 1327150 w 1555750"/>
              <a:gd name="connsiteY32" fmla="*/ 517525 h 1181100"/>
              <a:gd name="connsiteX33" fmla="*/ 1555750 w 1555750"/>
              <a:gd name="connsiteY33" fmla="*/ 447675 h 1181100"/>
              <a:gd name="connsiteX34" fmla="*/ 1552575 w 1555750"/>
              <a:gd name="connsiteY34" fmla="*/ 304800 h 1181100"/>
              <a:gd name="connsiteX35" fmla="*/ 1520825 w 1555750"/>
              <a:gd name="connsiteY35" fmla="*/ 196850 h 1181100"/>
              <a:gd name="connsiteX36" fmla="*/ 1438275 w 1555750"/>
              <a:gd name="connsiteY36" fmla="*/ 92075 h 1181100"/>
              <a:gd name="connsiteX37" fmla="*/ 1349375 w 1555750"/>
              <a:gd name="connsiteY37" fmla="*/ 12700 h 1181100"/>
              <a:gd name="connsiteX38" fmla="*/ 1311275 w 1555750"/>
              <a:gd name="connsiteY38" fmla="*/ 0 h 1181100"/>
              <a:gd name="connsiteX39" fmla="*/ 1254125 w 1555750"/>
              <a:gd name="connsiteY39" fmla="*/ 127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5750" h="1181100">
                <a:moveTo>
                  <a:pt x="1254125" y="12700"/>
                </a:moveTo>
                <a:lnTo>
                  <a:pt x="1174750" y="187325"/>
                </a:lnTo>
                <a:lnTo>
                  <a:pt x="930275" y="212725"/>
                </a:lnTo>
                <a:lnTo>
                  <a:pt x="688975" y="250825"/>
                </a:lnTo>
                <a:lnTo>
                  <a:pt x="479425" y="333375"/>
                </a:lnTo>
                <a:lnTo>
                  <a:pt x="266700" y="466725"/>
                </a:lnTo>
                <a:lnTo>
                  <a:pt x="219075" y="514350"/>
                </a:lnTo>
                <a:lnTo>
                  <a:pt x="228600" y="606425"/>
                </a:lnTo>
                <a:lnTo>
                  <a:pt x="85725" y="663575"/>
                </a:lnTo>
                <a:lnTo>
                  <a:pt x="3175" y="755650"/>
                </a:lnTo>
                <a:lnTo>
                  <a:pt x="0" y="844550"/>
                </a:lnTo>
                <a:lnTo>
                  <a:pt x="25400" y="850900"/>
                </a:lnTo>
                <a:lnTo>
                  <a:pt x="117475" y="850900"/>
                </a:lnTo>
                <a:lnTo>
                  <a:pt x="136525" y="895350"/>
                </a:lnTo>
                <a:lnTo>
                  <a:pt x="107950" y="1079500"/>
                </a:lnTo>
                <a:lnTo>
                  <a:pt x="146050" y="1162050"/>
                </a:lnTo>
                <a:lnTo>
                  <a:pt x="231775" y="1181100"/>
                </a:lnTo>
                <a:lnTo>
                  <a:pt x="282575" y="1136650"/>
                </a:lnTo>
                <a:lnTo>
                  <a:pt x="355600" y="993775"/>
                </a:lnTo>
                <a:lnTo>
                  <a:pt x="450850" y="860425"/>
                </a:lnTo>
                <a:lnTo>
                  <a:pt x="517525" y="831850"/>
                </a:lnTo>
                <a:lnTo>
                  <a:pt x="612775" y="822325"/>
                </a:lnTo>
                <a:lnTo>
                  <a:pt x="774700" y="806450"/>
                </a:lnTo>
                <a:lnTo>
                  <a:pt x="879475" y="708025"/>
                </a:lnTo>
                <a:lnTo>
                  <a:pt x="914400" y="593725"/>
                </a:lnTo>
                <a:lnTo>
                  <a:pt x="923925" y="482600"/>
                </a:lnTo>
                <a:lnTo>
                  <a:pt x="908050" y="441325"/>
                </a:lnTo>
                <a:lnTo>
                  <a:pt x="974725" y="450850"/>
                </a:lnTo>
                <a:lnTo>
                  <a:pt x="1016000" y="574675"/>
                </a:lnTo>
                <a:lnTo>
                  <a:pt x="1069975" y="638175"/>
                </a:lnTo>
                <a:lnTo>
                  <a:pt x="1143000" y="654050"/>
                </a:lnTo>
                <a:lnTo>
                  <a:pt x="1238250" y="577850"/>
                </a:lnTo>
                <a:lnTo>
                  <a:pt x="1327150" y="517525"/>
                </a:lnTo>
                <a:lnTo>
                  <a:pt x="1555750" y="447675"/>
                </a:lnTo>
                <a:cubicBezTo>
                  <a:pt x="1554692" y="400050"/>
                  <a:pt x="1553633" y="352425"/>
                  <a:pt x="1552575" y="304800"/>
                </a:cubicBezTo>
                <a:lnTo>
                  <a:pt x="1520825" y="196850"/>
                </a:lnTo>
                <a:lnTo>
                  <a:pt x="1438275" y="92075"/>
                </a:lnTo>
                <a:lnTo>
                  <a:pt x="1349375" y="12700"/>
                </a:lnTo>
                <a:lnTo>
                  <a:pt x="1311275" y="0"/>
                </a:lnTo>
                <a:lnTo>
                  <a:pt x="1254125" y="12700"/>
                </a:lnTo>
                <a:close/>
              </a:path>
            </a:pathLst>
          </a:custGeom>
          <a:solidFill>
            <a:srgbClr val="FFD966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2637998" y="5094562"/>
            <a:ext cx="58286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야마타이를 흡수했지만 호족끼리의 단순한 연합 조직이어서</a:t>
            </a:r>
            <a:endParaRPr lang="en-US" altLang="ko-KR" sz="1500" dirty="0" smtClean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정권은 불안했고</a:t>
            </a:r>
            <a:r>
              <a:rPr lang="en-US" altLang="ko-KR" sz="15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‘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군신관계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’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보다는 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‘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동맹관계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’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 가까웠다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pPr algn="ctr"/>
            <a:endParaRPr lang="en-US" altLang="ko-KR" sz="15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야마토 정권에서는 </a:t>
            </a:r>
            <a:endParaRPr lang="en-US" altLang="ko-KR" sz="1500" dirty="0" smtClean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야마토 대왕을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‘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오키미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’, 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호족 가문들을 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‘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고조쿠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’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라 불렀다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15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07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" y="1282393"/>
            <a:ext cx="1967736" cy="539463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- 12 -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317016" y="1697567"/>
            <a:ext cx="1332016" cy="2302429"/>
            <a:chOff x="1148989" y="1967429"/>
            <a:chExt cx="1399207" cy="2156869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89" y="1967429"/>
              <a:ext cx="1399207" cy="2156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자유형 56"/>
            <p:cNvSpPr/>
            <p:nvPr/>
          </p:nvSpPr>
          <p:spPr>
            <a:xfrm>
              <a:off x="1492250" y="3178530"/>
              <a:ext cx="511175" cy="911225"/>
            </a:xfrm>
            <a:custGeom>
              <a:avLst/>
              <a:gdLst>
                <a:gd name="connsiteX0" fmla="*/ 28575 w 498475"/>
                <a:gd name="connsiteY0" fmla="*/ 885825 h 911225"/>
                <a:gd name="connsiteX1" fmla="*/ 73025 w 498475"/>
                <a:gd name="connsiteY1" fmla="*/ 911225 h 911225"/>
                <a:gd name="connsiteX2" fmla="*/ 203200 w 498475"/>
                <a:gd name="connsiteY2" fmla="*/ 885825 h 911225"/>
                <a:gd name="connsiteX3" fmla="*/ 361950 w 498475"/>
                <a:gd name="connsiteY3" fmla="*/ 828675 h 911225"/>
                <a:gd name="connsiteX4" fmla="*/ 361950 w 498475"/>
                <a:gd name="connsiteY4" fmla="*/ 695325 h 911225"/>
                <a:gd name="connsiteX5" fmla="*/ 377825 w 498475"/>
                <a:gd name="connsiteY5" fmla="*/ 644525 h 911225"/>
                <a:gd name="connsiteX6" fmla="*/ 422275 w 498475"/>
                <a:gd name="connsiteY6" fmla="*/ 619125 h 911225"/>
                <a:gd name="connsiteX7" fmla="*/ 377825 w 498475"/>
                <a:gd name="connsiteY7" fmla="*/ 561975 h 911225"/>
                <a:gd name="connsiteX8" fmla="*/ 355600 w 498475"/>
                <a:gd name="connsiteY8" fmla="*/ 460375 h 911225"/>
                <a:gd name="connsiteX9" fmla="*/ 371475 w 498475"/>
                <a:gd name="connsiteY9" fmla="*/ 374650 h 911225"/>
                <a:gd name="connsiteX10" fmla="*/ 412750 w 498475"/>
                <a:gd name="connsiteY10" fmla="*/ 323850 h 911225"/>
                <a:gd name="connsiteX11" fmla="*/ 488950 w 498475"/>
                <a:gd name="connsiteY11" fmla="*/ 266700 h 911225"/>
                <a:gd name="connsiteX12" fmla="*/ 498475 w 498475"/>
                <a:gd name="connsiteY12" fmla="*/ 231775 h 911225"/>
                <a:gd name="connsiteX13" fmla="*/ 431800 w 498475"/>
                <a:gd name="connsiteY13" fmla="*/ 190500 h 911225"/>
                <a:gd name="connsiteX14" fmla="*/ 381000 w 498475"/>
                <a:gd name="connsiteY14" fmla="*/ 184150 h 911225"/>
                <a:gd name="connsiteX15" fmla="*/ 295275 w 498475"/>
                <a:gd name="connsiteY15" fmla="*/ 142875 h 911225"/>
                <a:gd name="connsiteX16" fmla="*/ 228600 w 498475"/>
                <a:gd name="connsiteY16" fmla="*/ 57150 h 911225"/>
                <a:gd name="connsiteX17" fmla="*/ 146050 w 498475"/>
                <a:gd name="connsiteY17" fmla="*/ 3175 h 911225"/>
                <a:gd name="connsiteX18" fmla="*/ 104775 w 498475"/>
                <a:gd name="connsiteY18" fmla="*/ 0 h 911225"/>
                <a:gd name="connsiteX19" fmla="*/ 28575 w 498475"/>
                <a:gd name="connsiteY19" fmla="*/ 60325 h 911225"/>
                <a:gd name="connsiteX20" fmla="*/ 19050 w 498475"/>
                <a:gd name="connsiteY20" fmla="*/ 168275 h 911225"/>
                <a:gd name="connsiteX21" fmla="*/ 47625 w 498475"/>
                <a:gd name="connsiteY21" fmla="*/ 171450 h 911225"/>
                <a:gd name="connsiteX22" fmla="*/ 53975 w 498475"/>
                <a:gd name="connsiteY22" fmla="*/ 212725 h 911225"/>
                <a:gd name="connsiteX23" fmla="*/ 127000 w 498475"/>
                <a:gd name="connsiteY23" fmla="*/ 250825 h 911225"/>
                <a:gd name="connsiteX24" fmla="*/ 127000 w 498475"/>
                <a:gd name="connsiteY24" fmla="*/ 288925 h 911225"/>
                <a:gd name="connsiteX25" fmla="*/ 104775 w 498475"/>
                <a:gd name="connsiteY25" fmla="*/ 311150 h 911225"/>
                <a:gd name="connsiteX26" fmla="*/ 47625 w 498475"/>
                <a:gd name="connsiteY26" fmla="*/ 317500 h 911225"/>
                <a:gd name="connsiteX27" fmla="*/ 25400 w 498475"/>
                <a:gd name="connsiteY27" fmla="*/ 358775 h 911225"/>
                <a:gd name="connsiteX28" fmla="*/ 25400 w 498475"/>
                <a:gd name="connsiteY28" fmla="*/ 422275 h 911225"/>
                <a:gd name="connsiteX29" fmla="*/ 76200 w 498475"/>
                <a:gd name="connsiteY29" fmla="*/ 523875 h 911225"/>
                <a:gd name="connsiteX30" fmla="*/ 85725 w 498475"/>
                <a:gd name="connsiteY30" fmla="*/ 577850 h 911225"/>
                <a:gd name="connsiteX31" fmla="*/ 50800 w 498475"/>
                <a:gd name="connsiteY31" fmla="*/ 631825 h 911225"/>
                <a:gd name="connsiteX32" fmla="*/ 0 w 498475"/>
                <a:gd name="connsiteY32" fmla="*/ 714375 h 911225"/>
                <a:gd name="connsiteX33" fmla="*/ 3175 w 498475"/>
                <a:gd name="connsiteY33" fmla="*/ 771525 h 911225"/>
                <a:gd name="connsiteX34" fmla="*/ 22225 w 498475"/>
                <a:gd name="connsiteY34" fmla="*/ 809625 h 911225"/>
                <a:gd name="connsiteX35" fmla="*/ 28575 w 498475"/>
                <a:gd name="connsiteY35" fmla="*/ 885825 h 9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98475" h="911225">
                  <a:moveTo>
                    <a:pt x="28575" y="885825"/>
                  </a:moveTo>
                  <a:lnTo>
                    <a:pt x="73025" y="911225"/>
                  </a:lnTo>
                  <a:lnTo>
                    <a:pt x="203200" y="885825"/>
                  </a:lnTo>
                  <a:lnTo>
                    <a:pt x="361950" y="828675"/>
                  </a:lnTo>
                  <a:lnTo>
                    <a:pt x="361950" y="695325"/>
                  </a:lnTo>
                  <a:lnTo>
                    <a:pt x="377825" y="644525"/>
                  </a:lnTo>
                  <a:lnTo>
                    <a:pt x="422275" y="619125"/>
                  </a:lnTo>
                  <a:lnTo>
                    <a:pt x="377825" y="561975"/>
                  </a:lnTo>
                  <a:lnTo>
                    <a:pt x="355600" y="460375"/>
                  </a:lnTo>
                  <a:lnTo>
                    <a:pt x="371475" y="374650"/>
                  </a:lnTo>
                  <a:lnTo>
                    <a:pt x="412750" y="323850"/>
                  </a:lnTo>
                  <a:lnTo>
                    <a:pt x="488950" y="266700"/>
                  </a:lnTo>
                  <a:lnTo>
                    <a:pt x="498475" y="231775"/>
                  </a:lnTo>
                  <a:lnTo>
                    <a:pt x="431800" y="190500"/>
                  </a:lnTo>
                  <a:lnTo>
                    <a:pt x="381000" y="184150"/>
                  </a:lnTo>
                  <a:lnTo>
                    <a:pt x="295275" y="142875"/>
                  </a:lnTo>
                  <a:lnTo>
                    <a:pt x="228600" y="57150"/>
                  </a:lnTo>
                  <a:lnTo>
                    <a:pt x="146050" y="3175"/>
                  </a:lnTo>
                  <a:lnTo>
                    <a:pt x="104775" y="0"/>
                  </a:lnTo>
                  <a:lnTo>
                    <a:pt x="28575" y="60325"/>
                  </a:lnTo>
                  <a:lnTo>
                    <a:pt x="19050" y="168275"/>
                  </a:lnTo>
                  <a:lnTo>
                    <a:pt x="47625" y="171450"/>
                  </a:lnTo>
                  <a:lnTo>
                    <a:pt x="53975" y="212725"/>
                  </a:lnTo>
                  <a:lnTo>
                    <a:pt x="127000" y="250825"/>
                  </a:lnTo>
                  <a:lnTo>
                    <a:pt x="127000" y="288925"/>
                  </a:lnTo>
                  <a:lnTo>
                    <a:pt x="104775" y="311150"/>
                  </a:lnTo>
                  <a:lnTo>
                    <a:pt x="47625" y="317500"/>
                  </a:lnTo>
                  <a:lnTo>
                    <a:pt x="25400" y="358775"/>
                  </a:lnTo>
                  <a:lnTo>
                    <a:pt x="25400" y="422275"/>
                  </a:lnTo>
                  <a:lnTo>
                    <a:pt x="76200" y="523875"/>
                  </a:lnTo>
                  <a:lnTo>
                    <a:pt x="85725" y="577850"/>
                  </a:lnTo>
                  <a:lnTo>
                    <a:pt x="50800" y="631825"/>
                  </a:lnTo>
                  <a:lnTo>
                    <a:pt x="0" y="714375"/>
                  </a:lnTo>
                  <a:lnTo>
                    <a:pt x="3175" y="771525"/>
                  </a:lnTo>
                  <a:lnTo>
                    <a:pt x="22225" y="809625"/>
                  </a:lnTo>
                  <a:lnTo>
                    <a:pt x="28575" y="88582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" y="2244017"/>
            <a:ext cx="669879" cy="669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52382" y="1466346"/>
            <a:ext cx="1909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백제 전성기시대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(4</a:t>
            </a:r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7823" y="4110369"/>
            <a:ext cx="15921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전기 고분시대</a:t>
            </a:r>
            <a:endParaRPr lang="en-US" altLang="ko-KR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(3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말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 4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중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65502" y="4551887"/>
            <a:ext cx="1882781" cy="1882781"/>
            <a:chOff x="317016" y="4551887"/>
            <a:chExt cx="1882781" cy="1882781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4551887"/>
              <a:ext cx="1882781" cy="188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9" y="5044361"/>
              <a:ext cx="651391" cy="6513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0" name="자유형 59"/>
          <p:cNvSpPr/>
          <p:nvPr/>
        </p:nvSpPr>
        <p:spPr>
          <a:xfrm>
            <a:off x="62909" y="5703372"/>
            <a:ext cx="960752" cy="727798"/>
          </a:xfrm>
          <a:custGeom>
            <a:avLst/>
            <a:gdLst>
              <a:gd name="connsiteX0" fmla="*/ 1254125 w 1555750"/>
              <a:gd name="connsiteY0" fmla="*/ 12700 h 1181100"/>
              <a:gd name="connsiteX1" fmla="*/ 1174750 w 1555750"/>
              <a:gd name="connsiteY1" fmla="*/ 187325 h 1181100"/>
              <a:gd name="connsiteX2" fmla="*/ 930275 w 1555750"/>
              <a:gd name="connsiteY2" fmla="*/ 212725 h 1181100"/>
              <a:gd name="connsiteX3" fmla="*/ 688975 w 1555750"/>
              <a:gd name="connsiteY3" fmla="*/ 250825 h 1181100"/>
              <a:gd name="connsiteX4" fmla="*/ 479425 w 1555750"/>
              <a:gd name="connsiteY4" fmla="*/ 333375 h 1181100"/>
              <a:gd name="connsiteX5" fmla="*/ 266700 w 1555750"/>
              <a:gd name="connsiteY5" fmla="*/ 466725 h 1181100"/>
              <a:gd name="connsiteX6" fmla="*/ 219075 w 1555750"/>
              <a:gd name="connsiteY6" fmla="*/ 514350 h 1181100"/>
              <a:gd name="connsiteX7" fmla="*/ 228600 w 1555750"/>
              <a:gd name="connsiteY7" fmla="*/ 606425 h 1181100"/>
              <a:gd name="connsiteX8" fmla="*/ 85725 w 1555750"/>
              <a:gd name="connsiteY8" fmla="*/ 663575 h 1181100"/>
              <a:gd name="connsiteX9" fmla="*/ 3175 w 1555750"/>
              <a:gd name="connsiteY9" fmla="*/ 755650 h 1181100"/>
              <a:gd name="connsiteX10" fmla="*/ 0 w 1555750"/>
              <a:gd name="connsiteY10" fmla="*/ 844550 h 1181100"/>
              <a:gd name="connsiteX11" fmla="*/ 25400 w 1555750"/>
              <a:gd name="connsiteY11" fmla="*/ 850900 h 1181100"/>
              <a:gd name="connsiteX12" fmla="*/ 117475 w 1555750"/>
              <a:gd name="connsiteY12" fmla="*/ 850900 h 1181100"/>
              <a:gd name="connsiteX13" fmla="*/ 136525 w 1555750"/>
              <a:gd name="connsiteY13" fmla="*/ 895350 h 1181100"/>
              <a:gd name="connsiteX14" fmla="*/ 107950 w 1555750"/>
              <a:gd name="connsiteY14" fmla="*/ 1079500 h 1181100"/>
              <a:gd name="connsiteX15" fmla="*/ 146050 w 1555750"/>
              <a:gd name="connsiteY15" fmla="*/ 1162050 h 1181100"/>
              <a:gd name="connsiteX16" fmla="*/ 231775 w 1555750"/>
              <a:gd name="connsiteY16" fmla="*/ 1181100 h 1181100"/>
              <a:gd name="connsiteX17" fmla="*/ 282575 w 1555750"/>
              <a:gd name="connsiteY17" fmla="*/ 1136650 h 1181100"/>
              <a:gd name="connsiteX18" fmla="*/ 355600 w 1555750"/>
              <a:gd name="connsiteY18" fmla="*/ 993775 h 1181100"/>
              <a:gd name="connsiteX19" fmla="*/ 450850 w 1555750"/>
              <a:gd name="connsiteY19" fmla="*/ 860425 h 1181100"/>
              <a:gd name="connsiteX20" fmla="*/ 517525 w 1555750"/>
              <a:gd name="connsiteY20" fmla="*/ 831850 h 1181100"/>
              <a:gd name="connsiteX21" fmla="*/ 612775 w 1555750"/>
              <a:gd name="connsiteY21" fmla="*/ 822325 h 1181100"/>
              <a:gd name="connsiteX22" fmla="*/ 774700 w 1555750"/>
              <a:gd name="connsiteY22" fmla="*/ 806450 h 1181100"/>
              <a:gd name="connsiteX23" fmla="*/ 879475 w 1555750"/>
              <a:gd name="connsiteY23" fmla="*/ 708025 h 1181100"/>
              <a:gd name="connsiteX24" fmla="*/ 914400 w 1555750"/>
              <a:gd name="connsiteY24" fmla="*/ 593725 h 1181100"/>
              <a:gd name="connsiteX25" fmla="*/ 923925 w 1555750"/>
              <a:gd name="connsiteY25" fmla="*/ 482600 h 1181100"/>
              <a:gd name="connsiteX26" fmla="*/ 908050 w 1555750"/>
              <a:gd name="connsiteY26" fmla="*/ 441325 h 1181100"/>
              <a:gd name="connsiteX27" fmla="*/ 974725 w 1555750"/>
              <a:gd name="connsiteY27" fmla="*/ 450850 h 1181100"/>
              <a:gd name="connsiteX28" fmla="*/ 1016000 w 1555750"/>
              <a:gd name="connsiteY28" fmla="*/ 574675 h 1181100"/>
              <a:gd name="connsiteX29" fmla="*/ 1069975 w 1555750"/>
              <a:gd name="connsiteY29" fmla="*/ 638175 h 1181100"/>
              <a:gd name="connsiteX30" fmla="*/ 1143000 w 1555750"/>
              <a:gd name="connsiteY30" fmla="*/ 654050 h 1181100"/>
              <a:gd name="connsiteX31" fmla="*/ 1238250 w 1555750"/>
              <a:gd name="connsiteY31" fmla="*/ 577850 h 1181100"/>
              <a:gd name="connsiteX32" fmla="*/ 1327150 w 1555750"/>
              <a:gd name="connsiteY32" fmla="*/ 517525 h 1181100"/>
              <a:gd name="connsiteX33" fmla="*/ 1555750 w 1555750"/>
              <a:gd name="connsiteY33" fmla="*/ 447675 h 1181100"/>
              <a:gd name="connsiteX34" fmla="*/ 1552575 w 1555750"/>
              <a:gd name="connsiteY34" fmla="*/ 304800 h 1181100"/>
              <a:gd name="connsiteX35" fmla="*/ 1520825 w 1555750"/>
              <a:gd name="connsiteY35" fmla="*/ 196850 h 1181100"/>
              <a:gd name="connsiteX36" fmla="*/ 1438275 w 1555750"/>
              <a:gd name="connsiteY36" fmla="*/ 92075 h 1181100"/>
              <a:gd name="connsiteX37" fmla="*/ 1349375 w 1555750"/>
              <a:gd name="connsiteY37" fmla="*/ 12700 h 1181100"/>
              <a:gd name="connsiteX38" fmla="*/ 1311275 w 1555750"/>
              <a:gd name="connsiteY38" fmla="*/ 0 h 1181100"/>
              <a:gd name="connsiteX39" fmla="*/ 1254125 w 1555750"/>
              <a:gd name="connsiteY39" fmla="*/ 127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5750" h="1181100">
                <a:moveTo>
                  <a:pt x="1254125" y="12700"/>
                </a:moveTo>
                <a:lnTo>
                  <a:pt x="1174750" y="187325"/>
                </a:lnTo>
                <a:lnTo>
                  <a:pt x="930275" y="212725"/>
                </a:lnTo>
                <a:lnTo>
                  <a:pt x="688975" y="250825"/>
                </a:lnTo>
                <a:lnTo>
                  <a:pt x="479425" y="333375"/>
                </a:lnTo>
                <a:lnTo>
                  <a:pt x="266700" y="466725"/>
                </a:lnTo>
                <a:lnTo>
                  <a:pt x="219075" y="514350"/>
                </a:lnTo>
                <a:lnTo>
                  <a:pt x="228600" y="606425"/>
                </a:lnTo>
                <a:lnTo>
                  <a:pt x="85725" y="663575"/>
                </a:lnTo>
                <a:lnTo>
                  <a:pt x="3175" y="755650"/>
                </a:lnTo>
                <a:lnTo>
                  <a:pt x="0" y="844550"/>
                </a:lnTo>
                <a:lnTo>
                  <a:pt x="25400" y="850900"/>
                </a:lnTo>
                <a:lnTo>
                  <a:pt x="117475" y="850900"/>
                </a:lnTo>
                <a:lnTo>
                  <a:pt x="136525" y="895350"/>
                </a:lnTo>
                <a:lnTo>
                  <a:pt x="107950" y="1079500"/>
                </a:lnTo>
                <a:lnTo>
                  <a:pt x="146050" y="1162050"/>
                </a:lnTo>
                <a:lnTo>
                  <a:pt x="231775" y="1181100"/>
                </a:lnTo>
                <a:lnTo>
                  <a:pt x="282575" y="1136650"/>
                </a:lnTo>
                <a:lnTo>
                  <a:pt x="355600" y="993775"/>
                </a:lnTo>
                <a:lnTo>
                  <a:pt x="450850" y="860425"/>
                </a:lnTo>
                <a:lnTo>
                  <a:pt x="517525" y="831850"/>
                </a:lnTo>
                <a:lnTo>
                  <a:pt x="612775" y="822325"/>
                </a:lnTo>
                <a:lnTo>
                  <a:pt x="774700" y="806450"/>
                </a:lnTo>
                <a:lnTo>
                  <a:pt x="879475" y="708025"/>
                </a:lnTo>
                <a:lnTo>
                  <a:pt x="914400" y="593725"/>
                </a:lnTo>
                <a:lnTo>
                  <a:pt x="923925" y="482600"/>
                </a:lnTo>
                <a:lnTo>
                  <a:pt x="908050" y="441325"/>
                </a:lnTo>
                <a:lnTo>
                  <a:pt x="974725" y="450850"/>
                </a:lnTo>
                <a:lnTo>
                  <a:pt x="1016000" y="574675"/>
                </a:lnTo>
                <a:lnTo>
                  <a:pt x="1069975" y="638175"/>
                </a:lnTo>
                <a:lnTo>
                  <a:pt x="1143000" y="654050"/>
                </a:lnTo>
                <a:lnTo>
                  <a:pt x="1238250" y="577850"/>
                </a:lnTo>
                <a:lnTo>
                  <a:pt x="1327150" y="517525"/>
                </a:lnTo>
                <a:lnTo>
                  <a:pt x="1555750" y="447675"/>
                </a:lnTo>
                <a:cubicBezTo>
                  <a:pt x="1554692" y="400050"/>
                  <a:pt x="1553633" y="352425"/>
                  <a:pt x="1552575" y="304800"/>
                </a:cubicBezTo>
                <a:lnTo>
                  <a:pt x="1520825" y="196850"/>
                </a:lnTo>
                <a:lnTo>
                  <a:pt x="1438275" y="92075"/>
                </a:lnTo>
                <a:lnTo>
                  <a:pt x="1349375" y="12700"/>
                </a:lnTo>
                <a:lnTo>
                  <a:pt x="1311275" y="0"/>
                </a:lnTo>
                <a:lnTo>
                  <a:pt x="1254125" y="12700"/>
                </a:lnTo>
                <a:close/>
              </a:path>
            </a:pathLst>
          </a:custGeom>
          <a:solidFill>
            <a:srgbClr val="FFD966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3571839" y="3429001"/>
            <a:ext cx="1435030" cy="757744"/>
            <a:chOff x="3571839" y="3429001"/>
            <a:chExt cx="1435030" cy="757744"/>
          </a:xfrm>
        </p:grpSpPr>
        <p:sp>
          <p:nvSpPr>
            <p:cNvPr id="27" name="자유형 26"/>
            <p:cNvSpPr/>
            <p:nvPr/>
          </p:nvSpPr>
          <p:spPr>
            <a:xfrm>
              <a:off x="3571839" y="3429001"/>
              <a:ext cx="1227512" cy="757744"/>
            </a:xfrm>
            <a:custGeom>
              <a:avLst/>
              <a:gdLst>
                <a:gd name="connsiteX0" fmla="*/ 1223962 w 1223962"/>
                <a:gd name="connsiteY0" fmla="*/ 523875 h 540544"/>
                <a:gd name="connsiteX1" fmla="*/ 1223962 w 1223962"/>
                <a:gd name="connsiteY1" fmla="*/ 523875 h 540544"/>
                <a:gd name="connsiteX2" fmla="*/ 1202531 w 1223962"/>
                <a:gd name="connsiteY2" fmla="*/ 531019 h 540544"/>
                <a:gd name="connsiteX3" fmla="*/ 1190625 w 1223962"/>
                <a:gd name="connsiteY3" fmla="*/ 533400 h 540544"/>
                <a:gd name="connsiteX4" fmla="*/ 1138237 w 1223962"/>
                <a:gd name="connsiteY4" fmla="*/ 540544 h 540544"/>
                <a:gd name="connsiteX5" fmla="*/ 969169 w 1223962"/>
                <a:gd name="connsiteY5" fmla="*/ 538163 h 540544"/>
                <a:gd name="connsiteX6" fmla="*/ 962025 w 1223962"/>
                <a:gd name="connsiteY6" fmla="*/ 535781 h 540544"/>
                <a:gd name="connsiteX7" fmla="*/ 938212 w 1223962"/>
                <a:gd name="connsiteY7" fmla="*/ 531019 h 540544"/>
                <a:gd name="connsiteX8" fmla="*/ 845344 w 1223962"/>
                <a:gd name="connsiteY8" fmla="*/ 509588 h 540544"/>
                <a:gd name="connsiteX9" fmla="*/ 804862 w 1223962"/>
                <a:gd name="connsiteY9" fmla="*/ 500063 h 540544"/>
                <a:gd name="connsiteX10" fmla="*/ 764381 w 1223962"/>
                <a:gd name="connsiteY10" fmla="*/ 485775 h 540544"/>
                <a:gd name="connsiteX11" fmla="*/ 754856 w 1223962"/>
                <a:gd name="connsiteY11" fmla="*/ 481013 h 540544"/>
                <a:gd name="connsiteX12" fmla="*/ 664369 w 1223962"/>
                <a:gd name="connsiteY12" fmla="*/ 447675 h 540544"/>
                <a:gd name="connsiteX13" fmla="*/ 657225 w 1223962"/>
                <a:gd name="connsiteY13" fmla="*/ 440531 h 540544"/>
                <a:gd name="connsiteX14" fmla="*/ 619125 w 1223962"/>
                <a:gd name="connsiteY14" fmla="*/ 426244 h 540544"/>
                <a:gd name="connsiteX15" fmla="*/ 611981 w 1223962"/>
                <a:gd name="connsiteY15" fmla="*/ 423863 h 540544"/>
                <a:gd name="connsiteX16" fmla="*/ 509587 w 1223962"/>
                <a:gd name="connsiteY16" fmla="*/ 369094 h 540544"/>
                <a:gd name="connsiteX17" fmla="*/ 447675 w 1223962"/>
                <a:gd name="connsiteY17" fmla="*/ 333375 h 540544"/>
                <a:gd name="connsiteX18" fmla="*/ 392906 w 1223962"/>
                <a:gd name="connsiteY18" fmla="*/ 300038 h 540544"/>
                <a:gd name="connsiteX19" fmla="*/ 335756 w 1223962"/>
                <a:gd name="connsiteY19" fmla="*/ 266700 h 540544"/>
                <a:gd name="connsiteX20" fmla="*/ 297656 w 1223962"/>
                <a:gd name="connsiteY20" fmla="*/ 245269 h 540544"/>
                <a:gd name="connsiteX21" fmla="*/ 259556 w 1223962"/>
                <a:gd name="connsiteY21" fmla="*/ 216694 h 540544"/>
                <a:gd name="connsiteX22" fmla="*/ 252412 w 1223962"/>
                <a:gd name="connsiteY22" fmla="*/ 211931 h 540544"/>
                <a:gd name="connsiteX23" fmla="*/ 214312 w 1223962"/>
                <a:gd name="connsiteY23" fmla="*/ 183356 h 540544"/>
                <a:gd name="connsiteX24" fmla="*/ 178594 w 1223962"/>
                <a:gd name="connsiteY24" fmla="*/ 157163 h 540544"/>
                <a:gd name="connsiteX25" fmla="*/ 138112 w 1223962"/>
                <a:gd name="connsiteY25" fmla="*/ 119063 h 540544"/>
                <a:gd name="connsiteX26" fmla="*/ 100012 w 1223962"/>
                <a:gd name="connsiteY26" fmla="*/ 90488 h 540544"/>
                <a:gd name="connsiteX27" fmla="*/ 28575 w 1223962"/>
                <a:gd name="connsiteY27" fmla="*/ 26194 h 540544"/>
                <a:gd name="connsiteX28" fmla="*/ 11906 w 1223962"/>
                <a:gd name="connsiteY28" fmla="*/ 11906 h 540544"/>
                <a:gd name="connsiteX29" fmla="*/ 2381 w 1223962"/>
                <a:gd name="connsiteY29" fmla="*/ 4763 h 540544"/>
                <a:gd name="connsiteX30" fmla="*/ 0 w 1223962"/>
                <a:gd name="connsiteY30" fmla="*/ 0 h 54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23962" h="540544">
                  <a:moveTo>
                    <a:pt x="1223962" y="523875"/>
                  </a:moveTo>
                  <a:lnTo>
                    <a:pt x="1223962" y="523875"/>
                  </a:lnTo>
                  <a:cubicBezTo>
                    <a:pt x="1216818" y="526256"/>
                    <a:pt x="1209771" y="528950"/>
                    <a:pt x="1202531" y="531019"/>
                  </a:cubicBezTo>
                  <a:cubicBezTo>
                    <a:pt x="1198639" y="532131"/>
                    <a:pt x="1194607" y="532676"/>
                    <a:pt x="1190625" y="533400"/>
                  </a:cubicBezTo>
                  <a:cubicBezTo>
                    <a:pt x="1170894" y="536987"/>
                    <a:pt x="1162090" y="537562"/>
                    <a:pt x="1138237" y="540544"/>
                  </a:cubicBezTo>
                  <a:lnTo>
                    <a:pt x="969169" y="538163"/>
                  </a:lnTo>
                  <a:cubicBezTo>
                    <a:pt x="966660" y="538095"/>
                    <a:pt x="964471" y="536345"/>
                    <a:pt x="962025" y="535781"/>
                  </a:cubicBezTo>
                  <a:cubicBezTo>
                    <a:pt x="954137" y="533961"/>
                    <a:pt x="946110" y="532792"/>
                    <a:pt x="938212" y="531019"/>
                  </a:cubicBezTo>
                  <a:lnTo>
                    <a:pt x="845344" y="509588"/>
                  </a:lnTo>
                  <a:cubicBezTo>
                    <a:pt x="831841" y="506453"/>
                    <a:pt x="817934" y="504677"/>
                    <a:pt x="804862" y="500063"/>
                  </a:cubicBezTo>
                  <a:cubicBezTo>
                    <a:pt x="791368" y="495300"/>
                    <a:pt x="777753" y="490869"/>
                    <a:pt x="764381" y="485775"/>
                  </a:cubicBezTo>
                  <a:cubicBezTo>
                    <a:pt x="761064" y="484511"/>
                    <a:pt x="758173" y="482277"/>
                    <a:pt x="754856" y="481013"/>
                  </a:cubicBezTo>
                  <a:cubicBezTo>
                    <a:pt x="724818" y="469570"/>
                    <a:pt x="664369" y="447675"/>
                    <a:pt x="664369" y="447675"/>
                  </a:cubicBezTo>
                  <a:cubicBezTo>
                    <a:pt x="661988" y="445294"/>
                    <a:pt x="660269" y="441973"/>
                    <a:pt x="657225" y="440531"/>
                  </a:cubicBezTo>
                  <a:cubicBezTo>
                    <a:pt x="644967" y="434725"/>
                    <a:pt x="631852" y="430933"/>
                    <a:pt x="619125" y="426244"/>
                  </a:cubicBezTo>
                  <a:cubicBezTo>
                    <a:pt x="616770" y="425376"/>
                    <a:pt x="614206" y="425024"/>
                    <a:pt x="611981" y="423863"/>
                  </a:cubicBezTo>
                  <a:cubicBezTo>
                    <a:pt x="577664" y="405958"/>
                    <a:pt x="536955" y="396466"/>
                    <a:pt x="509587" y="369094"/>
                  </a:cubicBezTo>
                  <a:cubicBezTo>
                    <a:pt x="486940" y="346444"/>
                    <a:pt x="511202" y="369281"/>
                    <a:pt x="447675" y="333375"/>
                  </a:cubicBezTo>
                  <a:cubicBezTo>
                    <a:pt x="429069" y="322859"/>
                    <a:pt x="413181" y="306798"/>
                    <a:pt x="392906" y="300038"/>
                  </a:cubicBezTo>
                  <a:cubicBezTo>
                    <a:pt x="366539" y="291247"/>
                    <a:pt x="392779" y="300605"/>
                    <a:pt x="335756" y="266700"/>
                  </a:cubicBezTo>
                  <a:cubicBezTo>
                    <a:pt x="323231" y="259253"/>
                    <a:pt x="309313" y="254012"/>
                    <a:pt x="297656" y="245269"/>
                  </a:cubicBezTo>
                  <a:lnTo>
                    <a:pt x="259556" y="216694"/>
                  </a:lnTo>
                  <a:cubicBezTo>
                    <a:pt x="257252" y="214996"/>
                    <a:pt x="254716" y="213629"/>
                    <a:pt x="252412" y="211931"/>
                  </a:cubicBezTo>
                  <a:cubicBezTo>
                    <a:pt x="239632" y="202514"/>
                    <a:pt x="227061" y="192815"/>
                    <a:pt x="214312" y="183356"/>
                  </a:cubicBezTo>
                  <a:cubicBezTo>
                    <a:pt x="202455" y="174559"/>
                    <a:pt x="187453" y="168974"/>
                    <a:pt x="178594" y="157163"/>
                  </a:cubicBezTo>
                  <a:cubicBezTo>
                    <a:pt x="163724" y="137337"/>
                    <a:pt x="170569" y="145028"/>
                    <a:pt x="138112" y="119063"/>
                  </a:cubicBezTo>
                  <a:cubicBezTo>
                    <a:pt x="125716" y="109146"/>
                    <a:pt x="112008" y="100885"/>
                    <a:pt x="100012" y="90488"/>
                  </a:cubicBezTo>
                  <a:cubicBezTo>
                    <a:pt x="25857" y="26218"/>
                    <a:pt x="102822" y="93691"/>
                    <a:pt x="28575" y="26194"/>
                  </a:cubicBezTo>
                  <a:cubicBezTo>
                    <a:pt x="23160" y="21271"/>
                    <a:pt x="17761" y="16297"/>
                    <a:pt x="11906" y="11906"/>
                  </a:cubicBezTo>
                  <a:cubicBezTo>
                    <a:pt x="8731" y="9525"/>
                    <a:pt x="5187" y="7569"/>
                    <a:pt x="2381" y="4763"/>
                  </a:cubicBezTo>
                  <a:cubicBezTo>
                    <a:pt x="1126" y="3508"/>
                    <a:pt x="794" y="1588"/>
                    <a:pt x="0" y="0"/>
                  </a:cubicBez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headEnd type="triangle" w="lg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684292" y="3792763"/>
              <a:ext cx="720312" cy="24181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630005" y="3752086"/>
              <a:ext cx="8333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교류 </a:t>
              </a:r>
              <a:r>
                <a:rPr lang="en-US" altLang="ko-KR" sz="1500" dirty="0">
                  <a:ln w="3175">
                    <a:noFill/>
                  </a:ln>
                  <a:solidFill>
                    <a:srgbClr val="F8CBAD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X</a:t>
              </a:r>
              <a:endParaRPr lang="ko-KR" altLang="en-US" sz="1500" dirty="0">
                <a:ln w="3175">
                  <a:noFill/>
                </a:ln>
                <a:solidFill>
                  <a:srgbClr val="F8CBA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31" name="자유형 30"/>
            <p:cNvSpPr/>
            <p:nvPr/>
          </p:nvSpPr>
          <p:spPr>
            <a:xfrm>
              <a:off x="4761553" y="3839537"/>
              <a:ext cx="245316" cy="160459"/>
            </a:xfrm>
            <a:custGeom>
              <a:avLst/>
              <a:gdLst>
                <a:gd name="connsiteX0" fmla="*/ 0 w 327025"/>
                <a:gd name="connsiteY0" fmla="*/ 0 h 193683"/>
                <a:gd name="connsiteX1" fmla="*/ 0 w 327025"/>
                <a:gd name="connsiteY1" fmla="*/ 0 h 193683"/>
                <a:gd name="connsiteX2" fmla="*/ 15875 w 327025"/>
                <a:gd name="connsiteY2" fmla="*/ 22225 h 193683"/>
                <a:gd name="connsiteX3" fmla="*/ 25400 w 327025"/>
                <a:gd name="connsiteY3" fmla="*/ 28575 h 193683"/>
                <a:gd name="connsiteX4" fmla="*/ 38100 w 327025"/>
                <a:gd name="connsiteY4" fmla="*/ 41275 h 193683"/>
                <a:gd name="connsiteX5" fmla="*/ 47625 w 327025"/>
                <a:gd name="connsiteY5" fmla="*/ 47625 h 193683"/>
                <a:gd name="connsiteX6" fmla="*/ 73025 w 327025"/>
                <a:gd name="connsiteY6" fmla="*/ 73025 h 193683"/>
                <a:gd name="connsiteX7" fmla="*/ 120650 w 327025"/>
                <a:gd name="connsiteY7" fmla="*/ 104775 h 193683"/>
                <a:gd name="connsiteX8" fmla="*/ 136525 w 327025"/>
                <a:gd name="connsiteY8" fmla="*/ 114300 h 193683"/>
                <a:gd name="connsiteX9" fmla="*/ 158750 w 327025"/>
                <a:gd name="connsiteY9" fmla="*/ 123825 h 193683"/>
                <a:gd name="connsiteX10" fmla="*/ 231775 w 327025"/>
                <a:gd name="connsiteY10" fmla="*/ 161925 h 193683"/>
                <a:gd name="connsiteX11" fmla="*/ 301625 w 327025"/>
                <a:gd name="connsiteY11" fmla="*/ 187325 h 193683"/>
                <a:gd name="connsiteX12" fmla="*/ 314325 w 327025"/>
                <a:gd name="connsiteY12" fmla="*/ 190500 h 193683"/>
                <a:gd name="connsiteX13" fmla="*/ 327025 w 327025"/>
                <a:gd name="connsiteY13" fmla="*/ 193675 h 19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025" h="193683">
                  <a:moveTo>
                    <a:pt x="0" y="0"/>
                  </a:moveTo>
                  <a:lnTo>
                    <a:pt x="0" y="0"/>
                  </a:lnTo>
                  <a:cubicBezTo>
                    <a:pt x="5292" y="7408"/>
                    <a:pt x="9827" y="15420"/>
                    <a:pt x="15875" y="22225"/>
                  </a:cubicBezTo>
                  <a:cubicBezTo>
                    <a:pt x="18410" y="25077"/>
                    <a:pt x="22503" y="26092"/>
                    <a:pt x="25400" y="28575"/>
                  </a:cubicBezTo>
                  <a:cubicBezTo>
                    <a:pt x="29946" y="32471"/>
                    <a:pt x="33554" y="37379"/>
                    <a:pt x="38100" y="41275"/>
                  </a:cubicBezTo>
                  <a:cubicBezTo>
                    <a:pt x="40997" y="43758"/>
                    <a:pt x="44801" y="45058"/>
                    <a:pt x="47625" y="47625"/>
                  </a:cubicBezTo>
                  <a:cubicBezTo>
                    <a:pt x="56485" y="55679"/>
                    <a:pt x="63446" y="65841"/>
                    <a:pt x="73025" y="73025"/>
                  </a:cubicBezTo>
                  <a:cubicBezTo>
                    <a:pt x="95391" y="89799"/>
                    <a:pt x="84841" y="82395"/>
                    <a:pt x="120650" y="104775"/>
                  </a:cubicBezTo>
                  <a:cubicBezTo>
                    <a:pt x="125883" y="108046"/>
                    <a:pt x="130853" y="111869"/>
                    <a:pt x="136525" y="114300"/>
                  </a:cubicBezTo>
                  <a:cubicBezTo>
                    <a:pt x="143933" y="117475"/>
                    <a:pt x="151610" y="120085"/>
                    <a:pt x="158750" y="123825"/>
                  </a:cubicBezTo>
                  <a:cubicBezTo>
                    <a:pt x="206868" y="149030"/>
                    <a:pt x="190893" y="145572"/>
                    <a:pt x="231775" y="161925"/>
                  </a:cubicBezTo>
                  <a:cubicBezTo>
                    <a:pt x="241967" y="166002"/>
                    <a:pt x="282768" y="181668"/>
                    <a:pt x="301625" y="187325"/>
                  </a:cubicBezTo>
                  <a:cubicBezTo>
                    <a:pt x="305805" y="188579"/>
                    <a:pt x="310129" y="189301"/>
                    <a:pt x="314325" y="190500"/>
                  </a:cubicBezTo>
                  <a:cubicBezTo>
                    <a:pt x="326609" y="194010"/>
                    <a:pt x="319948" y="193675"/>
                    <a:pt x="327025" y="193675"/>
                  </a:cubicBez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headEnd type="triangle" w="lg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자유형 20"/>
          <p:cNvSpPr/>
          <p:nvPr/>
        </p:nvSpPr>
        <p:spPr>
          <a:xfrm>
            <a:off x="1968500" y="1333500"/>
            <a:ext cx="4146550" cy="4279732"/>
          </a:xfrm>
          <a:custGeom>
            <a:avLst/>
            <a:gdLst>
              <a:gd name="connsiteX0" fmla="*/ 2349500 w 4146550"/>
              <a:gd name="connsiteY0" fmla="*/ 984250 h 3276600"/>
              <a:gd name="connsiteX1" fmla="*/ 2197100 w 4146550"/>
              <a:gd name="connsiteY1" fmla="*/ 914400 h 3276600"/>
              <a:gd name="connsiteX2" fmla="*/ 1993900 w 4146550"/>
              <a:gd name="connsiteY2" fmla="*/ 876300 h 3276600"/>
              <a:gd name="connsiteX3" fmla="*/ 1847850 w 4146550"/>
              <a:gd name="connsiteY3" fmla="*/ 908050 h 3276600"/>
              <a:gd name="connsiteX4" fmla="*/ 1803400 w 4146550"/>
              <a:gd name="connsiteY4" fmla="*/ 965200 h 3276600"/>
              <a:gd name="connsiteX5" fmla="*/ 1663700 w 4146550"/>
              <a:gd name="connsiteY5" fmla="*/ 1079500 h 3276600"/>
              <a:gd name="connsiteX6" fmla="*/ 1524000 w 4146550"/>
              <a:gd name="connsiteY6" fmla="*/ 1143000 h 3276600"/>
              <a:gd name="connsiteX7" fmla="*/ 1530350 w 4146550"/>
              <a:gd name="connsiteY7" fmla="*/ 1028700 h 3276600"/>
              <a:gd name="connsiteX8" fmla="*/ 1600200 w 4146550"/>
              <a:gd name="connsiteY8" fmla="*/ 901700 h 3276600"/>
              <a:gd name="connsiteX9" fmla="*/ 1676400 w 4146550"/>
              <a:gd name="connsiteY9" fmla="*/ 838200 h 3276600"/>
              <a:gd name="connsiteX10" fmla="*/ 1695450 w 4146550"/>
              <a:gd name="connsiteY10" fmla="*/ 806450 h 3276600"/>
              <a:gd name="connsiteX11" fmla="*/ 1708150 w 4146550"/>
              <a:gd name="connsiteY11" fmla="*/ 736600 h 3276600"/>
              <a:gd name="connsiteX12" fmla="*/ 1657350 w 4146550"/>
              <a:gd name="connsiteY12" fmla="*/ 679450 h 3276600"/>
              <a:gd name="connsiteX13" fmla="*/ 1492250 w 4146550"/>
              <a:gd name="connsiteY13" fmla="*/ 742950 h 3276600"/>
              <a:gd name="connsiteX14" fmla="*/ 1447800 w 4146550"/>
              <a:gd name="connsiteY14" fmla="*/ 749300 h 3276600"/>
              <a:gd name="connsiteX15" fmla="*/ 1289050 w 4146550"/>
              <a:gd name="connsiteY15" fmla="*/ 806450 h 3276600"/>
              <a:gd name="connsiteX16" fmla="*/ 1174750 w 4146550"/>
              <a:gd name="connsiteY16" fmla="*/ 901700 h 3276600"/>
              <a:gd name="connsiteX17" fmla="*/ 1168400 w 4146550"/>
              <a:gd name="connsiteY17" fmla="*/ 984250 h 3276600"/>
              <a:gd name="connsiteX18" fmla="*/ 1149350 w 4146550"/>
              <a:gd name="connsiteY18" fmla="*/ 1035050 h 3276600"/>
              <a:gd name="connsiteX19" fmla="*/ 1016000 w 4146550"/>
              <a:gd name="connsiteY19" fmla="*/ 1047750 h 3276600"/>
              <a:gd name="connsiteX20" fmla="*/ 908050 w 4146550"/>
              <a:gd name="connsiteY20" fmla="*/ 1066800 h 3276600"/>
              <a:gd name="connsiteX21" fmla="*/ 882650 w 4146550"/>
              <a:gd name="connsiteY21" fmla="*/ 1123950 h 3276600"/>
              <a:gd name="connsiteX22" fmla="*/ 1066800 w 4146550"/>
              <a:gd name="connsiteY22" fmla="*/ 1136650 h 3276600"/>
              <a:gd name="connsiteX23" fmla="*/ 1162050 w 4146550"/>
              <a:gd name="connsiteY23" fmla="*/ 1168400 h 3276600"/>
              <a:gd name="connsiteX24" fmla="*/ 1168400 w 4146550"/>
              <a:gd name="connsiteY24" fmla="*/ 1231900 h 3276600"/>
              <a:gd name="connsiteX25" fmla="*/ 1168400 w 4146550"/>
              <a:gd name="connsiteY25" fmla="*/ 1270000 h 3276600"/>
              <a:gd name="connsiteX26" fmla="*/ 1181100 w 4146550"/>
              <a:gd name="connsiteY26" fmla="*/ 1346200 h 3276600"/>
              <a:gd name="connsiteX27" fmla="*/ 1282700 w 4146550"/>
              <a:gd name="connsiteY27" fmla="*/ 1301750 h 3276600"/>
              <a:gd name="connsiteX28" fmla="*/ 1327150 w 4146550"/>
              <a:gd name="connsiteY28" fmla="*/ 1276350 h 3276600"/>
              <a:gd name="connsiteX29" fmla="*/ 1447800 w 4146550"/>
              <a:gd name="connsiteY29" fmla="*/ 1295400 h 3276600"/>
              <a:gd name="connsiteX30" fmla="*/ 1517650 w 4146550"/>
              <a:gd name="connsiteY30" fmla="*/ 1339850 h 3276600"/>
              <a:gd name="connsiteX31" fmla="*/ 1530350 w 4146550"/>
              <a:gd name="connsiteY31" fmla="*/ 1409700 h 3276600"/>
              <a:gd name="connsiteX32" fmla="*/ 1657350 w 4146550"/>
              <a:gd name="connsiteY32" fmla="*/ 1409700 h 3276600"/>
              <a:gd name="connsiteX33" fmla="*/ 1778000 w 4146550"/>
              <a:gd name="connsiteY33" fmla="*/ 1447800 h 3276600"/>
              <a:gd name="connsiteX34" fmla="*/ 1790700 w 4146550"/>
              <a:gd name="connsiteY34" fmla="*/ 1498600 h 3276600"/>
              <a:gd name="connsiteX35" fmla="*/ 1612900 w 4146550"/>
              <a:gd name="connsiteY35" fmla="*/ 1581150 h 3276600"/>
              <a:gd name="connsiteX36" fmla="*/ 1524000 w 4146550"/>
              <a:gd name="connsiteY36" fmla="*/ 1581150 h 3276600"/>
              <a:gd name="connsiteX37" fmla="*/ 1289050 w 4146550"/>
              <a:gd name="connsiteY37" fmla="*/ 1593850 h 3276600"/>
              <a:gd name="connsiteX38" fmla="*/ 1168400 w 4146550"/>
              <a:gd name="connsiteY38" fmla="*/ 1631950 h 3276600"/>
              <a:gd name="connsiteX39" fmla="*/ 996950 w 4146550"/>
              <a:gd name="connsiteY39" fmla="*/ 1727200 h 3276600"/>
              <a:gd name="connsiteX40" fmla="*/ 889000 w 4146550"/>
              <a:gd name="connsiteY40" fmla="*/ 1873250 h 3276600"/>
              <a:gd name="connsiteX41" fmla="*/ 882650 w 4146550"/>
              <a:gd name="connsiteY41" fmla="*/ 2051050 h 3276600"/>
              <a:gd name="connsiteX42" fmla="*/ 863600 w 4146550"/>
              <a:gd name="connsiteY42" fmla="*/ 2203450 h 3276600"/>
              <a:gd name="connsiteX43" fmla="*/ 825500 w 4146550"/>
              <a:gd name="connsiteY43" fmla="*/ 2355850 h 3276600"/>
              <a:gd name="connsiteX44" fmla="*/ 838200 w 4146550"/>
              <a:gd name="connsiteY44" fmla="*/ 2482850 h 3276600"/>
              <a:gd name="connsiteX45" fmla="*/ 749300 w 4146550"/>
              <a:gd name="connsiteY45" fmla="*/ 2622550 h 3276600"/>
              <a:gd name="connsiteX46" fmla="*/ 698500 w 4146550"/>
              <a:gd name="connsiteY46" fmla="*/ 2774950 h 3276600"/>
              <a:gd name="connsiteX47" fmla="*/ 635000 w 4146550"/>
              <a:gd name="connsiteY47" fmla="*/ 2857500 h 3276600"/>
              <a:gd name="connsiteX48" fmla="*/ 412750 w 4146550"/>
              <a:gd name="connsiteY48" fmla="*/ 2990850 h 3276600"/>
              <a:gd name="connsiteX49" fmla="*/ 317500 w 4146550"/>
              <a:gd name="connsiteY49" fmla="*/ 3143250 h 3276600"/>
              <a:gd name="connsiteX50" fmla="*/ 88900 w 4146550"/>
              <a:gd name="connsiteY50" fmla="*/ 3175000 h 3276600"/>
              <a:gd name="connsiteX51" fmla="*/ 0 w 4146550"/>
              <a:gd name="connsiteY51" fmla="*/ 3276600 h 3276600"/>
              <a:gd name="connsiteX52" fmla="*/ 0 w 4146550"/>
              <a:gd name="connsiteY52" fmla="*/ 0 h 3276600"/>
              <a:gd name="connsiteX53" fmla="*/ 4146550 w 4146550"/>
              <a:gd name="connsiteY53" fmla="*/ 0 h 3276600"/>
              <a:gd name="connsiteX54" fmla="*/ 3937000 w 4146550"/>
              <a:gd name="connsiteY54" fmla="*/ 190500 h 3276600"/>
              <a:gd name="connsiteX55" fmla="*/ 3797300 w 4146550"/>
              <a:gd name="connsiteY55" fmla="*/ 247650 h 3276600"/>
              <a:gd name="connsiteX56" fmla="*/ 3790950 w 4146550"/>
              <a:gd name="connsiteY56" fmla="*/ 184150 h 3276600"/>
              <a:gd name="connsiteX57" fmla="*/ 3721100 w 4146550"/>
              <a:gd name="connsiteY57" fmla="*/ 152400 h 3276600"/>
              <a:gd name="connsiteX58" fmla="*/ 3657600 w 4146550"/>
              <a:gd name="connsiteY58" fmla="*/ 165100 h 3276600"/>
              <a:gd name="connsiteX59" fmla="*/ 3625850 w 4146550"/>
              <a:gd name="connsiteY59" fmla="*/ 209550 h 3276600"/>
              <a:gd name="connsiteX60" fmla="*/ 3619500 w 4146550"/>
              <a:gd name="connsiteY60" fmla="*/ 228600 h 3276600"/>
              <a:gd name="connsiteX61" fmla="*/ 3530600 w 4146550"/>
              <a:gd name="connsiteY61" fmla="*/ 190500 h 3276600"/>
              <a:gd name="connsiteX62" fmla="*/ 3486150 w 4146550"/>
              <a:gd name="connsiteY62" fmla="*/ 152400 h 3276600"/>
              <a:gd name="connsiteX63" fmla="*/ 3460750 w 4146550"/>
              <a:gd name="connsiteY63" fmla="*/ 127000 h 3276600"/>
              <a:gd name="connsiteX64" fmla="*/ 3409950 w 4146550"/>
              <a:gd name="connsiteY64" fmla="*/ 107950 h 3276600"/>
              <a:gd name="connsiteX65" fmla="*/ 3390900 w 4146550"/>
              <a:gd name="connsiteY65" fmla="*/ 114300 h 3276600"/>
              <a:gd name="connsiteX66" fmla="*/ 3371850 w 4146550"/>
              <a:gd name="connsiteY66" fmla="*/ 158750 h 3276600"/>
              <a:gd name="connsiteX67" fmla="*/ 3346450 w 4146550"/>
              <a:gd name="connsiteY67" fmla="*/ 203200 h 3276600"/>
              <a:gd name="connsiteX68" fmla="*/ 3314700 w 4146550"/>
              <a:gd name="connsiteY68" fmla="*/ 247650 h 3276600"/>
              <a:gd name="connsiteX69" fmla="*/ 3295650 w 4146550"/>
              <a:gd name="connsiteY69" fmla="*/ 292100 h 3276600"/>
              <a:gd name="connsiteX70" fmla="*/ 3289300 w 4146550"/>
              <a:gd name="connsiteY70" fmla="*/ 317500 h 3276600"/>
              <a:gd name="connsiteX71" fmla="*/ 3251200 w 4146550"/>
              <a:gd name="connsiteY71" fmla="*/ 355600 h 3276600"/>
              <a:gd name="connsiteX72" fmla="*/ 3251200 w 4146550"/>
              <a:gd name="connsiteY72" fmla="*/ 355600 h 3276600"/>
              <a:gd name="connsiteX73" fmla="*/ 3175000 w 4146550"/>
              <a:gd name="connsiteY73" fmla="*/ 406400 h 3276600"/>
              <a:gd name="connsiteX74" fmla="*/ 3111500 w 4146550"/>
              <a:gd name="connsiteY74" fmla="*/ 425450 h 3276600"/>
              <a:gd name="connsiteX75" fmla="*/ 3079750 w 4146550"/>
              <a:gd name="connsiteY75" fmla="*/ 457200 h 3276600"/>
              <a:gd name="connsiteX76" fmla="*/ 3079750 w 4146550"/>
              <a:gd name="connsiteY76" fmla="*/ 457200 h 3276600"/>
              <a:gd name="connsiteX77" fmla="*/ 3111500 w 4146550"/>
              <a:gd name="connsiteY77" fmla="*/ 520700 h 3276600"/>
              <a:gd name="connsiteX78" fmla="*/ 3105150 w 4146550"/>
              <a:gd name="connsiteY78" fmla="*/ 53975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146550" h="3276600">
                <a:moveTo>
                  <a:pt x="2349500" y="984250"/>
                </a:moveTo>
                <a:lnTo>
                  <a:pt x="2197100" y="914400"/>
                </a:lnTo>
                <a:lnTo>
                  <a:pt x="1993900" y="876300"/>
                </a:lnTo>
                <a:lnTo>
                  <a:pt x="1847850" y="908050"/>
                </a:lnTo>
                <a:lnTo>
                  <a:pt x="1803400" y="965200"/>
                </a:lnTo>
                <a:lnTo>
                  <a:pt x="1663700" y="1079500"/>
                </a:lnTo>
                <a:lnTo>
                  <a:pt x="1524000" y="1143000"/>
                </a:lnTo>
                <a:lnTo>
                  <a:pt x="1530350" y="1028700"/>
                </a:lnTo>
                <a:lnTo>
                  <a:pt x="1600200" y="901700"/>
                </a:lnTo>
                <a:lnTo>
                  <a:pt x="1676400" y="838200"/>
                </a:lnTo>
                <a:lnTo>
                  <a:pt x="1695450" y="806450"/>
                </a:lnTo>
                <a:lnTo>
                  <a:pt x="1708150" y="736600"/>
                </a:lnTo>
                <a:lnTo>
                  <a:pt x="1657350" y="679450"/>
                </a:lnTo>
                <a:lnTo>
                  <a:pt x="1492250" y="742950"/>
                </a:lnTo>
                <a:lnTo>
                  <a:pt x="1447800" y="749300"/>
                </a:lnTo>
                <a:lnTo>
                  <a:pt x="1289050" y="806450"/>
                </a:lnTo>
                <a:lnTo>
                  <a:pt x="1174750" y="901700"/>
                </a:lnTo>
                <a:lnTo>
                  <a:pt x="1168400" y="984250"/>
                </a:lnTo>
                <a:lnTo>
                  <a:pt x="1149350" y="1035050"/>
                </a:lnTo>
                <a:lnTo>
                  <a:pt x="1016000" y="1047750"/>
                </a:lnTo>
                <a:lnTo>
                  <a:pt x="908050" y="1066800"/>
                </a:lnTo>
                <a:lnTo>
                  <a:pt x="882650" y="1123950"/>
                </a:lnTo>
                <a:lnTo>
                  <a:pt x="1066800" y="1136650"/>
                </a:lnTo>
                <a:lnTo>
                  <a:pt x="1162050" y="1168400"/>
                </a:lnTo>
                <a:lnTo>
                  <a:pt x="1168400" y="1231900"/>
                </a:lnTo>
                <a:lnTo>
                  <a:pt x="1168400" y="1270000"/>
                </a:lnTo>
                <a:lnTo>
                  <a:pt x="1181100" y="1346200"/>
                </a:lnTo>
                <a:lnTo>
                  <a:pt x="1282700" y="1301750"/>
                </a:lnTo>
                <a:lnTo>
                  <a:pt x="1327150" y="1276350"/>
                </a:lnTo>
                <a:lnTo>
                  <a:pt x="1447800" y="1295400"/>
                </a:lnTo>
                <a:lnTo>
                  <a:pt x="1517650" y="1339850"/>
                </a:lnTo>
                <a:lnTo>
                  <a:pt x="1530350" y="1409700"/>
                </a:lnTo>
                <a:lnTo>
                  <a:pt x="1657350" y="1409700"/>
                </a:lnTo>
                <a:lnTo>
                  <a:pt x="1778000" y="1447800"/>
                </a:lnTo>
                <a:lnTo>
                  <a:pt x="1790700" y="1498600"/>
                </a:lnTo>
                <a:lnTo>
                  <a:pt x="1612900" y="1581150"/>
                </a:lnTo>
                <a:lnTo>
                  <a:pt x="1524000" y="1581150"/>
                </a:lnTo>
                <a:lnTo>
                  <a:pt x="1289050" y="1593850"/>
                </a:lnTo>
                <a:lnTo>
                  <a:pt x="1168400" y="1631950"/>
                </a:lnTo>
                <a:lnTo>
                  <a:pt x="996950" y="1727200"/>
                </a:lnTo>
                <a:lnTo>
                  <a:pt x="889000" y="1873250"/>
                </a:lnTo>
                <a:lnTo>
                  <a:pt x="882650" y="2051050"/>
                </a:lnTo>
                <a:lnTo>
                  <a:pt x="863600" y="2203450"/>
                </a:lnTo>
                <a:lnTo>
                  <a:pt x="825500" y="2355850"/>
                </a:lnTo>
                <a:lnTo>
                  <a:pt x="838200" y="2482850"/>
                </a:lnTo>
                <a:lnTo>
                  <a:pt x="749300" y="2622550"/>
                </a:lnTo>
                <a:lnTo>
                  <a:pt x="698500" y="2774950"/>
                </a:lnTo>
                <a:lnTo>
                  <a:pt x="635000" y="2857500"/>
                </a:lnTo>
                <a:lnTo>
                  <a:pt x="412750" y="2990850"/>
                </a:lnTo>
                <a:lnTo>
                  <a:pt x="317500" y="3143250"/>
                </a:lnTo>
                <a:lnTo>
                  <a:pt x="88900" y="3175000"/>
                </a:lnTo>
                <a:lnTo>
                  <a:pt x="0" y="3276600"/>
                </a:lnTo>
                <a:lnTo>
                  <a:pt x="0" y="0"/>
                </a:lnTo>
                <a:lnTo>
                  <a:pt x="4146550" y="0"/>
                </a:lnTo>
                <a:lnTo>
                  <a:pt x="3937000" y="190500"/>
                </a:lnTo>
                <a:lnTo>
                  <a:pt x="3797300" y="247650"/>
                </a:lnTo>
                <a:lnTo>
                  <a:pt x="3790950" y="184150"/>
                </a:lnTo>
                <a:lnTo>
                  <a:pt x="3721100" y="152400"/>
                </a:lnTo>
                <a:lnTo>
                  <a:pt x="3657600" y="165100"/>
                </a:lnTo>
                <a:lnTo>
                  <a:pt x="3625850" y="209550"/>
                </a:lnTo>
                <a:lnTo>
                  <a:pt x="3619500" y="228600"/>
                </a:lnTo>
                <a:lnTo>
                  <a:pt x="3530600" y="190500"/>
                </a:lnTo>
                <a:lnTo>
                  <a:pt x="3486150" y="152400"/>
                </a:lnTo>
                <a:lnTo>
                  <a:pt x="3460750" y="127000"/>
                </a:lnTo>
                <a:lnTo>
                  <a:pt x="3409950" y="107950"/>
                </a:lnTo>
                <a:lnTo>
                  <a:pt x="3390900" y="114300"/>
                </a:lnTo>
                <a:lnTo>
                  <a:pt x="3371850" y="158750"/>
                </a:lnTo>
                <a:lnTo>
                  <a:pt x="3346450" y="203200"/>
                </a:lnTo>
                <a:lnTo>
                  <a:pt x="3314700" y="247650"/>
                </a:lnTo>
                <a:lnTo>
                  <a:pt x="3295650" y="292100"/>
                </a:lnTo>
                <a:lnTo>
                  <a:pt x="3289300" y="317500"/>
                </a:lnTo>
                <a:lnTo>
                  <a:pt x="3251200" y="355600"/>
                </a:lnTo>
                <a:lnTo>
                  <a:pt x="3251200" y="355600"/>
                </a:lnTo>
                <a:lnTo>
                  <a:pt x="3175000" y="406400"/>
                </a:lnTo>
                <a:lnTo>
                  <a:pt x="3111500" y="425450"/>
                </a:lnTo>
                <a:lnTo>
                  <a:pt x="3079750" y="457200"/>
                </a:lnTo>
                <a:lnTo>
                  <a:pt x="3079750" y="457200"/>
                </a:lnTo>
                <a:lnTo>
                  <a:pt x="3111500" y="520700"/>
                </a:lnTo>
                <a:lnTo>
                  <a:pt x="3105150" y="539750"/>
                </a:lnTo>
              </a:path>
            </a:pathLst>
          </a:custGeom>
          <a:solidFill>
            <a:srgbClr val="D80027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 31"/>
          <p:cNvSpPr/>
          <p:nvPr/>
        </p:nvSpPr>
        <p:spPr>
          <a:xfrm>
            <a:off x="5237871" y="1439703"/>
            <a:ext cx="428915" cy="365794"/>
          </a:xfrm>
          <a:custGeom>
            <a:avLst/>
            <a:gdLst>
              <a:gd name="connsiteX0" fmla="*/ 304800 w 368300"/>
              <a:gd name="connsiteY0" fmla="*/ 190500 h 336550"/>
              <a:gd name="connsiteX1" fmla="*/ 152400 w 368300"/>
              <a:gd name="connsiteY1" fmla="*/ 336550 h 336550"/>
              <a:gd name="connsiteX2" fmla="*/ 0 w 368300"/>
              <a:gd name="connsiteY2" fmla="*/ 273050 h 336550"/>
              <a:gd name="connsiteX3" fmla="*/ 0 w 368300"/>
              <a:gd name="connsiteY3" fmla="*/ 165100 h 336550"/>
              <a:gd name="connsiteX4" fmla="*/ 69850 w 368300"/>
              <a:gd name="connsiteY4" fmla="*/ 12700 h 336550"/>
              <a:gd name="connsiteX5" fmla="*/ 266700 w 368300"/>
              <a:gd name="connsiteY5" fmla="*/ 0 h 336550"/>
              <a:gd name="connsiteX6" fmla="*/ 368300 w 368300"/>
              <a:gd name="connsiteY6" fmla="*/ 69850 h 336550"/>
              <a:gd name="connsiteX7" fmla="*/ 304800 w 368300"/>
              <a:gd name="connsiteY7" fmla="*/ 19050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300" h="336550">
                <a:moveTo>
                  <a:pt x="304800" y="190500"/>
                </a:moveTo>
                <a:lnTo>
                  <a:pt x="152400" y="336550"/>
                </a:lnTo>
                <a:lnTo>
                  <a:pt x="0" y="273050"/>
                </a:lnTo>
                <a:lnTo>
                  <a:pt x="0" y="165100"/>
                </a:lnTo>
                <a:lnTo>
                  <a:pt x="69850" y="12700"/>
                </a:lnTo>
                <a:lnTo>
                  <a:pt x="266700" y="0"/>
                </a:lnTo>
                <a:lnTo>
                  <a:pt x="368300" y="69850"/>
                </a:lnTo>
                <a:lnTo>
                  <a:pt x="304800" y="190500"/>
                </a:lnTo>
                <a:close/>
              </a:path>
            </a:pathLst>
          </a:custGeom>
          <a:solidFill>
            <a:srgbClr val="D8002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1" name="그룹 70"/>
          <p:cNvGrpSpPr/>
          <p:nvPr/>
        </p:nvGrpSpPr>
        <p:grpSpPr>
          <a:xfrm>
            <a:off x="4125076" y="1608981"/>
            <a:ext cx="1332016" cy="2302429"/>
            <a:chOff x="1148989" y="1967429"/>
            <a:chExt cx="1399207" cy="2156869"/>
          </a:xfrm>
        </p:grpSpPr>
        <p:pic>
          <p:nvPicPr>
            <p:cNvPr id="77" name="그림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89" y="1967429"/>
              <a:ext cx="1399207" cy="2156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8" name="자유형 77"/>
            <p:cNvSpPr/>
            <p:nvPr/>
          </p:nvSpPr>
          <p:spPr>
            <a:xfrm>
              <a:off x="1492250" y="3178530"/>
              <a:ext cx="511175" cy="911225"/>
            </a:xfrm>
            <a:custGeom>
              <a:avLst/>
              <a:gdLst>
                <a:gd name="connsiteX0" fmla="*/ 28575 w 498475"/>
                <a:gd name="connsiteY0" fmla="*/ 885825 h 911225"/>
                <a:gd name="connsiteX1" fmla="*/ 73025 w 498475"/>
                <a:gd name="connsiteY1" fmla="*/ 911225 h 911225"/>
                <a:gd name="connsiteX2" fmla="*/ 203200 w 498475"/>
                <a:gd name="connsiteY2" fmla="*/ 885825 h 911225"/>
                <a:gd name="connsiteX3" fmla="*/ 361950 w 498475"/>
                <a:gd name="connsiteY3" fmla="*/ 828675 h 911225"/>
                <a:gd name="connsiteX4" fmla="*/ 361950 w 498475"/>
                <a:gd name="connsiteY4" fmla="*/ 695325 h 911225"/>
                <a:gd name="connsiteX5" fmla="*/ 377825 w 498475"/>
                <a:gd name="connsiteY5" fmla="*/ 644525 h 911225"/>
                <a:gd name="connsiteX6" fmla="*/ 422275 w 498475"/>
                <a:gd name="connsiteY6" fmla="*/ 619125 h 911225"/>
                <a:gd name="connsiteX7" fmla="*/ 377825 w 498475"/>
                <a:gd name="connsiteY7" fmla="*/ 561975 h 911225"/>
                <a:gd name="connsiteX8" fmla="*/ 355600 w 498475"/>
                <a:gd name="connsiteY8" fmla="*/ 460375 h 911225"/>
                <a:gd name="connsiteX9" fmla="*/ 371475 w 498475"/>
                <a:gd name="connsiteY9" fmla="*/ 374650 h 911225"/>
                <a:gd name="connsiteX10" fmla="*/ 412750 w 498475"/>
                <a:gd name="connsiteY10" fmla="*/ 323850 h 911225"/>
                <a:gd name="connsiteX11" fmla="*/ 488950 w 498475"/>
                <a:gd name="connsiteY11" fmla="*/ 266700 h 911225"/>
                <a:gd name="connsiteX12" fmla="*/ 498475 w 498475"/>
                <a:gd name="connsiteY12" fmla="*/ 231775 h 911225"/>
                <a:gd name="connsiteX13" fmla="*/ 431800 w 498475"/>
                <a:gd name="connsiteY13" fmla="*/ 190500 h 911225"/>
                <a:gd name="connsiteX14" fmla="*/ 381000 w 498475"/>
                <a:gd name="connsiteY14" fmla="*/ 184150 h 911225"/>
                <a:gd name="connsiteX15" fmla="*/ 295275 w 498475"/>
                <a:gd name="connsiteY15" fmla="*/ 142875 h 911225"/>
                <a:gd name="connsiteX16" fmla="*/ 228600 w 498475"/>
                <a:gd name="connsiteY16" fmla="*/ 57150 h 911225"/>
                <a:gd name="connsiteX17" fmla="*/ 146050 w 498475"/>
                <a:gd name="connsiteY17" fmla="*/ 3175 h 911225"/>
                <a:gd name="connsiteX18" fmla="*/ 104775 w 498475"/>
                <a:gd name="connsiteY18" fmla="*/ 0 h 911225"/>
                <a:gd name="connsiteX19" fmla="*/ 28575 w 498475"/>
                <a:gd name="connsiteY19" fmla="*/ 60325 h 911225"/>
                <a:gd name="connsiteX20" fmla="*/ 19050 w 498475"/>
                <a:gd name="connsiteY20" fmla="*/ 168275 h 911225"/>
                <a:gd name="connsiteX21" fmla="*/ 47625 w 498475"/>
                <a:gd name="connsiteY21" fmla="*/ 171450 h 911225"/>
                <a:gd name="connsiteX22" fmla="*/ 53975 w 498475"/>
                <a:gd name="connsiteY22" fmla="*/ 212725 h 911225"/>
                <a:gd name="connsiteX23" fmla="*/ 127000 w 498475"/>
                <a:gd name="connsiteY23" fmla="*/ 250825 h 911225"/>
                <a:gd name="connsiteX24" fmla="*/ 127000 w 498475"/>
                <a:gd name="connsiteY24" fmla="*/ 288925 h 911225"/>
                <a:gd name="connsiteX25" fmla="*/ 104775 w 498475"/>
                <a:gd name="connsiteY25" fmla="*/ 311150 h 911225"/>
                <a:gd name="connsiteX26" fmla="*/ 47625 w 498475"/>
                <a:gd name="connsiteY26" fmla="*/ 317500 h 911225"/>
                <a:gd name="connsiteX27" fmla="*/ 25400 w 498475"/>
                <a:gd name="connsiteY27" fmla="*/ 358775 h 911225"/>
                <a:gd name="connsiteX28" fmla="*/ 25400 w 498475"/>
                <a:gd name="connsiteY28" fmla="*/ 422275 h 911225"/>
                <a:gd name="connsiteX29" fmla="*/ 76200 w 498475"/>
                <a:gd name="connsiteY29" fmla="*/ 523875 h 911225"/>
                <a:gd name="connsiteX30" fmla="*/ 85725 w 498475"/>
                <a:gd name="connsiteY30" fmla="*/ 577850 h 911225"/>
                <a:gd name="connsiteX31" fmla="*/ 50800 w 498475"/>
                <a:gd name="connsiteY31" fmla="*/ 631825 h 911225"/>
                <a:gd name="connsiteX32" fmla="*/ 0 w 498475"/>
                <a:gd name="connsiteY32" fmla="*/ 714375 h 911225"/>
                <a:gd name="connsiteX33" fmla="*/ 3175 w 498475"/>
                <a:gd name="connsiteY33" fmla="*/ 771525 h 911225"/>
                <a:gd name="connsiteX34" fmla="*/ 22225 w 498475"/>
                <a:gd name="connsiteY34" fmla="*/ 809625 h 911225"/>
                <a:gd name="connsiteX35" fmla="*/ 28575 w 498475"/>
                <a:gd name="connsiteY35" fmla="*/ 885825 h 9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98475" h="911225">
                  <a:moveTo>
                    <a:pt x="28575" y="885825"/>
                  </a:moveTo>
                  <a:lnTo>
                    <a:pt x="73025" y="911225"/>
                  </a:lnTo>
                  <a:lnTo>
                    <a:pt x="203200" y="885825"/>
                  </a:lnTo>
                  <a:lnTo>
                    <a:pt x="361950" y="828675"/>
                  </a:lnTo>
                  <a:lnTo>
                    <a:pt x="361950" y="695325"/>
                  </a:lnTo>
                  <a:lnTo>
                    <a:pt x="377825" y="644525"/>
                  </a:lnTo>
                  <a:lnTo>
                    <a:pt x="422275" y="619125"/>
                  </a:lnTo>
                  <a:lnTo>
                    <a:pt x="377825" y="561975"/>
                  </a:lnTo>
                  <a:lnTo>
                    <a:pt x="355600" y="460375"/>
                  </a:lnTo>
                  <a:lnTo>
                    <a:pt x="371475" y="374650"/>
                  </a:lnTo>
                  <a:lnTo>
                    <a:pt x="412750" y="323850"/>
                  </a:lnTo>
                  <a:lnTo>
                    <a:pt x="488950" y="266700"/>
                  </a:lnTo>
                  <a:lnTo>
                    <a:pt x="498475" y="231775"/>
                  </a:lnTo>
                  <a:lnTo>
                    <a:pt x="431800" y="190500"/>
                  </a:lnTo>
                  <a:lnTo>
                    <a:pt x="381000" y="184150"/>
                  </a:lnTo>
                  <a:lnTo>
                    <a:pt x="295275" y="142875"/>
                  </a:lnTo>
                  <a:lnTo>
                    <a:pt x="228600" y="57150"/>
                  </a:lnTo>
                  <a:lnTo>
                    <a:pt x="146050" y="3175"/>
                  </a:lnTo>
                  <a:lnTo>
                    <a:pt x="104775" y="0"/>
                  </a:lnTo>
                  <a:lnTo>
                    <a:pt x="28575" y="60325"/>
                  </a:lnTo>
                  <a:lnTo>
                    <a:pt x="19050" y="168275"/>
                  </a:lnTo>
                  <a:lnTo>
                    <a:pt x="47625" y="171450"/>
                  </a:lnTo>
                  <a:lnTo>
                    <a:pt x="53975" y="212725"/>
                  </a:lnTo>
                  <a:lnTo>
                    <a:pt x="127000" y="250825"/>
                  </a:lnTo>
                  <a:lnTo>
                    <a:pt x="127000" y="288925"/>
                  </a:lnTo>
                  <a:lnTo>
                    <a:pt x="104775" y="311150"/>
                  </a:lnTo>
                  <a:lnTo>
                    <a:pt x="47625" y="317500"/>
                  </a:lnTo>
                  <a:lnTo>
                    <a:pt x="25400" y="358775"/>
                  </a:lnTo>
                  <a:lnTo>
                    <a:pt x="25400" y="422275"/>
                  </a:lnTo>
                  <a:lnTo>
                    <a:pt x="76200" y="523875"/>
                  </a:lnTo>
                  <a:lnTo>
                    <a:pt x="85725" y="577850"/>
                  </a:lnTo>
                  <a:lnTo>
                    <a:pt x="50800" y="631825"/>
                  </a:lnTo>
                  <a:lnTo>
                    <a:pt x="0" y="714375"/>
                  </a:lnTo>
                  <a:lnTo>
                    <a:pt x="3175" y="771525"/>
                  </a:lnTo>
                  <a:lnTo>
                    <a:pt x="22225" y="809625"/>
                  </a:lnTo>
                  <a:lnTo>
                    <a:pt x="28575" y="88582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2" name="그림 7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02" y="2155431"/>
            <a:ext cx="669879" cy="669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3" name="그룹 72"/>
          <p:cNvGrpSpPr/>
          <p:nvPr/>
        </p:nvGrpSpPr>
        <p:grpSpPr>
          <a:xfrm>
            <a:off x="4727340" y="2710992"/>
            <a:ext cx="1882781" cy="1882781"/>
            <a:chOff x="317016" y="4551887"/>
            <a:chExt cx="1882781" cy="1882781"/>
          </a:xfrm>
        </p:grpSpPr>
        <p:pic>
          <p:nvPicPr>
            <p:cNvPr id="75" name="그림 74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4551887"/>
              <a:ext cx="1882781" cy="188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9" y="5044361"/>
              <a:ext cx="651391" cy="6513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4" name="자유형 73"/>
          <p:cNvSpPr/>
          <p:nvPr/>
        </p:nvSpPr>
        <p:spPr>
          <a:xfrm>
            <a:off x="4724747" y="3862477"/>
            <a:ext cx="960752" cy="727798"/>
          </a:xfrm>
          <a:custGeom>
            <a:avLst/>
            <a:gdLst>
              <a:gd name="connsiteX0" fmla="*/ 1254125 w 1555750"/>
              <a:gd name="connsiteY0" fmla="*/ 12700 h 1181100"/>
              <a:gd name="connsiteX1" fmla="*/ 1174750 w 1555750"/>
              <a:gd name="connsiteY1" fmla="*/ 187325 h 1181100"/>
              <a:gd name="connsiteX2" fmla="*/ 930275 w 1555750"/>
              <a:gd name="connsiteY2" fmla="*/ 212725 h 1181100"/>
              <a:gd name="connsiteX3" fmla="*/ 688975 w 1555750"/>
              <a:gd name="connsiteY3" fmla="*/ 250825 h 1181100"/>
              <a:gd name="connsiteX4" fmla="*/ 479425 w 1555750"/>
              <a:gd name="connsiteY4" fmla="*/ 333375 h 1181100"/>
              <a:gd name="connsiteX5" fmla="*/ 266700 w 1555750"/>
              <a:gd name="connsiteY5" fmla="*/ 466725 h 1181100"/>
              <a:gd name="connsiteX6" fmla="*/ 219075 w 1555750"/>
              <a:gd name="connsiteY6" fmla="*/ 514350 h 1181100"/>
              <a:gd name="connsiteX7" fmla="*/ 228600 w 1555750"/>
              <a:gd name="connsiteY7" fmla="*/ 606425 h 1181100"/>
              <a:gd name="connsiteX8" fmla="*/ 85725 w 1555750"/>
              <a:gd name="connsiteY8" fmla="*/ 663575 h 1181100"/>
              <a:gd name="connsiteX9" fmla="*/ 3175 w 1555750"/>
              <a:gd name="connsiteY9" fmla="*/ 755650 h 1181100"/>
              <a:gd name="connsiteX10" fmla="*/ 0 w 1555750"/>
              <a:gd name="connsiteY10" fmla="*/ 844550 h 1181100"/>
              <a:gd name="connsiteX11" fmla="*/ 25400 w 1555750"/>
              <a:gd name="connsiteY11" fmla="*/ 850900 h 1181100"/>
              <a:gd name="connsiteX12" fmla="*/ 117475 w 1555750"/>
              <a:gd name="connsiteY12" fmla="*/ 850900 h 1181100"/>
              <a:gd name="connsiteX13" fmla="*/ 136525 w 1555750"/>
              <a:gd name="connsiteY13" fmla="*/ 895350 h 1181100"/>
              <a:gd name="connsiteX14" fmla="*/ 107950 w 1555750"/>
              <a:gd name="connsiteY14" fmla="*/ 1079500 h 1181100"/>
              <a:gd name="connsiteX15" fmla="*/ 146050 w 1555750"/>
              <a:gd name="connsiteY15" fmla="*/ 1162050 h 1181100"/>
              <a:gd name="connsiteX16" fmla="*/ 231775 w 1555750"/>
              <a:gd name="connsiteY16" fmla="*/ 1181100 h 1181100"/>
              <a:gd name="connsiteX17" fmla="*/ 282575 w 1555750"/>
              <a:gd name="connsiteY17" fmla="*/ 1136650 h 1181100"/>
              <a:gd name="connsiteX18" fmla="*/ 355600 w 1555750"/>
              <a:gd name="connsiteY18" fmla="*/ 993775 h 1181100"/>
              <a:gd name="connsiteX19" fmla="*/ 450850 w 1555750"/>
              <a:gd name="connsiteY19" fmla="*/ 860425 h 1181100"/>
              <a:gd name="connsiteX20" fmla="*/ 517525 w 1555750"/>
              <a:gd name="connsiteY20" fmla="*/ 831850 h 1181100"/>
              <a:gd name="connsiteX21" fmla="*/ 612775 w 1555750"/>
              <a:gd name="connsiteY21" fmla="*/ 822325 h 1181100"/>
              <a:gd name="connsiteX22" fmla="*/ 774700 w 1555750"/>
              <a:gd name="connsiteY22" fmla="*/ 806450 h 1181100"/>
              <a:gd name="connsiteX23" fmla="*/ 879475 w 1555750"/>
              <a:gd name="connsiteY23" fmla="*/ 708025 h 1181100"/>
              <a:gd name="connsiteX24" fmla="*/ 914400 w 1555750"/>
              <a:gd name="connsiteY24" fmla="*/ 593725 h 1181100"/>
              <a:gd name="connsiteX25" fmla="*/ 923925 w 1555750"/>
              <a:gd name="connsiteY25" fmla="*/ 482600 h 1181100"/>
              <a:gd name="connsiteX26" fmla="*/ 908050 w 1555750"/>
              <a:gd name="connsiteY26" fmla="*/ 441325 h 1181100"/>
              <a:gd name="connsiteX27" fmla="*/ 974725 w 1555750"/>
              <a:gd name="connsiteY27" fmla="*/ 450850 h 1181100"/>
              <a:gd name="connsiteX28" fmla="*/ 1016000 w 1555750"/>
              <a:gd name="connsiteY28" fmla="*/ 574675 h 1181100"/>
              <a:gd name="connsiteX29" fmla="*/ 1069975 w 1555750"/>
              <a:gd name="connsiteY29" fmla="*/ 638175 h 1181100"/>
              <a:gd name="connsiteX30" fmla="*/ 1143000 w 1555750"/>
              <a:gd name="connsiteY30" fmla="*/ 654050 h 1181100"/>
              <a:gd name="connsiteX31" fmla="*/ 1238250 w 1555750"/>
              <a:gd name="connsiteY31" fmla="*/ 577850 h 1181100"/>
              <a:gd name="connsiteX32" fmla="*/ 1327150 w 1555750"/>
              <a:gd name="connsiteY32" fmla="*/ 517525 h 1181100"/>
              <a:gd name="connsiteX33" fmla="*/ 1555750 w 1555750"/>
              <a:gd name="connsiteY33" fmla="*/ 447675 h 1181100"/>
              <a:gd name="connsiteX34" fmla="*/ 1552575 w 1555750"/>
              <a:gd name="connsiteY34" fmla="*/ 304800 h 1181100"/>
              <a:gd name="connsiteX35" fmla="*/ 1520825 w 1555750"/>
              <a:gd name="connsiteY35" fmla="*/ 196850 h 1181100"/>
              <a:gd name="connsiteX36" fmla="*/ 1438275 w 1555750"/>
              <a:gd name="connsiteY36" fmla="*/ 92075 h 1181100"/>
              <a:gd name="connsiteX37" fmla="*/ 1349375 w 1555750"/>
              <a:gd name="connsiteY37" fmla="*/ 12700 h 1181100"/>
              <a:gd name="connsiteX38" fmla="*/ 1311275 w 1555750"/>
              <a:gd name="connsiteY38" fmla="*/ 0 h 1181100"/>
              <a:gd name="connsiteX39" fmla="*/ 1254125 w 1555750"/>
              <a:gd name="connsiteY39" fmla="*/ 127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5750" h="1181100">
                <a:moveTo>
                  <a:pt x="1254125" y="12700"/>
                </a:moveTo>
                <a:lnTo>
                  <a:pt x="1174750" y="187325"/>
                </a:lnTo>
                <a:lnTo>
                  <a:pt x="930275" y="212725"/>
                </a:lnTo>
                <a:lnTo>
                  <a:pt x="688975" y="250825"/>
                </a:lnTo>
                <a:lnTo>
                  <a:pt x="479425" y="333375"/>
                </a:lnTo>
                <a:lnTo>
                  <a:pt x="266700" y="466725"/>
                </a:lnTo>
                <a:lnTo>
                  <a:pt x="219075" y="514350"/>
                </a:lnTo>
                <a:lnTo>
                  <a:pt x="228600" y="606425"/>
                </a:lnTo>
                <a:lnTo>
                  <a:pt x="85725" y="663575"/>
                </a:lnTo>
                <a:lnTo>
                  <a:pt x="3175" y="755650"/>
                </a:lnTo>
                <a:lnTo>
                  <a:pt x="0" y="844550"/>
                </a:lnTo>
                <a:lnTo>
                  <a:pt x="25400" y="850900"/>
                </a:lnTo>
                <a:lnTo>
                  <a:pt x="117475" y="850900"/>
                </a:lnTo>
                <a:lnTo>
                  <a:pt x="136525" y="895350"/>
                </a:lnTo>
                <a:lnTo>
                  <a:pt x="107950" y="1079500"/>
                </a:lnTo>
                <a:lnTo>
                  <a:pt x="146050" y="1162050"/>
                </a:lnTo>
                <a:lnTo>
                  <a:pt x="231775" y="1181100"/>
                </a:lnTo>
                <a:lnTo>
                  <a:pt x="282575" y="1136650"/>
                </a:lnTo>
                <a:lnTo>
                  <a:pt x="355600" y="993775"/>
                </a:lnTo>
                <a:lnTo>
                  <a:pt x="450850" y="860425"/>
                </a:lnTo>
                <a:lnTo>
                  <a:pt x="517525" y="831850"/>
                </a:lnTo>
                <a:lnTo>
                  <a:pt x="612775" y="822325"/>
                </a:lnTo>
                <a:lnTo>
                  <a:pt x="774700" y="806450"/>
                </a:lnTo>
                <a:lnTo>
                  <a:pt x="879475" y="708025"/>
                </a:lnTo>
                <a:lnTo>
                  <a:pt x="914400" y="593725"/>
                </a:lnTo>
                <a:lnTo>
                  <a:pt x="923925" y="482600"/>
                </a:lnTo>
                <a:lnTo>
                  <a:pt x="908050" y="441325"/>
                </a:lnTo>
                <a:lnTo>
                  <a:pt x="974725" y="450850"/>
                </a:lnTo>
                <a:lnTo>
                  <a:pt x="1016000" y="574675"/>
                </a:lnTo>
                <a:lnTo>
                  <a:pt x="1069975" y="638175"/>
                </a:lnTo>
                <a:lnTo>
                  <a:pt x="1143000" y="654050"/>
                </a:lnTo>
                <a:lnTo>
                  <a:pt x="1238250" y="577850"/>
                </a:lnTo>
                <a:lnTo>
                  <a:pt x="1327150" y="517525"/>
                </a:lnTo>
                <a:lnTo>
                  <a:pt x="1555750" y="447675"/>
                </a:lnTo>
                <a:cubicBezTo>
                  <a:pt x="1554692" y="400050"/>
                  <a:pt x="1553633" y="352425"/>
                  <a:pt x="1552575" y="304800"/>
                </a:cubicBezTo>
                <a:lnTo>
                  <a:pt x="1520825" y="196850"/>
                </a:lnTo>
                <a:lnTo>
                  <a:pt x="1438275" y="92075"/>
                </a:lnTo>
                <a:lnTo>
                  <a:pt x="1349375" y="12700"/>
                </a:lnTo>
                <a:lnTo>
                  <a:pt x="1311275" y="0"/>
                </a:lnTo>
                <a:lnTo>
                  <a:pt x="1254125" y="12700"/>
                </a:lnTo>
                <a:close/>
              </a:path>
            </a:pathLst>
          </a:custGeom>
          <a:solidFill>
            <a:srgbClr val="FFD966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자유형 47"/>
          <p:cNvSpPr/>
          <p:nvPr/>
        </p:nvSpPr>
        <p:spPr>
          <a:xfrm>
            <a:off x="5414963" y="1527512"/>
            <a:ext cx="251823" cy="260807"/>
          </a:xfrm>
          <a:custGeom>
            <a:avLst/>
            <a:gdLst>
              <a:gd name="connsiteX0" fmla="*/ 230981 w 230981"/>
              <a:gd name="connsiteY0" fmla="*/ 0 h 242888"/>
              <a:gd name="connsiteX1" fmla="*/ 180975 w 230981"/>
              <a:gd name="connsiteY1" fmla="*/ 95250 h 242888"/>
              <a:gd name="connsiteX2" fmla="*/ 0 w 230981"/>
              <a:gd name="connsiteY2" fmla="*/ 242888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981" h="242888">
                <a:moveTo>
                  <a:pt x="230981" y="0"/>
                </a:moveTo>
                <a:lnTo>
                  <a:pt x="180975" y="95250"/>
                </a:lnTo>
                <a:lnTo>
                  <a:pt x="0" y="24288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6690138" y="1837777"/>
            <a:ext cx="2376045" cy="2472266"/>
            <a:chOff x="6690138" y="1837777"/>
            <a:chExt cx="2376045" cy="2472266"/>
          </a:xfrm>
        </p:grpSpPr>
        <p:sp>
          <p:nvSpPr>
            <p:cNvPr id="116" name="모서리가 둥근 직사각형 115"/>
            <p:cNvSpPr/>
            <p:nvPr/>
          </p:nvSpPr>
          <p:spPr>
            <a:xfrm>
              <a:off x="8056901" y="1837777"/>
              <a:ext cx="917098" cy="2472266"/>
            </a:xfrm>
            <a:prstGeom prst="roundRect">
              <a:avLst>
                <a:gd name="adj" fmla="val 942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모서리가 둥근 직사각형 114"/>
            <p:cNvSpPr/>
            <p:nvPr/>
          </p:nvSpPr>
          <p:spPr>
            <a:xfrm>
              <a:off x="6697759" y="1837777"/>
              <a:ext cx="857839" cy="2472266"/>
            </a:xfrm>
            <a:prstGeom prst="roundRect">
              <a:avLst>
                <a:gd name="adj" fmla="val 942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168" name="그림 716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947" y="1909916"/>
              <a:ext cx="1078236" cy="996134"/>
            </a:xfrm>
            <a:prstGeom prst="rect">
              <a:avLst/>
            </a:prstGeom>
          </p:spPr>
        </p:pic>
        <p:pic>
          <p:nvPicPr>
            <p:cNvPr id="7169" name="그림 71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138" y="1943089"/>
              <a:ext cx="871156" cy="918419"/>
            </a:xfrm>
            <a:prstGeom prst="rect">
              <a:avLst/>
            </a:prstGeom>
          </p:spPr>
        </p:pic>
        <p:sp>
          <p:nvSpPr>
            <p:cNvPr id="97" name="직사각형 96"/>
            <p:cNvSpPr/>
            <p:nvPr/>
          </p:nvSpPr>
          <p:spPr>
            <a:xfrm>
              <a:off x="6779185" y="2938260"/>
              <a:ext cx="720312" cy="241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8155295" y="2938260"/>
              <a:ext cx="720312" cy="241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173" name="그림 71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167" y="3247632"/>
              <a:ext cx="635053" cy="635053"/>
            </a:xfrm>
            <a:prstGeom prst="rect">
              <a:avLst/>
            </a:prstGeom>
          </p:spPr>
        </p:pic>
        <p:sp>
          <p:nvSpPr>
            <p:cNvPr id="7175" name="자유형 7174"/>
            <p:cNvSpPr/>
            <p:nvPr/>
          </p:nvSpPr>
          <p:spPr>
            <a:xfrm>
              <a:off x="7574582" y="3146290"/>
              <a:ext cx="464820" cy="0"/>
            </a:xfrm>
            <a:custGeom>
              <a:avLst/>
              <a:gdLst>
                <a:gd name="connsiteX0" fmla="*/ 0 w 464820"/>
                <a:gd name="connsiteY0" fmla="*/ 0 h 0"/>
                <a:gd name="connsiteX1" fmla="*/ 464820 w 4648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4820">
                  <a:moveTo>
                    <a:pt x="0" y="0"/>
                  </a:moveTo>
                  <a:lnTo>
                    <a:pt x="464820" y="0"/>
                  </a:lnTo>
                </a:path>
              </a:pathLst>
            </a:cu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head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자유형 105"/>
            <p:cNvSpPr/>
            <p:nvPr/>
          </p:nvSpPr>
          <p:spPr>
            <a:xfrm>
              <a:off x="7574582" y="2948982"/>
              <a:ext cx="464820" cy="0"/>
            </a:xfrm>
            <a:custGeom>
              <a:avLst/>
              <a:gdLst>
                <a:gd name="connsiteX0" fmla="*/ 0 w 464820"/>
                <a:gd name="connsiteY0" fmla="*/ 0 h 0"/>
                <a:gd name="connsiteX1" fmla="*/ 464820 w 4648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4820">
                  <a:moveTo>
                    <a:pt x="0" y="0"/>
                  </a:moveTo>
                  <a:lnTo>
                    <a:pt x="464820" y="0"/>
                  </a:lnTo>
                </a:path>
              </a:pathLst>
            </a:cu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lg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24898" y="2906050"/>
              <a:ext cx="8333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백제인</a:t>
              </a:r>
              <a:endParaRPr lang="ko-KR" altLang="en-US" sz="15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101008" y="2910283"/>
              <a:ext cx="8333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일본인</a:t>
              </a:r>
              <a:endParaRPr lang="ko-KR" altLang="en-US" sz="15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7177" name="그림 717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718" y="3581338"/>
              <a:ext cx="584439" cy="584439"/>
            </a:xfrm>
            <a:prstGeom prst="rect">
              <a:avLst/>
            </a:prstGeom>
          </p:spPr>
        </p:pic>
        <p:pic>
          <p:nvPicPr>
            <p:cNvPr id="7178" name="그림 7177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9952" b="100000" l="10000" r="90000">
                          <a14:foregroundMark x1="26000" y1="51943" x2="40182" y2="38309"/>
                          <a14:foregroundMark x1="41000" y1="44581" x2="48500" y2="53170"/>
                          <a14:foregroundMark x1="22227" y1="65099" x2="19727" y2="69393"/>
                          <a14:backgroundMark x1="27500" y1="59305" x2="27500" y2="59305"/>
                          <a14:backgroundMark x1="26773" y1="58896" x2="26773" y2="58896"/>
                          <a14:backgroundMark x1="21636" y1="64349" x2="18773" y2="70416"/>
                          <a14:backgroundMark x1="27136" y1="78323" x2="27136" y2="78323"/>
                          <a14:backgroundMark x1="50364" y1="33333" x2="62864" y2="43626"/>
                          <a14:backgroundMark x1="36864" y1="23586" x2="34727" y2="28903"/>
                          <a14:backgroundMark x1="34455" y1="29721" x2="34455" y2="29721"/>
                          <a14:backgroundMark x1="38591" y1="28357" x2="38591" y2="28357"/>
                          <a14:backgroundMark x1="30091" y1="28903" x2="30182" y2="312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08" t="22783" r="44352"/>
            <a:stretch/>
          </p:blipFill>
          <p:spPr>
            <a:xfrm>
              <a:off x="8147286" y="3235337"/>
              <a:ext cx="736329" cy="991409"/>
            </a:xfrm>
            <a:prstGeom prst="rect">
              <a:avLst/>
            </a:prstGeom>
          </p:spPr>
        </p:pic>
      </p:grpSp>
      <p:grpSp>
        <p:nvGrpSpPr>
          <p:cNvPr id="12" name="그룹 11"/>
          <p:cNvGrpSpPr/>
          <p:nvPr/>
        </p:nvGrpSpPr>
        <p:grpSpPr>
          <a:xfrm>
            <a:off x="2666693" y="4638205"/>
            <a:ext cx="2742958" cy="2047693"/>
            <a:chOff x="2666693" y="4638205"/>
            <a:chExt cx="2742958" cy="2047693"/>
          </a:xfrm>
        </p:grpSpPr>
        <p:sp>
          <p:nvSpPr>
            <p:cNvPr id="7179" name="오각형 7178"/>
            <p:cNvSpPr/>
            <p:nvPr/>
          </p:nvSpPr>
          <p:spPr>
            <a:xfrm>
              <a:off x="3045550" y="5490569"/>
              <a:ext cx="2364101" cy="292950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116580" y="5481365"/>
              <a:ext cx="20483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근초고왕의 군사 파견요청</a:t>
              </a:r>
              <a:endParaRPr lang="ko-KR" altLang="en-US" sz="1500" dirty="0">
                <a:ln w="3175">
                  <a:noFill/>
                </a:ln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979403" y="5239115"/>
              <a:ext cx="204830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369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년 마한정벌 때</a:t>
              </a:r>
              <a:endParaRPr lang="ko-KR" altLang="en-US" sz="13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125" name="Picture 4" descr="https://mblogthumb-phinf.pstatic.net/20140401_72/hej0509_1396312648261qJsGa_JPEG/nife.jpg?type=w2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43" t="4267" r="31343"/>
            <a:stretch/>
          </p:blipFill>
          <p:spPr bwMode="auto">
            <a:xfrm>
              <a:off x="2666693" y="4638205"/>
              <a:ext cx="392974" cy="2047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TextBox 125"/>
            <p:cNvSpPr txBox="1"/>
            <p:nvPr/>
          </p:nvSpPr>
          <p:spPr>
            <a:xfrm>
              <a:off x="2979403" y="5801236"/>
              <a:ext cx="204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◀ 마한정벌 후 </a:t>
              </a:r>
              <a:endParaRPr lang="en-US" altLang="ko-KR" sz="13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en-US" altLang="ko-KR" sz="13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   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야마토왕에게 하사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칠지도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endParaRPr lang="ko-KR" altLang="en-US" sz="13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374408" y="4579806"/>
            <a:ext cx="3599590" cy="1938992"/>
            <a:chOff x="5374408" y="4579806"/>
            <a:chExt cx="3599590" cy="1938992"/>
          </a:xfrm>
        </p:grpSpPr>
        <p:sp>
          <p:nvSpPr>
            <p:cNvPr id="112" name="모서리가 둥근 직사각형 111"/>
            <p:cNvSpPr/>
            <p:nvPr/>
          </p:nvSpPr>
          <p:spPr>
            <a:xfrm>
              <a:off x="5685499" y="5587071"/>
              <a:ext cx="3209650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모서리가 둥근 직사각형 112"/>
            <p:cNvSpPr/>
            <p:nvPr/>
          </p:nvSpPr>
          <p:spPr>
            <a:xfrm>
              <a:off x="6610121" y="6046708"/>
              <a:ext cx="1727429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모서리가 둥근 직사각형 113"/>
            <p:cNvSpPr/>
            <p:nvPr/>
          </p:nvSpPr>
          <p:spPr>
            <a:xfrm>
              <a:off x="7083425" y="6274069"/>
              <a:ext cx="784225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374408" y="4579806"/>
              <a:ext cx="359959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일본은 한국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고구려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백제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신라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과 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교류하기를 원했지만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신라와 고구려</a:t>
              </a:r>
              <a:r>
                <a:rPr lang="ko-KR" altLang="en-US" sz="15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는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교류하기는 힘들었고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</a:p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백제와 교류를 시작하면서 동맹을 결성합니다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</a:p>
            <a:p>
              <a:pPr algn="r"/>
              <a:endParaRPr lang="en-US" altLang="ko-KR" sz="15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백제는 일본에게 철기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붓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청동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직조기술을 주고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</a:t>
              </a:r>
            </a:p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일본은 백제에게 군사적지원을 약속합니다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 </a:t>
              </a:r>
              <a:endParaRPr lang="ko-KR" altLang="en-US" sz="15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129" name="그림 1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699" y="1835468"/>
            <a:ext cx="632704" cy="63270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10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" y="1282393"/>
            <a:ext cx="1967736" cy="539463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- 13 -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317016" y="1697567"/>
            <a:ext cx="1332016" cy="2302429"/>
            <a:chOff x="1148989" y="1967429"/>
            <a:chExt cx="1399207" cy="2156869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89" y="1967429"/>
              <a:ext cx="1399207" cy="2156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자유형 56"/>
            <p:cNvSpPr/>
            <p:nvPr/>
          </p:nvSpPr>
          <p:spPr>
            <a:xfrm>
              <a:off x="1492250" y="3178530"/>
              <a:ext cx="511175" cy="911225"/>
            </a:xfrm>
            <a:custGeom>
              <a:avLst/>
              <a:gdLst>
                <a:gd name="connsiteX0" fmla="*/ 28575 w 498475"/>
                <a:gd name="connsiteY0" fmla="*/ 885825 h 911225"/>
                <a:gd name="connsiteX1" fmla="*/ 73025 w 498475"/>
                <a:gd name="connsiteY1" fmla="*/ 911225 h 911225"/>
                <a:gd name="connsiteX2" fmla="*/ 203200 w 498475"/>
                <a:gd name="connsiteY2" fmla="*/ 885825 h 911225"/>
                <a:gd name="connsiteX3" fmla="*/ 361950 w 498475"/>
                <a:gd name="connsiteY3" fmla="*/ 828675 h 911225"/>
                <a:gd name="connsiteX4" fmla="*/ 361950 w 498475"/>
                <a:gd name="connsiteY4" fmla="*/ 695325 h 911225"/>
                <a:gd name="connsiteX5" fmla="*/ 377825 w 498475"/>
                <a:gd name="connsiteY5" fmla="*/ 644525 h 911225"/>
                <a:gd name="connsiteX6" fmla="*/ 422275 w 498475"/>
                <a:gd name="connsiteY6" fmla="*/ 619125 h 911225"/>
                <a:gd name="connsiteX7" fmla="*/ 377825 w 498475"/>
                <a:gd name="connsiteY7" fmla="*/ 561975 h 911225"/>
                <a:gd name="connsiteX8" fmla="*/ 355600 w 498475"/>
                <a:gd name="connsiteY8" fmla="*/ 460375 h 911225"/>
                <a:gd name="connsiteX9" fmla="*/ 371475 w 498475"/>
                <a:gd name="connsiteY9" fmla="*/ 374650 h 911225"/>
                <a:gd name="connsiteX10" fmla="*/ 412750 w 498475"/>
                <a:gd name="connsiteY10" fmla="*/ 323850 h 911225"/>
                <a:gd name="connsiteX11" fmla="*/ 488950 w 498475"/>
                <a:gd name="connsiteY11" fmla="*/ 266700 h 911225"/>
                <a:gd name="connsiteX12" fmla="*/ 498475 w 498475"/>
                <a:gd name="connsiteY12" fmla="*/ 231775 h 911225"/>
                <a:gd name="connsiteX13" fmla="*/ 431800 w 498475"/>
                <a:gd name="connsiteY13" fmla="*/ 190500 h 911225"/>
                <a:gd name="connsiteX14" fmla="*/ 381000 w 498475"/>
                <a:gd name="connsiteY14" fmla="*/ 184150 h 911225"/>
                <a:gd name="connsiteX15" fmla="*/ 295275 w 498475"/>
                <a:gd name="connsiteY15" fmla="*/ 142875 h 911225"/>
                <a:gd name="connsiteX16" fmla="*/ 228600 w 498475"/>
                <a:gd name="connsiteY16" fmla="*/ 57150 h 911225"/>
                <a:gd name="connsiteX17" fmla="*/ 146050 w 498475"/>
                <a:gd name="connsiteY17" fmla="*/ 3175 h 911225"/>
                <a:gd name="connsiteX18" fmla="*/ 104775 w 498475"/>
                <a:gd name="connsiteY18" fmla="*/ 0 h 911225"/>
                <a:gd name="connsiteX19" fmla="*/ 28575 w 498475"/>
                <a:gd name="connsiteY19" fmla="*/ 60325 h 911225"/>
                <a:gd name="connsiteX20" fmla="*/ 19050 w 498475"/>
                <a:gd name="connsiteY20" fmla="*/ 168275 h 911225"/>
                <a:gd name="connsiteX21" fmla="*/ 47625 w 498475"/>
                <a:gd name="connsiteY21" fmla="*/ 171450 h 911225"/>
                <a:gd name="connsiteX22" fmla="*/ 53975 w 498475"/>
                <a:gd name="connsiteY22" fmla="*/ 212725 h 911225"/>
                <a:gd name="connsiteX23" fmla="*/ 127000 w 498475"/>
                <a:gd name="connsiteY23" fmla="*/ 250825 h 911225"/>
                <a:gd name="connsiteX24" fmla="*/ 127000 w 498475"/>
                <a:gd name="connsiteY24" fmla="*/ 288925 h 911225"/>
                <a:gd name="connsiteX25" fmla="*/ 104775 w 498475"/>
                <a:gd name="connsiteY25" fmla="*/ 311150 h 911225"/>
                <a:gd name="connsiteX26" fmla="*/ 47625 w 498475"/>
                <a:gd name="connsiteY26" fmla="*/ 317500 h 911225"/>
                <a:gd name="connsiteX27" fmla="*/ 25400 w 498475"/>
                <a:gd name="connsiteY27" fmla="*/ 358775 h 911225"/>
                <a:gd name="connsiteX28" fmla="*/ 25400 w 498475"/>
                <a:gd name="connsiteY28" fmla="*/ 422275 h 911225"/>
                <a:gd name="connsiteX29" fmla="*/ 76200 w 498475"/>
                <a:gd name="connsiteY29" fmla="*/ 523875 h 911225"/>
                <a:gd name="connsiteX30" fmla="*/ 85725 w 498475"/>
                <a:gd name="connsiteY30" fmla="*/ 577850 h 911225"/>
                <a:gd name="connsiteX31" fmla="*/ 50800 w 498475"/>
                <a:gd name="connsiteY31" fmla="*/ 631825 h 911225"/>
                <a:gd name="connsiteX32" fmla="*/ 0 w 498475"/>
                <a:gd name="connsiteY32" fmla="*/ 714375 h 911225"/>
                <a:gd name="connsiteX33" fmla="*/ 3175 w 498475"/>
                <a:gd name="connsiteY33" fmla="*/ 771525 h 911225"/>
                <a:gd name="connsiteX34" fmla="*/ 22225 w 498475"/>
                <a:gd name="connsiteY34" fmla="*/ 809625 h 911225"/>
                <a:gd name="connsiteX35" fmla="*/ 28575 w 498475"/>
                <a:gd name="connsiteY35" fmla="*/ 885825 h 9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98475" h="911225">
                  <a:moveTo>
                    <a:pt x="28575" y="885825"/>
                  </a:moveTo>
                  <a:lnTo>
                    <a:pt x="73025" y="911225"/>
                  </a:lnTo>
                  <a:lnTo>
                    <a:pt x="203200" y="885825"/>
                  </a:lnTo>
                  <a:lnTo>
                    <a:pt x="361950" y="828675"/>
                  </a:lnTo>
                  <a:lnTo>
                    <a:pt x="361950" y="695325"/>
                  </a:lnTo>
                  <a:lnTo>
                    <a:pt x="377825" y="644525"/>
                  </a:lnTo>
                  <a:lnTo>
                    <a:pt x="422275" y="619125"/>
                  </a:lnTo>
                  <a:lnTo>
                    <a:pt x="377825" y="561975"/>
                  </a:lnTo>
                  <a:lnTo>
                    <a:pt x="355600" y="460375"/>
                  </a:lnTo>
                  <a:lnTo>
                    <a:pt x="371475" y="374650"/>
                  </a:lnTo>
                  <a:lnTo>
                    <a:pt x="412750" y="323850"/>
                  </a:lnTo>
                  <a:lnTo>
                    <a:pt x="488950" y="266700"/>
                  </a:lnTo>
                  <a:lnTo>
                    <a:pt x="498475" y="231775"/>
                  </a:lnTo>
                  <a:lnTo>
                    <a:pt x="431800" y="190500"/>
                  </a:lnTo>
                  <a:lnTo>
                    <a:pt x="381000" y="184150"/>
                  </a:lnTo>
                  <a:lnTo>
                    <a:pt x="295275" y="142875"/>
                  </a:lnTo>
                  <a:lnTo>
                    <a:pt x="228600" y="57150"/>
                  </a:lnTo>
                  <a:lnTo>
                    <a:pt x="146050" y="3175"/>
                  </a:lnTo>
                  <a:lnTo>
                    <a:pt x="104775" y="0"/>
                  </a:lnTo>
                  <a:lnTo>
                    <a:pt x="28575" y="60325"/>
                  </a:lnTo>
                  <a:lnTo>
                    <a:pt x="19050" y="168275"/>
                  </a:lnTo>
                  <a:lnTo>
                    <a:pt x="47625" y="171450"/>
                  </a:lnTo>
                  <a:lnTo>
                    <a:pt x="53975" y="212725"/>
                  </a:lnTo>
                  <a:lnTo>
                    <a:pt x="127000" y="250825"/>
                  </a:lnTo>
                  <a:lnTo>
                    <a:pt x="127000" y="288925"/>
                  </a:lnTo>
                  <a:lnTo>
                    <a:pt x="104775" y="311150"/>
                  </a:lnTo>
                  <a:lnTo>
                    <a:pt x="47625" y="317500"/>
                  </a:lnTo>
                  <a:lnTo>
                    <a:pt x="25400" y="358775"/>
                  </a:lnTo>
                  <a:lnTo>
                    <a:pt x="25400" y="422275"/>
                  </a:lnTo>
                  <a:lnTo>
                    <a:pt x="76200" y="523875"/>
                  </a:lnTo>
                  <a:lnTo>
                    <a:pt x="85725" y="577850"/>
                  </a:lnTo>
                  <a:lnTo>
                    <a:pt x="50800" y="631825"/>
                  </a:lnTo>
                  <a:lnTo>
                    <a:pt x="0" y="714375"/>
                  </a:lnTo>
                  <a:lnTo>
                    <a:pt x="3175" y="771525"/>
                  </a:lnTo>
                  <a:lnTo>
                    <a:pt x="22225" y="809625"/>
                  </a:lnTo>
                  <a:lnTo>
                    <a:pt x="28575" y="88582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" y="2244017"/>
            <a:ext cx="669879" cy="669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52382" y="1466346"/>
            <a:ext cx="1909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백제 전성기시대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(4</a:t>
            </a:r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7823" y="4110369"/>
            <a:ext cx="15921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전기 고분시대</a:t>
            </a:r>
            <a:endParaRPr lang="en-US" altLang="ko-KR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(3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세기말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 4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중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pic>
        <p:nvPicPr>
          <p:cNvPr id="7170" name="Picture 2" descr="관련 이미지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20" y="1516213"/>
            <a:ext cx="6673320" cy="4918455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4290059" y="3023623"/>
            <a:ext cx="2743200" cy="2020734"/>
            <a:chOff x="4290059" y="3023623"/>
            <a:chExt cx="2743200" cy="2020734"/>
          </a:xfrm>
        </p:grpSpPr>
        <p:sp>
          <p:nvSpPr>
            <p:cNvPr id="24" name="타원 23"/>
            <p:cNvSpPr/>
            <p:nvPr/>
          </p:nvSpPr>
          <p:spPr>
            <a:xfrm>
              <a:off x="4804410" y="3023623"/>
              <a:ext cx="1725930" cy="906276"/>
            </a:xfrm>
            <a:prstGeom prst="ellipse">
              <a:avLst/>
            </a:prstGeom>
            <a:solidFill>
              <a:srgbClr val="F8CBAD">
                <a:alpha val="5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순서도: 수동 연산 27"/>
            <p:cNvSpPr/>
            <p:nvPr/>
          </p:nvSpPr>
          <p:spPr>
            <a:xfrm rot="10800000">
              <a:off x="4290059" y="3963118"/>
              <a:ext cx="2743200" cy="1081239"/>
            </a:xfrm>
            <a:prstGeom prst="flowChartManualOperation">
              <a:avLst/>
            </a:prstGeom>
            <a:solidFill>
              <a:srgbClr val="F8CBAD">
                <a:alpha val="5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65502" y="4551887"/>
            <a:ext cx="1882781" cy="1882781"/>
            <a:chOff x="317016" y="4551887"/>
            <a:chExt cx="1882781" cy="1882781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4551887"/>
              <a:ext cx="1882781" cy="188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9" y="5044361"/>
              <a:ext cx="651391" cy="6513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0" name="자유형 59"/>
          <p:cNvSpPr/>
          <p:nvPr/>
        </p:nvSpPr>
        <p:spPr>
          <a:xfrm>
            <a:off x="62909" y="5703372"/>
            <a:ext cx="960752" cy="727798"/>
          </a:xfrm>
          <a:custGeom>
            <a:avLst/>
            <a:gdLst>
              <a:gd name="connsiteX0" fmla="*/ 1254125 w 1555750"/>
              <a:gd name="connsiteY0" fmla="*/ 12700 h 1181100"/>
              <a:gd name="connsiteX1" fmla="*/ 1174750 w 1555750"/>
              <a:gd name="connsiteY1" fmla="*/ 187325 h 1181100"/>
              <a:gd name="connsiteX2" fmla="*/ 930275 w 1555750"/>
              <a:gd name="connsiteY2" fmla="*/ 212725 h 1181100"/>
              <a:gd name="connsiteX3" fmla="*/ 688975 w 1555750"/>
              <a:gd name="connsiteY3" fmla="*/ 250825 h 1181100"/>
              <a:gd name="connsiteX4" fmla="*/ 479425 w 1555750"/>
              <a:gd name="connsiteY4" fmla="*/ 333375 h 1181100"/>
              <a:gd name="connsiteX5" fmla="*/ 266700 w 1555750"/>
              <a:gd name="connsiteY5" fmla="*/ 466725 h 1181100"/>
              <a:gd name="connsiteX6" fmla="*/ 219075 w 1555750"/>
              <a:gd name="connsiteY6" fmla="*/ 514350 h 1181100"/>
              <a:gd name="connsiteX7" fmla="*/ 228600 w 1555750"/>
              <a:gd name="connsiteY7" fmla="*/ 606425 h 1181100"/>
              <a:gd name="connsiteX8" fmla="*/ 85725 w 1555750"/>
              <a:gd name="connsiteY8" fmla="*/ 663575 h 1181100"/>
              <a:gd name="connsiteX9" fmla="*/ 3175 w 1555750"/>
              <a:gd name="connsiteY9" fmla="*/ 755650 h 1181100"/>
              <a:gd name="connsiteX10" fmla="*/ 0 w 1555750"/>
              <a:gd name="connsiteY10" fmla="*/ 844550 h 1181100"/>
              <a:gd name="connsiteX11" fmla="*/ 25400 w 1555750"/>
              <a:gd name="connsiteY11" fmla="*/ 850900 h 1181100"/>
              <a:gd name="connsiteX12" fmla="*/ 117475 w 1555750"/>
              <a:gd name="connsiteY12" fmla="*/ 850900 h 1181100"/>
              <a:gd name="connsiteX13" fmla="*/ 136525 w 1555750"/>
              <a:gd name="connsiteY13" fmla="*/ 895350 h 1181100"/>
              <a:gd name="connsiteX14" fmla="*/ 107950 w 1555750"/>
              <a:gd name="connsiteY14" fmla="*/ 1079500 h 1181100"/>
              <a:gd name="connsiteX15" fmla="*/ 146050 w 1555750"/>
              <a:gd name="connsiteY15" fmla="*/ 1162050 h 1181100"/>
              <a:gd name="connsiteX16" fmla="*/ 231775 w 1555750"/>
              <a:gd name="connsiteY16" fmla="*/ 1181100 h 1181100"/>
              <a:gd name="connsiteX17" fmla="*/ 282575 w 1555750"/>
              <a:gd name="connsiteY17" fmla="*/ 1136650 h 1181100"/>
              <a:gd name="connsiteX18" fmla="*/ 355600 w 1555750"/>
              <a:gd name="connsiteY18" fmla="*/ 993775 h 1181100"/>
              <a:gd name="connsiteX19" fmla="*/ 450850 w 1555750"/>
              <a:gd name="connsiteY19" fmla="*/ 860425 h 1181100"/>
              <a:gd name="connsiteX20" fmla="*/ 517525 w 1555750"/>
              <a:gd name="connsiteY20" fmla="*/ 831850 h 1181100"/>
              <a:gd name="connsiteX21" fmla="*/ 612775 w 1555750"/>
              <a:gd name="connsiteY21" fmla="*/ 822325 h 1181100"/>
              <a:gd name="connsiteX22" fmla="*/ 774700 w 1555750"/>
              <a:gd name="connsiteY22" fmla="*/ 806450 h 1181100"/>
              <a:gd name="connsiteX23" fmla="*/ 879475 w 1555750"/>
              <a:gd name="connsiteY23" fmla="*/ 708025 h 1181100"/>
              <a:gd name="connsiteX24" fmla="*/ 914400 w 1555750"/>
              <a:gd name="connsiteY24" fmla="*/ 593725 h 1181100"/>
              <a:gd name="connsiteX25" fmla="*/ 923925 w 1555750"/>
              <a:gd name="connsiteY25" fmla="*/ 482600 h 1181100"/>
              <a:gd name="connsiteX26" fmla="*/ 908050 w 1555750"/>
              <a:gd name="connsiteY26" fmla="*/ 441325 h 1181100"/>
              <a:gd name="connsiteX27" fmla="*/ 974725 w 1555750"/>
              <a:gd name="connsiteY27" fmla="*/ 450850 h 1181100"/>
              <a:gd name="connsiteX28" fmla="*/ 1016000 w 1555750"/>
              <a:gd name="connsiteY28" fmla="*/ 574675 h 1181100"/>
              <a:gd name="connsiteX29" fmla="*/ 1069975 w 1555750"/>
              <a:gd name="connsiteY29" fmla="*/ 638175 h 1181100"/>
              <a:gd name="connsiteX30" fmla="*/ 1143000 w 1555750"/>
              <a:gd name="connsiteY30" fmla="*/ 654050 h 1181100"/>
              <a:gd name="connsiteX31" fmla="*/ 1238250 w 1555750"/>
              <a:gd name="connsiteY31" fmla="*/ 577850 h 1181100"/>
              <a:gd name="connsiteX32" fmla="*/ 1327150 w 1555750"/>
              <a:gd name="connsiteY32" fmla="*/ 517525 h 1181100"/>
              <a:gd name="connsiteX33" fmla="*/ 1555750 w 1555750"/>
              <a:gd name="connsiteY33" fmla="*/ 447675 h 1181100"/>
              <a:gd name="connsiteX34" fmla="*/ 1552575 w 1555750"/>
              <a:gd name="connsiteY34" fmla="*/ 304800 h 1181100"/>
              <a:gd name="connsiteX35" fmla="*/ 1520825 w 1555750"/>
              <a:gd name="connsiteY35" fmla="*/ 196850 h 1181100"/>
              <a:gd name="connsiteX36" fmla="*/ 1438275 w 1555750"/>
              <a:gd name="connsiteY36" fmla="*/ 92075 h 1181100"/>
              <a:gd name="connsiteX37" fmla="*/ 1349375 w 1555750"/>
              <a:gd name="connsiteY37" fmla="*/ 12700 h 1181100"/>
              <a:gd name="connsiteX38" fmla="*/ 1311275 w 1555750"/>
              <a:gd name="connsiteY38" fmla="*/ 0 h 1181100"/>
              <a:gd name="connsiteX39" fmla="*/ 1254125 w 1555750"/>
              <a:gd name="connsiteY39" fmla="*/ 127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5750" h="1181100">
                <a:moveTo>
                  <a:pt x="1254125" y="12700"/>
                </a:moveTo>
                <a:lnTo>
                  <a:pt x="1174750" y="187325"/>
                </a:lnTo>
                <a:lnTo>
                  <a:pt x="930275" y="212725"/>
                </a:lnTo>
                <a:lnTo>
                  <a:pt x="688975" y="250825"/>
                </a:lnTo>
                <a:lnTo>
                  <a:pt x="479425" y="333375"/>
                </a:lnTo>
                <a:lnTo>
                  <a:pt x="266700" y="466725"/>
                </a:lnTo>
                <a:lnTo>
                  <a:pt x="219075" y="514350"/>
                </a:lnTo>
                <a:lnTo>
                  <a:pt x="228600" y="606425"/>
                </a:lnTo>
                <a:lnTo>
                  <a:pt x="85725" y="663575"/>
                </a:lnTo>
                <a:lnTo>
                  <a:pt x="3175" y="755650"/>
                </a:lnTo>
                <a:lnTo>
                  <a:pt x="0" y="844550"/>
                </a:lnTo>
                <a:lnTo>
                  <a:pt x="25400" y="850900"/>
                </a:lnTo>
                <a:lnTo>
                  <a:pt x="117475" y="850900"/>
                </a:lnTo>
                <a:lnTo>
                  <a:pt x="136525" y="895350"/>
                </a:lnTo>
                <a:lnTo>
                  <a:pt x="107950" y="1079500"/>
                </a:lnTo>
                <a:lnTo>
                  <a:pt x="146050" y="1162050"/>
                </a:lnTo>
                <a:lnTo>
                  <a:pt x="231775" y="1181100"/>
                </a:lnTo>
                <a:lnTo>
                  <a:pt x="282575" y="1136650"/>
                </a:lnTo>
                <a:lnTo>
                  <a:pt x="355600" y="993775"/>
                </a:lnTo>
                <a:lnTo>
                  <a:pt x="450850" y="860425"/>
                </a:lnTo>
                <a:lnTo>
                  <a:pt x="517525" y="831850"/>
                </a:lnTo>
                <a:lnTo>
                  <a:pt x="612775" y="822325"/>
                </a:lnTo>
                <a:lnTo>
                  <a:pt x="774700" y="806450"/>
                </a:lnTo>
                <a:lnTo>
                  <a:pt x="879475" y="708025"/>
                </a:lnTo>
                <a:lnTo>
                  <a:pt x="914400" y="593725"/>
                </a:lnTo>
                <a:lnTo>
                  <a:pt x="923925" y="482600"/>
                </a:lnTo>
                <a:lnTo>
                  <a:pt x="908050" y="441325"/>
                </a:lnTo>
                <a:lnTo>
                  <a:pt x="974725" y="450850"/>
                </a:lnTo>
                <a:lnTo>
                  <a:pt x="1016000" y="574675"/>
                </a:lnTo>
                <a:lnTo>
                  <a:pt x="1069975" y="638175"/>
                </a:lnTo>
                <a:lnTo>
                  <a:pt x="1143000" y="654050"/>
                </a:lnTo>
                <a:lnTo>
                  <a:pt x="1238250" y="577850"/>
                </a:lnTo>
                <a:lnTo>
                  <a:pt x="1327150" y="517525"/>
                </a:lnTo>
                <a:lnTo>
                  <a:pt x="1555750" y="447675"/>
                </a:lnTo>
                <a:cubicBezTo>
                  <a:pt x="1554692" y="400050"/>
                  <a:pt x="1553633" y="352425"/>
                  <a:pt x="1552575" y="304800"/>
                </a:cubicBezTo>
                <a:lnTo>
                  <a:pt x="1520825" y="196850"/>
                </a:lnTo>
                <a:lnTo>
                  <a:pt x="1438275" y="92075"/>
                </a:lnTo>
                <a:lnTo>
                  <a:pt x="1349375" y="12700"/>
                </a:lnTo>
                <a:lnTo>
                  <a:pt x="1311275" y="0"/>
                </a:lnTo>
                <a:lnTo>
                  <a:pt x="1254125" y="12700"/>
                </a:lnTo>
                <a:close/>
              </a:path>
            </a:pathLst>
          </a:custGeom>
          <a:solidFill>
            <a:srgbClr val="FFD966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57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1"/>
            <a:ext cx="9144000" cy="6860005"/>
            <a:chOff x="0" y="1"/>
            <a:chExt cx="9144000" cy="6860005"/>
          </a:xfrm>
        </p:grpSpPr>
        <p:sp>
          <p:nvSpPr>
            <p:cNvPr id="29" name="직사각형 28"/>
            <p:cNvSpPr/>
            <p:nvPr/>
          </p:nvSpPr>
          <p:spPr>
            <a:xfrm>
              <a:off x="0" y="6606530"/>
              <a:ext cx="9144000" cy="2534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25" y="1282393"/>
              <a:ext cx="1967736" cy="5394632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0" y="1"/>
              <a:ext cx="9144000" cy="13368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6117426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00692" y="6567618"/>
              <a:ext cx="354753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- 14 -</a:t>
              </a:r>
              <a:endParaRPr lang="ko-KR" altLang="en-US" sz="13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2269264" y="76213"/>
              <a:ext cx="4601430" cy="720000"/>
              <a:chOff x="2529614" y="76213"/>
              <a:chExt cx="4601430" cy="720000"/>
            </a:xfrm>
          </p:grpSpPr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5900" y="76213"/>
                <a:ext cx="720000" cy="72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4758" y="76213"/>
                <a:ext cx="720000" cy="72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186" y="76213"/>
                <a:ext cx="720000" cy="72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8472" y="76213"/>
                <a:ext cx="720000" cy="72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1044" y="76213"/>
                <a:ext cx="720000" cy="72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614" y="76213"/>
                <a:ext cx="720000" cy="72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811586" y="796212"/>
              <a:ext cx="7302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구석기</a:t>
              </a:r>
              <a:endParaRPr lang="en-US" altLang="ko-KR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3059" y="809886"/>
              <a:ext cx="7302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조  몬</a:t>
              </a:r>
              <a:endParaRPr lang="en-US" altLang="ko-KR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13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64158" y="809886"/>
              <a:ext cx="7302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야오이</a:t>
              </a:r>
              <a:endParaRPr lang="en-US" altLang="ko-KR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13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40444" y="809886"/>
              <a:ext cx="7302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고  분</a:t>
              </a:r>
              <a:endPara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89264" y="797187"/>
              <a:ext cx="8325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일본의</a:t>
              </a:r>
              <a:endParaRPr lang="en-US" altLang="ko-KR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민족구성</a:t>
              </a:r>
              <a:endParaRPr lang="ko-KR" altLang="en-US" sz="13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12978" y="796213"/>
              <a:ext cx="8325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지질학적 </a:t>
              </a:r>
              <a:endParaRPr lang="en-US" altLang="ko-KR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형성</a:t>
              </a:r>
              <a:endParaRPr lang="ko-KR" altLang="en-US" sz="13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317016" y="1697567"/>
              <a:ext cx="1332016" cy="2302429"/>
              <a:chOff x="1148989" y="1967429"/>
              <a:chExt cx="1399207" cy="2156869"/>
            </a:xfrm>
          </p:grpSpPr>
          <p:pic>
            <p:nvPicPr>
              <p:cNvPr id="56" name="그림 5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8989" y="1967429"/>
                <a:ext cx="1399207" cy="21568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7" name="자유형 56"/>
              <p:cNvSpPr/>
              <p:nvPr/>
            </p:nvSpPr>
            <p:spPr>
              <a:xfrm>
                <a:off x="1492250" y="3178530"/>
                <a:ext cx="511175" cy="911225"/>
              </a:xfrm>
              <a:custGeom>
                <a:avLst/>
                <a:gdLst>
                  <a:gd name="connsiteX0" fmla="*/ 28575 w 498475"/>
                  <a:gd name="connsiteY0" fmla="*/ 885825 h 911225"/>
                  <a:gd name="connsiteX1" fmla="*/ 73025 w 498475"/>
                  <a:gd name="connsiteY1" fmla="*/ 911225 h 911225"/>
                  <a:gd name="connsiteX2" fmla="*/ 203200 w 498475"/>
                  <a:gd name="connsiteY2" fmla="*/ 885825 h 911225"/>
                  <a:gd name="connsiteX3" fmla="*/ 361950 w 498475"/>
                  <a:gd name="connsiteY3" fmla="*/ 828675 h 911225"/>
                  <a:gd name="connsiteX4" fmla="*/ 361950 w 498475"/>
                  <a:gd name="connsiteY4" fmla="*/ 695325 h 911225"/>
                  <a:gd name="connsiteX5" fmla="*/ 377825 w 498475"/>
                  <a:gd name="connsiteY5" fmla="*/ 644525 h 911225"/>
                  <a:gd name="connsiteX6" fmla="*/ 422275 w 498475"/>
                  <a:gd name="connsiteY6" fmla="*/ 619125 h 911225"/>
                  <a:gd name="connsiteX7" fmla="*/ 377825 w 498475"/>
                  <a:gd name="connsiteY7" fmla="*/ 561975 h 911225"/>
                  <a:gd name="connsiteX8" fmla="*/ 355600 w 498475"/>
                  <a:gd name="connsiteY8" fmla="*/ 460375 h 911225"/>
                  <a:gd name="connsiteX9" fmla="*/ 371475 w 498475"/>
                  <a:gd name="connsiteY9" fmla="*/ 374650 h 911225"/>
                  <a:gd name="connsiteX10" fmla="*/ 412750 w 498475"/>
                  <a:gd name="connsiteY10" fmla="*/ 323850 h 911225"/>
                  <a:gd name="connsiteX11" fmla="*/ 488950 w 498475"/>
                  <a:gd name="connsiteY11" fmla="*/ 266700 h 911225"/>
                  <a:gd name="connsiteX12" fmla="*/ 498475 w 498475"/>
                  <a:gd name="connsiteY12" fmla="*/ 231775 h 911225"/>
                  <a:gd name="connsiteX13" fmla="*/ 431800 w 498475"/>
                  <a:gd name="connsiteY13" fmla="*/ 190500 h 911225"/>
                  <a:gd name="connsiteX14" fmla="*/ 381000 w 498475"/>
                  <a:gd name="connsiteY14" fmla="*/ 184150 h 911225"/>
                  <a:gd name="connsiteX15" fmla="*/ 295275 w 498475"/>
                  <a:gd name="connsiteY15" fmla="*/ 142875 h 911225"/>
                  <a:gd name="connsiteX16" fmla="*/ 228600 w 498475"/>
                  <a:gd name="connsiteY16" fmla="*/ 57150 h 911225"/>
                  <a:gd name="connsiteX17" fmla="*/ 146050 w 498475"/>
                  <a:gd name="connsiteY17" fmla="*/ 3175 h 911225"/>
                  <a:gd name="connsiteX18" fmla="*/ 104775 w 498475"/>
                  <a:gd name="connsiteY18" fmla="*/ 0 h 911225"/>
                  <a:gd name="connsiteX19" fmla="*/ 28575 w 498475"/>
                  <a:gd name="connsiteY19" fmla="*/ 60325 h 911225"/>
                  <a:gd name="connsiteX20" fmla="*/ 19050 w 498475"/>
                  <a:gd name="connsiteY20" fmla="*/ 168275 h 911225"/>
                  <a:gd name="connsiteX21" fmla="*/ 47625 w 498475"/>
                  <a:gd name="connsiteY21" fmla="*/ 171450 h 911225"/>
                  <a:gd name="connsiteX22" fmla="*/ 53975 w 498475"/>
                  <a:gd name="connsiteY22" fmla="*/ 212725 h 911225"/>
                  <a:gd name="connsiteX23" fmla="*/ 127000 w 498475"/>
                  <a:gd name="connsiteY23" fmla="*/ 250825 h 911225"/>
                  <a:gd name="connsiteX24" fmla="*/ 127000 w 498475"/>
                  <a:gd name="connsiteY24" fmla="*/ 288925 h 911225"/>
                  <a:gd name="connsiteX25" fmla="*/ 104775 w 498475"/>
                  <a:gd name="connsiteY25" fmla="*/ 311150 h 911225"/>
                  <a:gd name="connsiteX26" fmla="*/ 47625 w 498475"/>
                  <a:gd name="connsiteY26" fmla="*/ 317500 h 911225"/>
                  <a:gd name="connsiteX27" fmla="*/ 25400 w 498475"/>
                  <a:gd name="connsiteY27" fmla="*/ 358775 h 911225"/>
                  <a:gd name="connsiteX28" fmla="*/ 25400 w 498475"/>
                  <a:gd name="connsiteY28" fmla="*/ 422275 h 911225"/>
                  <a:gd name="connsiteX29" fmla="*/ 76200 w 498475"/>
                  <a:gd name="connsiteY29" fmla="*/ 523875 h 911225"/>
                  <a:gd name="connsiteX30" fmla="*/ 85725 w 498475"/>
                  <a:gd name="connsiteY30" fmla="*/ 577850 h 911225"/>
                  <a:gd name="connsiteX31" fmla="*/ 50800 w 498475"/>
                  <a:gd name="connsiteY31" fmla="*/ 631825 h 911225"/>
                  <a:gd name="connsiteX32" fmla="*/ 0 w 498475"/>
                  <a:gd name="connsiteY32" fmla="*/ 714375 h 911225"/>
                  <a:gd name="connsiteX33" fmla="*/ 3175 w 498475"/>
                  <a:gd name="connsiteY33" fmla="*/ 771525 h 911225"/>
                  <a:gd name="connsiteX34" fmla="*/ 22225 w 498475"/>
                  <a:gd name="connsiteY34" fmla="*/ 809625 h 911225"/>
                  <a:gd name="connsiteX35" fmla="*/ 28575 w 498475"/>
                  <a:gd name="connsiteY35" fmla="*/ 885825 h 91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8475" h="911225">
                    <a:moveTo>
                      <a:pt x="28575" y="885825"/>
                    </a:moveTo>
                    <a:lnTo>
                      <a:pt x="73025" y="911225"/>
                    </a:lnTo>
                    <a:lnTo>
                      <a:pt x="203200" y="885825"/>
                    </a:lnTo>
                    <a:lnTo>
                      <a:pt x="361950" y="828675"/>
                    </a:lnTo>
                    <a:lnTo>
                      <a:pt x="361950" y="695325"/>
                    </a:lnTo>
                    <a:lnTo>
                      <a:pt x="377825" y="644525"/>
                    </a:lnTo>
                    <a:lnTo>
                      <a:pt x="422275" y="619125"/>
                    </a:lnTo>
                    <a:lnTo>
                      <a:pt x="377825" y="561975"/>
                    </a:lnTo>
                    <a:lnTo>
                      <a:pt x="355600" y="460375"/>
                    </a:lnTo>
                    <a:lnTo>
                      <a:pt x="371475" y="374650"/>
                    </a:lnTo>
                    <a:lnTo>
                      <a:pt x="412750" y="323850"/>
                    </a:lnTo>
                    <a:lnTo>
                      <a:pt x="488950" y="266700"/>
                    </a:lnTo>
                    <a:lnTo>
                      <a:pt x="498475" y="231775"/>
                    </a:lnTo>
                    <a:lnTo>
                      <a:pt x="431800" y="190500"/>
                    </a:lnTo>
                    <a:lnTo>
                      <a:pt x="381000" y="184150"/>
                    </a:lnTo>
                    <a:lnTo>
                      <a:pt x="295275" y="142875"/>
                    </a:lnTo>
                    <a:lnTo>
                      <a:pt x="228600" y="57150"/>
                    </a:lnTo>
                    <a:lnTo>
                      <a:pt x="146050" y="3175"/>
                    </a:lnTo>
                    <a:lnTo>
                      <a:pt x="104775" y="0"/>
                    </a:lnTo>
                    <a:lnTo>
                      <a:pt x="28575" y="60325"/>
                    </a:lnTo>
                    <a:lnTo>
                      <a:pt x="19050" y="168275"/>
                    </a:lnTo>
                    <a:lnTo>
                      <a:pt x="47625" y="171450"/>
                    </a:lnTo>
                    <a:lnTo>
                      <a:pt x="53975" y="212725"/>
                    </a:lnTo>
                    <a:lnTo>
                      <a:pt x="127000" y="250825"/>
                    </a:lnTo>
                    <a:lnTo>
                      <a:pt x="127000" y="288925"/>
                    </a:lnTo>
                    <a:lnTo>
                      <a:pt x="104775" y="311150"/>
                    </a:lnTo>
                    <a:lnTo>
                      <a:pt x="47625" y="317500"/>
                    </a:lnTo>
                    <a:lnTo>
                      <a:pt x="25400" y="358775"/>
                    </a:lnTo>
                    <a:lnTo>
                      <a:pt x="25400" y="422275"/>
                    </a:lnTo>
                    <a:lnTo>
                      <a:pt x="76200" y="523875"/>
                    </a:lnTo>
                    <a:lnTo>
                      <a:pt x="85725" y="577850"/>
                    </a:lnTo>
                    <a:lnTo>
                      <a:pt x="50800" y="631825"/>
                    </a:lnTo>
                    <a:lnTo>
                      <a:pt x="0" y="714375"/>
                    </a:lnTo>
                    <a:lnTo>
                      <a:pt x="3175" y="771525"/>
                    </a:lnTo>
                    <a:lnTo>
                      <a:pt x="22225" y="809625"/>
                    </a:lnTo>
                    <a:lnTo>
                      <a:pt x="28575" y="88582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42" y="2244017"/>
              <a:ext cx="669879" cy="669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TextBox 57"/>
            <p:cNvSpPr txBox="1"/>
            <p:nvPr/>
          </p:nvSpPr>
          <p:spPr>
            <a:xfrm>
              <a:off x="52382" y="1466346"/>
              <a:ext cx="190914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백제 전성기시대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(4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65502" y="4551887"/>
              <a:ext cx="1882781" cy="1882781"/>
              <a:chOff x="317016" y="4551887"/>
              <a:chExt cx="1882781" cy="1882781"/>
            </a:xfrm>
          </p:grpSpPr>
          <p:pic>
            <p:nvPicPr>
              <p:cNvPr id="30" name="그림 29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016" y="4551887"/>
                <a:ext cx="1882781" cy="188278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2" name="그림 4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819" y="5044361"/>
                <a:ext cx="651391" cy="65139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87823" y="4110369"/>
              <a:ext cx="159214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전기 고분시대</a:t>
              </a:r>
              <a:endPara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en-US" altLang="ko-KR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(3</a:t>
              </a:r>
              <a:r>
                <a:rPr lang="ko-KR" altLang="en-US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세기말 </a:t>
              </a:r>
              <a:r>
                <a:rPr lang="en-US" altLang="ko-KR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~ 4</a:t>
              </a:r>
              <a:r>
                <a:rPr lang="ko-KR" altLang="en-US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 중</a:t>
              </a:r>
              <a:r>
                <a:rPr lang="en-US" altLang="ko-KR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</a:p>
          </p:txBody>
        </p:sp>
        <p:sp>
          <p:nvSpPr>
            <p:cNvPr id="68" name="자유형 67"/>
            <p:cNvSpPr/>
            <p:nvPr/>
          </p:nvSpPr>
          <p:spPr>
            <a:xfrm>
              <a:off x="62909" y="5703372"/>
              <a:ext cx="960752" cy="727798"/>
            </a:xfrm>
            <a:custGeom>
              <a:avLst/>
              <a:gdLst>
                <a:gd name="connsiteX0" fmla="*/ 1254125 w 1555750"/>
                <a:gd name="connsiteY0" fmla="*/ 12700 h 1181100"/>
                <a:gd name="connsiteX1" fmla="*/ 1174750 w 1555750"/>
                <a:gd name="connsiteY1" fmla="*/ 187325 h 1181100"/>
                <a:gd name="connsiteX2" fmla="*/ 930275 w 1555750"/>
                <a:gd name="connsiteY2" fmla="*/ 212725 h 1181100"/>
                <a:gd name="connsiteX3" fmla="*/ 688975 w 1555750"/>
                <a:gd name="connsiteY3" fmla="*/ 250825 h 1181100"/>
                <a:gd name="connsiteX4" fmla="*/ 479425 w 1555750"/>
                <a:gd name="connsiteY4" fmla="*/ 333375 h 1181100"/>
                <a:gd name="connsiteX5" fmla="*/ 266700 w 1555750"/>
                <a:gd name="connsiteY5" fmla="*/ 466725 h 1181100"/>
                <a:gd name="connsiteX6" fmla="*/ 219075 w 1555750"/>
                <a:gd name="connsiteY6" fmla="*/ 514350 h 1181100"/>
                <a:gd name="connsiteX7" fmla="*/ 228600 w 1555750"/>
                <a:gd name="connsiteY7" fmla="*/ 606425 h 1181100"/>
                <a:gd name="connsiteX8" fmla="*/ 85725 w 1555750"/>
                <a:gd name="connsiteY8" fmla="*/ 663575 h 1181100"/>
                <a:gd name="connsiteX9" fmla="*/ 3175 w 1555750"/>
                <a:gd name="connsiteY9" fmla="*/ 755650 h 1181100"/>
                <a:gd name="connsiteX10" fmla="*/ 0 w 1555750"/>
                <a:gd name="connsiteY10" fmla="*/ 844550 h 1181100"/>
                <a:gd name="connsiteX11" fmla="*/ 25400 w 1555750"/>
                <a:gd name="connsiteY11" fmla="*/ 850900 h 1181100"/>
                <a:gd name="connsiteX12" fmla="*/ 117475 w 1555750"/>
                <a:gd name="connsiteY12" fmla="*/ 850900 h 1181100"/>
                <a:gd name="connsiteX13" fmla="*/ 136525 w 1555750"/>
                <a:gd name="connsiteY13" fmla="*/ 895350 h 1181100"/>
                <a:gd name="connsiteX14" fmla="*/ 107950 w 1555750"/>
                <a:gd name="connsiteY14" fmla="*/ 1079500 h 1181100"/>
                <a:gd name="connsiteX15" fmla="*/ 146050 w 1555750"/>
                <a:gd name="connsiteY15" fmla="*/ 1162050 h 1181100"/>
                <a:gd name="connsiteX16" fmla="*/ 231775 w 1555750"/>
                <a:gd name="connsiteY16" fmla="*/ 1181100 h 1181100"/>
                <a:gd name="connsiteX17" fmla="*/ 282575 w 1555750"/>
                <a:gd name="connsiteY17" fmla="*/ 1136650 h 1181100"/>
                <a:gd name="connsiteX18" fmla="*/ 355600 w 1555750"/>
                <a:gd name="connsiteY18" fmla="*/ 993775 h 1181100"/>
                <a:gd name="connsiteX19" fmla="*/ 450850 w 1555750"/>
                <a:gd name="connsiteY19" fmla="*/ 860425 h 1181100"/>
                <a:gd name="connsiteX20" fmla="*/ 517525 w 1555750"/>
                <a:gd name="connsiteY20" fmla="*/ 831850 h 1181100"/>
                <a:gd name="connsiteX21" fmla="*/ 612775 w 1555750"/>
                <a:gd name="connsiteY21" fmla="*/ 822325 h 1181100"/>
                <a:gd name="connsiteX22" fmla="*/ 774700 w 1555750"/>
                <a:gd name="connsiteY22" fmla="*/ 806450 h 1181100"/>
                <a:gd name="connsiteX23" fmla="*/ 879475 w 1555750"/>
                <a:gd name="connsiteY23" fmla="*/ 708025 h 1181100"/>
                <a:gd name="connsiteX24" fmla="*/ 914400 w 1555750"/>
                <a:gd name="connsiteY24" fmla="*/ 593725 h 1181100"/>
                <a:gd name="connsiteX25" fmla="*/ 923925 w 1555750"/>
                <a:gd name="connsiteY25" fmla="*/ 482600 h 1181100"/>
                <a:gd name="connsiteX26" fmla="*/ 908050 w 1555750"/>
                <a:gd name="connsiteY26" fmla="*/ 441325 h 1181100"/>
                <a:gd name="connsiteX27" fmla="*/ 974725 w 1555750"/>
                <a:gd name="connsiteY27" fmla="*/ 450850 h 1181100"/>
                <a:gd name="connsiteX28" fmla="*/ 1016000 w 1555750"/>
                <a:gd name="connsiteY28" fmla="*/ 574675 h 1181100"/>
                <a:gd name="connsiteX29" fmla="*/ 1069975 w 1555750"/>
                <a:gd name="connsiteY29" fmla="*/ 638175 h 1181100"/>
                <a:gd name="connsiteX30" fmla="*/ 1143000 w 1555750"/>
                <a:gd name="connsiteY30" fmla="*/ 654050 h 1181100"/>
                <a:gd name="connsiteX31" fmla="*/ 1238250 w 1555750"/>
                <a:gd name="connsiteY31" fmla="*/ 577850 h 1181100"/>
                <a:gd name="connsiteX32" fmla="*/ 1327150 w 1555750"/>
                <a:gd name="connsiteY32" fmla="*/ 517525 h 1181100"/>
                <a:gd name="connsiteX33" fmla="*/ 1555750 w 1555750"/>
                <a:gd name="connsiteY33" fmla="*/ 447675 h 1181100"/>
                <a:gd name="connsiteX34" fmla="*/ 1552575 w 1555750"/>
                <a:gd name="connsiteY34" fmla="*/ 304800 h 1181100"/>
                <a:gd name="connsiteX35" fmla="*/ 1520825 w 1555750"/>
                <a:gd name="connsiteY35" fmla="*/ 196850 h 1181100"/>
                <a:gd name="connsiteX36" fmla="*/ 1438275 w 1555750"/>
                <a:gd name="connsiteY36" fmla="*/ 92075 h 1181100"/>
                <a:gd name="connsiteX37" fmla="*/ 1349375 w 1555750"/>
                <a:gd name="connsiteY37" fmla="*/ 12700 h 1181100"/>
                <a:gd name="connsiteX38" fmla="*/ 1311275 w 1555750"/>
                <a:gd name="connsiteY38" fmla="*/ 0 h 1181100"/>
                <a:gd name="connsiteX39" fmla="*/ 1254125 w 1555750"/>
                <a:gd name="connsiteY39" fmla="*/ 127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55750" h="1181100">
                  <a:moveTo>
                    <a:pt x="1254125" y="12700"/>
                  </a:moveTo>
                  <a:lnTo>
                    <a:pt x="1174750" y="187325"/>
                  </a:lnTo>
                  <a:lnTo>
                    <a:pt x="930275" y="212725"/>
                  </a:lnTo>
                  <a:lnTo>
                    <a:pt x="688975" y="250825"/>
                  </a:lnTo>
                  <a:lnTo>
                    <a:pt x="479425" y="333375"/>
                  </a:lnTo>
                  <a:lnTo>
                    <a:pt x="266700" y="466725"/>
                  </a:lnTo>
                  <a:lnTo>
                    <a:pt x="219075" y="514350"/>
                  </a:lnTo>
                  <a:lnTo>
                    <a:pt x="228600" y="606425"/>
                  </a:lnTo>
                  <a:lnTo>
                    <a:pt x="85725" y="663575"/>
                  </a:lnTo>
                  <a:lnTo>
                    <a:pt x="3175" y="755650"/>
                  </a:lnTo>
                  <a:lnTo>
                    <a:pt x="0" y="844550"/>
                  </a:lnTo>
                  <a:lnTo>
                    <a:pt x="25400" y="850900"/>
                  </a:lnTo>
                  <a:lnTo>
                    <a:pt x="117475" y="850900"/>
                  </a:lnTo>
                  <a:lnTo>
                    <a:pt x="136525" y="895350"/>
                  </a:lnTo>
                  <a:lnTo>
                    <a:pt x="107950" y="1079500"/>
                  </a:lnTo>
                  <a:lnTo>
                    <a:pt x="146050" y="1162050"/>
                  </a:lnTo>
                  <a:lnTo>
                    <a:pt x="231775" y="1181100"/>
                  </a:lnTo>
                  <a:lnTo>
                    <a:pt x="282575" y="1136650"/>
                  </a:lnTo>
                  <a:lnTo>
                    <a:pt x="355600" y="993775"/>
                  </a:lnTo>
                  <a:lnTo>
                    <a:pt x="450850" y="860425"/>
                  </a:lnTo>
                  <a:lnTo>
                    <a:pt x="517525" y="831850"/>
                  </a:lnTo>
                  <a:lnTo>
                    <a:pt x="612775" y="822325"/>
                  </a:lnTo>
                  <a:lnTo>
                    <a:pt x="774700" y="806450"/>
                  </a:lnTo>
                  <a:lnTo>
                    <a:pt x="879475" y="708025"/>
                  </a:lnTo>
                  <a:lnTo>
                    <a:pt x="914400" y="593725"/>
                  </a:lnTo>
                  <a:lnTo>
                    <a:pt x="923925" y="482600"/>
                  </a:lnTo>
                  <a:lnTo>
                    <a:pt x="908050" y="441325"/>
                  </a:lnTo>
                  <a:lnTo>
                    <a:pt x="974725" y="450850"/>
                  </a:lnTo>
                  <a:lnTo>
                    <a:pt x="1016000" y="574675"/>
                  </a:lnTo>
                  <a:lnTo>
                    <a:pt x="1069975" y="638175"/>
                  </a:lnTo>
                  <a:lnTo>
                    <a:pt x="1143000" y="654050"/>
                  </a:lnTo>
                  <a:lnTo>
                    <a:pt x="1238250" y="577850"/>
                  </a:lnTo>
                  <a:lnTo>
                    <a:pt x="1327150" y="517525"/>
                  </a:lnTo>
                  <a:lnTo>
                    <a:pt x="1555750" y="447675"/>
                  </a:lnTo>
                  <a:cubicBezTo>
                    <a:pt x="1554692" y="400050"/>
                    <a:pt x="1553633" y="352425"/>
                    <a:pt x="1552575" y="304800"/>
                  </a:cubicBezTo>
                  <a:lnTo>
                    <a:pt x="1520825" y="196850"/>
                  </a:lnTo>
                  <a:lnTo>
                    <a:pt x="1438275" y="92075"/>
                  </a:lnTo>
                  <a:lnTo>
                    <a:pt x="1349375" y="12700"/>
                  </a:lnTo>
                  <a:lnTo>
                    <a:pt x="1311275" y="0"/>
                  </a:lnTo>
                  <a:lnTo>
                    <a:pt x="1254125" y="12700"/>
                  </a:lnTo>
                  <a:close/>
                </a:path>
              </a:pathLst>
            </a:custGeom>
            <a:solidFill>
              <a:srgbClr val="FFD966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42" name="Picture 2" descr="http://ph.idomin.com/news/photo/201005/316919_239102_1052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370" y="4082263"/>
              <a:ext cx="2944359" cy="1964691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http://pds24.egloos.com/pds/201209/18/24/f0136424_5057bedc00cae.jpg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" t="4046" r="53731" b="27243"/>
            <a:stretch/>
          </p:blipFill>
          <p:spPr bwMode="auto">
            <a:xfrm>
              <a:off x="5814894" y="1463474"/>
              <a:ext cx="1940392" cy="1954527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://cfs13.blog.daum.net/image/27/blog/2008/05/22/11/04/4834d48f0aabc&amp;filename=20080415000525_0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917" y="1460517"/>
              <a:ext cx="1940392" cy="195857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모서리가 둥근 직사각형 64"/>
            <p:cNvSpPr/>
            <p:nvPr/>
          </p:nvSpPr>
          <p:spPr>
            <a:xfrm>
              <a:off x="3827461" y="3539572"/>
              <a:ext cx="627858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모서리가 둥근 직사각형 69"/>
            <p:cNvSpPr/>
            <p:nvPr/>
          </p:nvSpPr>
          <p:spPr>
            <a:xfrm>
              <a:off x="5107781" y="6184656"/>
              <a:ext cx="578644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01149" y="3443704"/>
              <a:ext cx="34639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금동제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관모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백제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마한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계의 관모를 모방</a:t>
              </a:r>
              <a:endParaRPr lang="ko-KR" altLang="en-US" sz="15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55365" y="6088005"/>
              <a:ext cx="34639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하지기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토기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백제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마한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계의 토기를 모방</a:t>
              </a:r>
              <a:endParaRPr lang="ko-KR" altLang="en-US" sz="15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73" name="모서리가 둥근 직사각형 72"/>
            <p:cNvSpPr/>
            <p:nvPr/>
          </p:nvSpPr>
          <p:spPr>
            <a:xfrm>
              <a:off x="6066485" y="3534973"/>
              <a:ext cx="1082028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91561" y="3443704"/>
              <a:ext cx="27870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야마토계 단갑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갑옷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백제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마한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계의 갑옷을 모방</a:t>
              </a:r>
              <a:endParaRPr lang="ko-KR" altLang="en-US" sz="15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38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951" y="2586305"/>
            <a:ext cx="75124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중기 </a:t>
            </a:r>
            <a:r>
              <a:rPr lang="ko-KR" altLang="en-US" sz="8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고분시대</a:t>
            </a:r>
            <a:endParaRPr lang="en-US" altLang="ko-KR" sz="8000" dirty="0" smtClean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algn="ctr"/>
            <a:r>
              <a:rPr lang="en-US" altLang="ko-KR" sz="3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(4</a:t>
            </a:r>
            <a:r>
              <a:rPr lang="ko-KR" altLang="en-US" sz="3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세기 말 </a:t>
            </a:r>
            <a:r>
              <a:rPr lang="en-US" altLang="ko-KR" sz="3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~ 5</a:t>
            </a:r>
            <a:r>
              <a:rPr lang="ko-KR" altLang="en-US" sz="3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세기 </a:t>
            </a:r>
            <a:r>
              <a:rPr lang="ko-KR" altLang="en-US" sz="300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말</a:t>
            </a:r>
            <a:r>
              <a:rPr lang="en-US" altLang="ko-KR" sz="3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)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905125" y="2630755"/>
            <a:ext cx="753533" cy="152400"/>
            <a:chOff x="2905125" y="2630755"/>
            <a:chExt cx="753533" cy="152400"/>
          </a:xfrm>
        </p:grpSpPr>
        <p:sp>
          <p:nvSpPr>
            <p:cNvPr id="10" name="타원 9"/>
            <p:cNvSpPr/>
            <p:nvPr/>
          </p:nvSpPr>
          <p:spPr>
            <a:xfrm>
              <a:off x="2905125" y="2630755"/>
              <a:ext cx="152400" cy="15240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3506258" y="2630755"/>
              <a:ext cx="152400" cy="15240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- 15 -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13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 43"/>
          <p:cNvSpPr/>
          <p:nvPr/>
        </p:nvSpPr>
        <p:spPr>
          <a:xfrm>
            <a:off x="1968500" y="1333500"/>
            <a:ext cx="4146550" cy="4279732"/>
          </a:xfrm>
          <a:custGeom>
            <a:avLst/>
            <a:gdLst>
              <a:gd name="connsiteX0" fmla="*/ 2349500 w 4146550"/>
              <a:gd name="connsiteY0" fmla="*/ 984250 h 3276600"/>
              <a:gd name="connsiteX1" fmla="*/ 2197100 w 4146550"/>
              <a:gd name="connsiteY1" fmla="*/ 914400 h 3276600"/>
              <a:gd name="connsiteX2" fmla="*/ 1993900 w 4146550"/>
              <a:gd name="connsiteY2" fmla="*/ 876300 h 3276600"/>
              <a:gd name="connsiteX3" fmla="*/ 1847850 w 4146550"/>
              <a:gd name="connsiteY3" fmla="*/ 908050 h 3276600"/>
              <a:gd name="connsiteX4" fmla="*/ 1803400 w 4146550"/>
              <a:gd name="connsiteY4" fmla="*/ 965200 h 3276600"/>
              <a:gd name="connsiteX5" fmla="*/ 1663700 w 4146550"/>
              <a:gd name="connsiteY5" fmla="*/ 1079500 h 3276600"/>
              <a:gd name="connsiteX6" fmla="*/ 1524000 w 4146550"/>
              <a:gd name="connsiteY6" fmla="*/ 1143000 h 3276600"/>
              <a:gd name="connsiteX7" fmla="*/ 1530350 w 4146550"/>
              <a:gd name="connsiteY7" fmla="*/ 1028700 h 3276600"/>
              <a:gd name="connsiteX8" fmla="*/ 1600200 w 4146550"/>
              <a:gd name="connsiteY8" fmla="*/ 901700 h 3276600"/>
              <a:gd name="connsiteX9" fmla="*/ 1676400 w 4146550"/>
              <a:gd name="connsiteY9" fmla="*/ 838200 h 3276600"/>
              <a:gd name="connsiteX10" fmla="*/ 1695450 w 4146550"/>
              <a:gd name="connsiteY10" fmla="*/ 806450 h 3276600"/>
              <a:gd name="connsiteX11" fmla="*/ 1708150 w 4146550"/>
              <a:gd name="connsiteY11" fmla="*/ 736600 h 3276600"/>
              <a:gd name="connsiteX12" fmla="*/ 1657350 w 4146550"/>
              <a:gd name="connsiteY12" fmla="*/ 679450 h 3276600"/>
              <a:gd name="connsiteX13" fmla="*/ 1492250 w 4146550"/>
              <a:gd name="connsiteY13" fmla="*/ 742950 h 3276600"/>
              <a:gd name="connsiteX14" fmla="*/ 1447800 w 4146550"/>
              <a:gd name="connsiteY14" fmla="*/ 749300 h 3276600"/>
              <a:gd name="connsiteX15" fmla="*/ 1289050 w 4146550"/>
              <a:gd name="connsiteY15" fmla="*/ 806450 h 3276600"/>
              <a:gd name="connsiteX16" fmla="*/ 1174750 w 4146550"/>
              <a:gd name="connsiteY16" fmla="*/ 901700 h 3276600"/>
              <a:gd name="connsiteX17" fmla="*/ 1168400 w 4146550"/>
              <a:gd name="connsiteY17" fmla="*/ 984250 h 3276600"/>
              <a:gd name="connsiteX18" fmla="*/ 1149350 w 4146550"/>
              <a:gd name="connsiteY18" fmla="*/ 1035050 h 3276600"/>
              <a:gd name="connsiteX19" fmla="*/ 1016000 w 4146550"/>
              <a:gd name="connsiteY19" fmla="*/ 1047750 h 3276600"/>
              <a:gd name="connsiteX20" fmla="*/ 908050 w 4146550"/>
              <a:gd name="connsiteY20" fmla="*/ 1066800 h 3276600"/>
              <a:gd name="connsiteX21" fmla="*/ 882650 w 4146550"/>
              <a:gd name="connsiteY21" fmla="*/ 1123950 h 3276600"/>
              <a:gd name="connsiteX22" fmla="*/ 1066800 w 4146550"/>
              <a:gd name="connsiteY22" fmla="*/ 1136650 h 3276600"/>
              <a:gd name="connsiteX23" fmla="*/ 1162050 w 4146550"/>
              <a:gd name="connsiteY23" fmla="*/ 1168400 h 3276600"/>
              <a:gd name="connsiteX24" fmla="*/ 1168400 w 4146550"/>
              <a:gd name="connsiteY24" fmla="*/ 1231900 h 3276600"/>
              <a:gd name="connsiteX25" fmla="*/ 1168400 w 4146550"/>
              <a:gd name="connsiteY25" fmla="*/ 1270000 h 3276600"/>
              <a:gd name="connsiteX26" fmla="*/ 1181100 w 4146550"/>
              <a:gd name="connsiteY26" fmla="*/ 1346200 h 3276600"/>
              <a:gd name="connsiteX27" fmla="*/ 1282700 w 4146550"/>
              <a:gd name="connsiteY27" fmla="*/ 1301750 h 3276600"/>
              <a:gd name="connsiteX28" fmla="*/ 1327150 w 4146550"/>
              <a:gd name="connsiteY28" fmla="*/ 1276350 h 3276600"/>
              <a:gd name="connsiteX29" fmla="*/ 1447800 w 4146550"/>
              <a:gd name="connsiteY29" fmla="*/ 1295400 h 3276600"/>
              <a:gd name="connsiteX30" fmla="*/ 1517650 w 4146550"/>
              <a:gd name="connsiteY30" fmla="*/ 1339850 h 3276600"/>
              <a:gd name="connsiteX31" fmla="*/ 1530350 w 4146550"/>
              <a:gd name="connsiteY31" fmla="*/ 1409700 h 3276600"/>
              <a:gd name="connsiteX32" fmla="*/ 1657350 w 4146550"/>
              <a:gd name="connsiteY32" fmla="*/ 1409700 h 3276600"/>
              <a:gd name="connsiteX33" fmla="*/ 1778000 w 4146550"/>
              <a:gd name="connsiteY33" fmla="*/ 1447800 h 3276600"/>
              <a:gd name="connsiteX34" fmla="*/ 1790700 w 4146550"/>
              <a:gd name="connsiteY34" fmla="*/ 1498600 h 3276600"/>
              <a:gd name="connsiteX35" fmla="*/ 1612900 w 4146550"/>
              <a:gd name="connsiteY35" fmla="*/ 1581150 h 3276600"/>
              <a:gd name="connsiteX36" fmla="*/ 1524000 w 4146550"/>
              <a:gd name="connsiteY36" fmla="*/ 1581150 h 3276600"/>
              <a:gd name="connsiteX37" fmla="*/ 1289050 w 4146550"/>
              <a:gd name="connsiteY37" fmla="*/ 1593850 h 3276600"/>
              <a:gd name="connsiteX38" fmla="*/ 1168400 w 4146550"/>
              <a:gd name="connsiteY38" fmla="*/ 1631950 h 3276600"/>
              <a:gd name="connsiteX39" fmla="*/ 996950 w 4146550"/>
              <a:gd name="connsiteY39" fmla="*/ 1727200 h 3276600"/>
              <a:gd name="connsiteX40" fmla="*/ 889000 w 4146550"/>
              <a:gd name="connsiteY40" fmla="*/ 1873250 h 3276600"/>
              <a:gd name="connsiteX41" fmla="*/ 882650 w 4146550"/>
              <a:gd name="connsiteY41" fmla="*/ 2051050 h 3276600"/>
              <a:gd name="connsiteX42" fmla="*/ 863600 w 4146550"/>
              <a:gd name="connsiteY42" fmla="*/ 2203450 h 3276600"/>
              <a:gd name="connsiteX43" fmla="*/ 825500 w 4146550"/>
              <a:gd name="connsiteY43" fmla="*/ 2355850 h 3276600"/>
              <a:gd name="connsiteX44" fmla="*/ 838200 w 4146550"/>
              <a:gd name="connsiteY44" fmla="*/ 2482850 h 3276600"/>
              <a:gd name="connsiteX45" fmla="*/ 749300 w 4146550"/>
              <a:gd name="connsiteY45" fmla="*/ 2622550 h 3276600"/>
              <a:gd name="connsiteX46" fmla="*/ 698500 w 4146550"/>
              <a:gd name="connsiteY46" fmla="*/ 2774950 h 3276600"/>
              <a:gd name="connsiteX47" fmla="*/ 635000 w 4146550"/>
              <a:gd name="connsiteY47" fmla="*/ 2857500 h 3276600"/>
              <a:gd name="connsiteX48" fmla="*/ 412750 w 4146550"/>
              <a:gd name="connsiteY48" fmla="*/ 2990850 h 3276600"/>
              <a:gd name="connsiteX49" fmla="*/ 317500 w 4146550"/>
              <a:gd name="connsiteY49" fmla="*/ 3143250 h 3276600"/>
              <a:gd name="connsiteX50" fmla="*/ 88900 w 4146550"/>
              <a:gd name="connsiteY50" fmla="*/ 3175000 h 3276600"/>
              <a:gd name="connsiteX51" fmla="*/ 0 w 4146550"/>
              <a:gd name="connsiteY51" fmla="*/ 3276600 h 3276600"/>
              <a:gd name="connsiteX52" fmla="*/ 0 w 4146550"/>
              <a:gd name="connsiteY52" fmla="*/ 0 h 3276600"/>
              <a:gd name="connsiteX53" fmla="*/ 4146550 w 4146550"/>
              <a:gd name="connsiteY53" fmla="*/ 0 h 3276600"/>
              <a:gd name="connsiteX54" fmla="*/ 3937000 w 4146550"/>
              <a:gd name="connsiteY54" fmla="*/ 190500 h 3276600"/>
              <a:gd name="connsiteX55" fmla="*/ 3797300 w 4146550"/>
              <a:gd name="connsiteY55" fmla="*/ 247650 h 3276600"/>
              <a:gd name="connsiteX56" fmla="*/ 3790950 w 4146550"/>
              <a:gd name="connsiteY56" fmla="*/ 184150 h 3276600"/>
              <a:gd name="connsiteX57" fmla="*/ 3721100 w 4146550"/>
              <a:gd name="connsiteY57" fmla="*/ 152400 h 3276600"/>
              <a:gd name="connsiteX58" fmla="*/ 3657600 w 4146550"/>
              <a:gd name="connsiteY58" fmla="*/ 165100 h 3276600"/>
              <a:gd name="connsiteX59" fmla="*/ 3625850 w 4146550"/>
              <a:gd name="connsiteY59" fmla="*/ 209550 h 3276600"/>
              <a:gd name="connsiteX60" fmla="*/ 3619500 w 4146550"/>
              <a:gd name="connsiteY60" fmla="*/ 228600 h 3276600"/>
              <a:gd name="connsiteX61" fmla="*/ 3530600 w 4146550"/>
              <a:gd name="connsiteY61" fmla="*/ 190500 h 3276600"/>
              <a:gd name="connsiteX62" fmla="*/ 3486150 w 4146550"/>
              <a:gd name="connsiteY62" fmla="*/ 152400 h 3276600"/>
              <a:gd name="connsiteX63" fmla="*/ 3460750 w 4146550"/>
              <a:gd name="connsiteY63" fmla="*/ 127000 h 3276600"/>
              <a:gd name="connsiteX64" fmla="*/ 3409950 w 4146550"/>
              <a:gd name="connsiteY64" fmla="*/ 107950 h 3276600"/>
              <a:gd name="connsiteX65" fmla="*/ 3390900 w 4146550"/>
              <a:gd name="connsiteY65" fmla="*/ 114300 h 3276600"/>
              <a:gd name="connsiteX66" fmla="*/ 3371850 w 4146550"/>
              <a:gd name="connsiteY66" fmla="*/ 158750 h 3276600"/>
              <a:gd name="connsiteX67" fmla="*/ 3346450 w 4146550"/>
              <a:gd name="connsiteY67" fmla="*/ 203200 h 3276600"/>
              <a:gd name="connsiteX68" fmla="*/ 3314700 w 4146550"/>
              <a:gd name="connsiteY68" fmla="*/ 247650 h 3276600"/>
              <a:gd name="connsiteX69" fmla="*/ 3295650 w 4146550"/>
              <a:gd name="connsiteY69" fmla="*/ 292100 h 3276600"/>
              <a:gd name="connsiteX70" fmla="*/ 3289300 w 4146550"/>
              <a:gd name="connsiteY70" fmla="*/ 317500 h 3276600"/>
              <a:gd name="connsiteX71" fmla="*/ 3251200 w 4146550"/>
              <a:gd name="connsiteY71" fmla="*/ 355600 h 3276600"/>
              <a:gd name="connsiteX72" fmla="*/ 3251200 w 4146550"/>
              <a:gd name="connsiteY72" fmla="*/ 355600 h 3276600"/>
              <a:gd name="connsiteX73" fmla="*/ 3175000 w 4146550"/>
              <a:gd name="connsiteY73" fmla="*/ 406400 h 3276600"/>
              <a:gd name="connsiteX74" fmla="*/ 3111500 w 4146550"/>
              <a:gd name="connsiteY74" fmla="*/ 425450 h 3276600"/>
              <a:gd name="connsiteX75" fmla="*/ 3079750 w 4146550"/>
              <a:gd name="connsiteY75" fmla="*/ 457200 h 3276600"/>
              <a:gd name="connsiteX76" fmla="*/ 3079750 w 4146550"/>
              <a:gd name="connsiteY76" fmla="*/ 457200 h 3276600"/>
              <a:gd name="connsiteX77" fmla="*/ 3111500 w 4146550"/>
              <a:gd name="connsiteY77" fmla="*/ 520700 h 3276600"/>
              <a:gd name="connsiteX78" fmla="*/ 3105150 w 4146550"/>
              <a:gd name="connsiteY78" fmla="*/ 53975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146550" h="3276600">
                <a:moveTo>
                  <a:pt x="2349500" y="984250"/>
                </a:moveTo>
                <a:lnTo>
                  <a:pt x="2197100" y="914400"/>
                </a:lnTo>
                <a:lnTo>
                  <a:pt x="1993900" y="876300"/>
                </a:lnTo>
                <a:lnTo>
                  <a:pt x="1847850" y="908050"/>
                </a:lnTo>
                <a:lnTo>
                  <a:pt x="1803400" y="965200"/>
                </a:lnTo>
                <a:lnTo>
                  <a:pt x="1663700" y="1079500"/>
                </a:lnTo>
                <a:lnTo>
                  <a:pt x="1524000" y="1143000"/>
                </a:lnTo>
                <a:lnTo>
                  <a:pt x="1530350" y="1028700"/>
                </a:lnTo>
                <a:lnTo>
                  <a:pt x="1600200" y="901700"/>
                </a:lnTo>
                <a:lnTo>
                  <a:pt x="1676400" y="838200"/>
                </a:lnTo>
                <a:lnTo>
                  <a:pt x="1695450" y="806450"/>
                </a:lnTo>
                <a:lnTo>
                  <a:pt x="1708150" y="736600"/>
                </a:lnTo>
                <a:lnTo>
                  <a:pt x="1657350" y="679450"/>
                </a:lnTo>
                <a:lnTo>
                  <a:pt x="1492250" y="742950"/>
                </a:lnTo>
                <a:lnTo>
                  <a:pt x="1447800" y="749300"/>
                </a:lnTo>
                <a:lnTo>
                  <a:pt x="1289050" y="806450"/>
                </a:lnTo>
                <a:lnTo>
                  <a:pt x="1174750" y="901700"/>
                </a:lnTo>
                <a:lnTo>
                  <a:pt x="1168400" y="984250"/>
                </a:lnTo>
                <a:lnTo>
                  <a:pt x="1149350" y="1035050"/>
                </a:lnTo>
                <a:lnTo>
                  <a:pt x="1016000" y="1047750"/>
                </a:lnTo>
                <a:lnTo>
                  <a:pt x="908050" y="1066800"/>
                </a:lnTo>
                <a:lnTo>
                  <a:pt x="882650" y="1123950"/>
                </a:lnTo>
                <a:lnTo>
                  <a:pt x="1066800" y="1136650"/>
                </a:lnTo>
                <a:lnTo>
                  <a:pt x="1162050" y="1168400"/>
                </a:lnTo>
                <a:lnTo>
                  <a:pt x="1168400" y="1231900"/>
                </a:lnTo>
                <a:lnTo>
                  <a:pt x="1168400" y="1270000"/>
                </a:lnTo>
                <a:lnTo>
                  <a:pt x="1181100" y="1346200"/>
                </a:lnTo>
                <a:lnTo>
                  <a:pt x="1282700" y="1301750"/>
                </a:lnTo>
                <a:lnTo>
                  <a:pt x="1327150" y="1276350"/>
                </a:lnTo>
                <a:lnTo>
                  <a:pt x="1447800" y="1295400"/>
                </a:lnTo>
                <a:lnTo>
                  <a:pt x="1517650" y="1339850"/>
                </a:lnTo>
                <a:lnTo>
                  <a:pt x="1530350" y="1409700"/>
                </a:lnTo>
                <a:lnTo>
                  <a:pt x="1657350" y="1409700"/>
                </a:lnTo>
                <a:lnTo>
                  <a:pt x="1778000" y="1447800"/>
                </a:lnTo>
                <a:lnTo>
                  <a:pt x="1790700" y="1498600"/>
                </a:lnTo>
                <a:lnTo>
                  <a:pt x="1612900" y="1581150"/>
                </a:lnTo>
                <a:lnTo>
                  <a:pt x="1524000" y="1581150"/>
                </a:lnTo>
                <a:lnTo>
                  <a:pt x="1289050" y="1593850"/>
                </a:lnTo>
                <a:lnTo>
                  <a:pt x="1168400" y="1631950"/>
                </a:lnTo>
                <a:lnTo>
                  <a:pt x="996950" y="1727200"/>
                </a:lnTo>
                <a:lnTo>
                  <a:pt x="889000" y="1873250"/>
                </a:lnTo>
                <a:lnTo>
                  <a:pt x="882650" y="2051050"/>
                </a:lnTo>
                <a:lnTo>
                  <a:pt x="863600" y="2203450"/>
                </a:lnTo>
                <a:lnTo>
                  <a:pt x="825500" y="2355850"/>
                </a:lnTo>
                <a:lnTo>
                  <a:pt x="838200" y="2482850"/>
                </a:lnTo>
                <a:lnTo>
                  <a:pt x="749300" y="2622550"/>
                </a:lnTo>
                <a:lnTo>
                  <a:pt x="698500" y="2774950"/>
                </a:lnTo>
                <a:lnTo>
                  <a:pt x="635000" y="2857500"/>
                </a:lnTo>
                <a:lnTo>
                  <a:pt x="412750" y="2990850"/>
                </a:lnTo>
                <a:lnTo>
                  <a:pt x="317500" y="3143250"/>
                </a:lnTo>
                <a:lnTo>
                  <a:pt x="88900" y="3175000"/>
                </a:lnTo>
                <a:lnTo>
                  <a:pt x="0" y="3276600"/>
                </a:lnTo>
                <a:lnTo>
                  <a:pt x="0" y="0"/>
                </a:lnTo>
                <a:lnTo>
                  <a:pt x="4146550" y="0"/>
                </a:lnTo>
                <a:lnTo>
                  <a:pt x="3937000" y="190500"/>
                </a:lnTo>
                <a:lnTo>
                  <a:pt x="3797300" y="247650"/>
                </a:lnTo>
                <a:lnTo>
                  <a:pt x="3790950" y="184150"/>
                </a:lnTo>
                <a:lnTo>
                  <a:pt x="3721100" y="152400"/>
                </a:lnTo>
                <a:lnTo>
                  <a:pt x="3657600" y="165100"/>
                </a:lnTo>
                <a:lnTo>
                  <a:pt x="3625850" y="209550"/>
                </a:lnTo>
                <a:lnTo>
                  <a:pt x="3619500" y="228600"/>
                </a:lnTo>
                <a:lnTo>
                  <a:pt x="3530600" y="190500"/>
                </a:lnTo>
                <a:lnTo>
                  <a:pt x="3486150" y="152400"/>
                </a:lnTo>
                <a:lnTo>
                  <a:pt x="3460750" y="127000"/>
                </a:lnTo>
                <a:lnTo>
                  <a:pt x="3409950" y="107950"/>
                </a:lnTo>
                <a:lnTo>
                  <a:pt x="3390900" y="114300"/>
                </a:lnTo>
                <a:lnTo>
                  <a:pt x="3371850" y="158750"/>
                </a:lnTo>
                <a:lnTo>
                  <a:pt x="3346450" y="203200"/>
                </a:lnTo>
                <a:lnTo>
                  <a:pt x="3314700" y="247650"/>
                </a:lnTo>
                <a:lnTo>
                  <a:pt x="3295650" y="292100"/>
                </a:lnTo>
                <a:lnTo>
                  <a:pt x="3289300" y="317500"/>
                </a:lnTo>
                <a:lnTo>
                  <a:pt x="3251200" y="355600"/>
                </a:lnTo>
                <a:lnTo>
                  <a:pt x="3251200" y="355600"/>
                </a:lnTo>
                <a:lnTo>
                  <a:pt x="3175000" y="406400"/>
                </a:lnTo>
                <a:lnTo>
                  <a:pt x="3111500" y="425450"/>
                </a:lnTo>
                <a:lnTo>
                  <a:pt x="3079750" y="457200"/>
                </a:lnTo>
                <a:lnTo>
                  <a:pt x="3079750" y="457200"/>
                </a:lnTo>
                <a:lnTo>
                  <a:pt x="3111500" y="520700"/>
                </a:lnTo>
                <a:lnTo>
                  <a:pt x="3105150" y="539750"/>
                </a:lnTo>
              </a:path>
            </a:pathLst>
          </a:custGeom>
          <a:solidFill>
            <a:srgbClr val="D80027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76" y="1608981"/>
            <a:ext cx="1332016" cy="2302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자유형 1"/>
          <p:cNvSpPr/>
          <p:nvPr/>
        </p:nvSpPr>
        <p:spPr>
          <a:xfrm>
            <a:off x="3492668" y="1332467"/>
            <a:ext cx="1954898" cy="2076450"/>
          </a:xfrm>
          <a:custGeom>
            <a:avLst/>
            <a:gdLst>
              <a:gd name="connsiteX0" fmla="*/ 1876425 w 1928813"/>
              <a:gd name="connsiteY0" fmla="*/ 138113 h 2076450"/>
              <a:gd name="connsiteX1" fmla="*/ 1738313 w 1928813"/>
              <a:gd name="connsiteY1" fmla="*/ 42863 h 2076450"/>
              <a:gd name="connsiteX2" fmla="*/ 1581150 w 1928813"/>
              <a:gd name="connsiteY2" fmla="*/ 28575 h 2076450"/>
              <a:gd name="connsiteX3" fmla="*/ 1328738 w 1928813"/>
              <a:gd name="connsiteY3" fmla="*/ 0 h 2076450"/>
              <a:gd name="connsiteX4" fmla="*/ 400050 w 1928813"/>
              <a:gd name="connsiteY4" fmla="*/ 0 h 2076450"/>
              <a:gd name="connsiteX5" fmla="*/ 304800 w 1928813"/>
              <a:gd name="connsiteY5" fmla="*/ 123825 h 2076450"/>
              <a:gd name="connsiteX6" fmla="*/ 266700 w 1928813"/>
              <a:gd name="connsiteY6" fmla="*/ 176213 h 2076450"/>
              <a:gd name="connsiteX7" fmla="*/ 252413 w 1928813"/>
              <a:gd name="connsiteY7" fmla="*/ 285750 h 2076450"/>
              <a:gd name="connsiteX8" fmla="*/ 233363 w 1928813"/>
              <a:gd name="connsiteY8" fmla="*/ 385763 h 2076450"/>
              <a:gd name="connsiteX9" fmla="*/ 214313 w 1928813"/>
              <a:gd name="connsiteY9" fmla="*/ 542925 h 2076450"/>
              <a:gd name="connsiteX10" fmla="*/ 185738 w 1928813"/>
              <a:gd name="connsiteY10" fmla="*/ 619125 h 2076450"/>
              <a:gd name="connsiteX11" fmla="*/ 142875 w 1928813"/>
              <a:gd name="connsiteY11" fmla="*/ 738188 h 2076450"/>
              <a:gd name="connsiteX12" fmla="*/ 133350 w 1928813"/>
              <a:gd name="connsiteY12" fmla="*/ 871538 h 2076450"/>
              <a:gd name="connsiteX13" fmla="*/ 180975 w 1928813"/>
              <a:gd name="connsiteY13" fmla="*/ 942975 h 2076450"/>
              <a:gd name="connsiteX14" fmla="*/ 171450 w 1928813"/>
              <a:gd name="connsiteY14" fmla="*/ 1047750 h 2076450"/>
              <a:gd name="connsiteX15" fmla="*/ 95250 w 1928813"/>
              <a:gd name="connsiteY15" fmla="*/ 1147763 h 2076450"/>
              <a:gd name="connsiteX16" fmla="*/ 9525 w 1928813"/>
              <a:gd name="connsiteY16" fmla="*/ 1343025 h 2076450"/>
              <a:gd name="connsiteX17" fmla="*/ 0 w 1928813"/>
              <a:gd name="connsiteY17" fmla="*/ 1476375 h 2076450"/>
              <a:gd name="connsiteX18" fmla="*/ 142875 w 1928813"/>
              <a:gd name="connsiteY18" fmla="*/ 1419225 h 2076450"/>
              <a:gd name="connsiteX19" fmla="*/ 328613 w 1928813"/>
              <a:gd name="connsiteY19" fmla="*/ 1181100 h 2076450"/>
              <a:gd name="connsiteX20" fmla="*/ 476250 w 1928813"/>
              <a:gd name="connsiteY20" fmla="*/ 1147763 h 2076450"/>
              <a:gd name="connsiteX21" fmla="*/ 657225 w 1928813"/>
              <a:gd name="connsiteY21" fmla="*/ 1195388 h 2076450"/>
              <a:gd name="connsiteX22" fmla="*/ 852488 w 1928813"/>
              <a:gd name="connsiteY22" fmla="*/ 1309688 h 2076450"/>
              <a:gd name="connsiteX23" fmla="*/ 866775 w 1928813"/>
              <a:gd name="connsiteY23" fmla="*/ 1362075 h 2076450"/>
              <a:gd name="connsiteX24" fmla="*/ 847725 w 1928813"/>
              <a:gd name="connsiteY24" fmla="*/ 1452563 h 2076450"/>
              <a:gd name="connsiteX25" fmla="*/ 757238 w 1928813"/>
              <a:gd name="connsiteY25" fmla="*/ 1581150 h 2076450"/>
              <a:gd name="connsiteX26" fmla="*/ 766763 w 1928813"/>
              <a:gd name="connsiteY26" fmla="*/ 1681163 h 2076450"/>
              <a:gd name="connsiteX27" fmla="*/ 800100 w 1928813"/>
              <a:gd name="connsiteY27" fmla="*/ 1781175 h 2076450"/>
              <a:gd name="connsiteX28" fmla="*/ 857250 w 1928813"/>
              <a:gd name="connsiteY28" fmla="*/ 1824038 h 2076450"/>
              <a:gd name="connsiteX29" fmla="*/ 904875 w 1928813"/>
              <a:gd name="connsiteY29" fmla="*/ 1771650 h 2076450"/>
              <a:gd name="connsiteX30" fmla="*/ 976313 w 1928813"/>
              <a:gd name="connsiteY30" fmla="*/ 1738313 h 2076450"/>
              <a:gd name="connsiteX31" fmla="*/ 1028700 w 1928813"/>
              <a:gd name="connsiteY31" fmla="*/ 1752600 h 2076450"/>
              <a:gd name="connsiteX32" fmla="*/ 1038225 w 1928813"/>
              <a:gd name="connsiteY32" fmla="*/ 1800225 h 2076450"/>
              <a:gd name="connsiteX33" fmla="*/ 1090613 w 1928813"/>
              <a:gd name="connsiteY33" fmla="*/ 1843088 h 2076450"/>
              <a:gd name="connsiteX34" fmla="*/ 1104900 w 1928813"/>
              <a:gd name="connsiteY34" fmla="*/ 1914525 h 2076450"/>
              <a:gd name="connsiteX35" fmla="*/ 1119188 w 1928813"/>
              <a:gd name="connsiteY35" fmla="*/ 1957388 h 2076450"/>
              <a:gd name="connsiteX36" fmla="*/ 1195388 w 1928813"/>
              <a:gd name="connsiteY36" fmla="*/ 1990725 h 2076450"/>
              <a:gd name="connsiteX37" fmla="*/ 1257300 w 1928813"/>
              <a:gd name="connsiteY37" fmla="*/ 1990725 h 2076450"/>
              <a:gd name="connsiteX38" fmla="*/ 1323975 w 1928813"/>
              <a:gd name="connsiteY38" fmla="*/ 2005013 h 2076450"/>
              <a:gd name="connsiteX39" fmla="*/ 1381125 w 1928813"/>
              <a:gd name="connsiteY39" fmla="*/ 1990725 h 2076450"/>
              <a:gd name="connsiteX40" fmla="*/ 1443038 w 1928813"/>
              <a:gd name="connsiteY40" fmla="*/ 1995488 h 2076450"/>
              <a:gd name="connsiteX41" fmla="*/ 1476375 w 1928813"/>
              <a:gd name="connsiteY41" fmla="*/ 2024063 h 2076450"/>
              <a:gd name="connsiteX42" fmla="*/ 1514475 w 1928813"/>
              <a:gd name="connsiteY42" fmla="*/ 2047875 h 2076450"/>
              <a:gd name="connsiteX43" fmla="*/ 1595438 w 1928813"/>
              <a:gd name="connsiteY43" fmla="*/ 2062163 h 2076450"/>
              <a:gd name="connsiteX44" fmla="*/ 1614488 w 1928813"/>
              <a:gd name="connsiteY44" fmla="*/ 2076450 h 2076450"/>
              <a:gd name="connsiteX45" fmla="*/ 1595438 w 1928813"/>
              <a:gd name="connsiteY45" fmla="*/ 1900238 h 2076450"/>
              <a:gd name="connsiteX46" fmla="*/ 1590675 w 1928813"/>
              <a:gd name="connsiteY46" fmla="*/ 1800225 h 2076450"/>
              <a:gd name="connsiteX47" fmla="*/ 1500188 w 1928813"/>
              <a:gd name="connsiteY47" fmla="*/ 1638300 h 2076450"/>
              <a:gd name="connsiteX48" fmla="*/ 1343025 w 1928813"/>
              <a:gd name="connsiteY48" fmla="*/ 1419225 h 2076450"/>
              <a:gd name="connsiteX49" fmla="*/ 1238250 w 1928813"/>
              <a:gd name="connsiteY49" fmla="*/ 1343025 h 2076450"/>
              <a:gd name="connsiteX50" fmla="*/ 1219200 w 1928813"/>
              <a:gd name="connsiteY50" fmla="*/ 1262063 h 2076450"/>
              <a:gd name="connsiteX51" fmla="*/ 1257300 w 1928813"/>
              <a:gd name="connsiteY51" fmla="*/ 1204913 h 2076450"/>
              <a:gd name="connsiteX52" fmla="*/ 1423988 w 1928813"/>
              <a:gd name="connsiteY52" fmla="*/ 1181100 h 2076450"/>
              <a:gd name="connsiteX53" fmla="*/ 1466850 w 1928813"/>
              <a:gd name="connsiteY53" fmla="*/ 1114425 h 2076450"/>
              <a:gd name="connsiteX54" fmla="*/ 1643063 w 1928813"/>
              <a:gd name="connsiteY54" fmla="*/ 947738 h 2076450"/>
              <a:gd name="connsiteX55" fmla="*/ 1685925 w 1928813"/>
              <a:gd name="connsiteY55" fmla="*/ 890588 h 2076450"/>
              <a:gd name="connsiteX56" fmla="*/ 1704975 w 1928813"/>
              <a:gd name="connsiteY56" fmla="*/ 738188 h 2076450"/>
              <a:gd name="connsiteX57" fmla="*/ 1733550 w 1928813"/>
              <a:gd name="connsiteY57" fmla="*/ 661988 h 2076450"/>
              <a:gd name="connsiteX58" fmla="*/ 1795463 w 1928813"/>
              <a:gd name="connsiteY58" fmla="*/ 571500 h 2076450"/>
              <a:gd name="connsiteX59" fmla="*/ 1866900 w 1928813"/>
              <a:gd name="connsiteY59" fmla="*/ 481013 h 2076450"/>
              <a:gd name="connsiteX60" fmla="*/ 1928813 w 1928813"/>
              <a:gd name="connsiteY60" fmla="*/ 414338 h 2076450"/>
              <a:gd name="connsiteX61" fmla="*/ 1928813 w 1928813"/>
              <a:gd name="connsiteY61" fmla="*/ 400050 h 2076450"/>
              <a:gd name="connsiteX62" fmla="*/ 1852613 w 1928813"/>
              <a:gd name="connsiteY62" fmla="*/ 400050 h 2076450"/>
              <a:gd name="connsiteX63" fmla="*/ 1771650 w 1928813"/>
              <a:gd name="connsiteY63" fmla="*/ 352425 h 2076450"/>
              <a:gd name="connsiteX64" fmla="*/ 1824038 w 1928813"/>
              <a:gd name="connsiteY64" fmla="*/ 271463 h 2076450"/>
              <a:gd name="connsiteX65" fmla="*/ 1876425 w 1928813"/>
              <a:gd name="connsiteY65" fmla="*/ 138113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28813" h="2076450">
                <a:moveTo>
                  <a:pt x="1876425" y="138113"/>
                </a:moveTo>
                <a:lnTo>
                  <a:pt x="1738313" y="42863"/>
                </a:lnTo>
                <a:lnTo>
                  <a:pt x="1581150" y="28575"/>
                </a:lnTo>
                <a:lnTo>
                  <a:pt x="1328738" y="0"/>
                </a:lnTo>
                <a:lnTo>
                  <a:pt x="400050" y="0"/>
                </a:lnTo>
                <a:lnTo>
                  <a:pt x="304800" y="123825"/>
                </a:lnTo>
                <a:lnTo>
                  <a:pt x="266700" y="176213"/>
                </a:lnTo>
                <a:lnTo>
                  <a:pt x="252413" y="285750"/>
                </a:lnTo>
                <a:lnTo>
                  <a:pt x="233363" y="385763"/>
                </a:lnTo>
                <a:lnTo>
                  <a:pt x="214313" y="542925"/>
                </a:lnTo>
                <a:lnTo>
                  <a:pt x="185738" y="619125"/>
                </a:lnTo>
                <a:lnTo>
                  <a:pt x="142875" y="738188"/>
                </a:lnTo>
                <a:lnTo>
                  <a:pt x="133350" y="871538"/>
                </a:lnTo>
                <a:lnTo>
                  <a:pt x="180975" y="942975"/>
                </a:lnTo>
                <a:lnTo>
                  <a:pt x="171450" y="1047750"/>
                </a:lnTo>
                <a:lnTo>
                  <a:pt x="95250" y="1147763"/>
                </a:lnTo>
                <a:lnTo>
                  <a:pt x="9525" y="1343025"/>
                </a:lnTo>
                <a:lnTo>
                  <a:pt x="0" y="1476375"/>
                </a:lnTo>
                <a:lnTo>
                  <a:pt x="142875" y="1419225"/>
                </a:lnTo>
                <a:lnTo>
                  <a:pt x="328613" y="1181100"/>
                </a:lnTo>
                <a:lnTo>
                  <a:pt x="476250" y="1147763"/>
                </a:lnTo>
                <a:lnTo>
                  <a:pt x="657225" y="1195388"/>
                </a:lnTo>
                <a:lnTo>
                  <a:pt x="852488" y="1309688"/>
                </a:lnTo>
                <a:lnTo>
                  <a:pt x="866775" y="1362075"/>
                </a:lnTo>
                <a:lnTo>
                  <a:pt x="847725" y="1452563"/>
                </a:lnTo>
                <a:lnTo>
                  <a:pt x="757238" y="1581150"/>
                </a:lnTo>
                <a:lnTo>
                  <a:pt x="766763" y="1681163"/>
                </a:lnTo>
                <a:lnTo>
                  <a:pt x="800100" y="1781175"/>
                </a:lnTo>
                <a:lnTo>
                  <a:pt x="857250" y="1824038"/>
                </a:lnTo>
                <a:lnTo>
                  <a:pt x="904875" y="1771650"/>
                </a:lnTo>
                <a:lnTo>
                  <a:pt x="976313" y="1738313"/>
                </a:lnTo>
                <a:lnTo>
                  <a:pt x="1028700" y="1752600"/>
                </a:lnTo>
                <a:lnTo>
                  <a:pt x="1038225" y="1800225"/>
                </a:lnTo>
                <a:lnTo>
                  <a:pt x="1090613" y="1843088"/>
                </a:lnTo>
                <a:lnTo>
                  <a:pt x="1104900" y="1914525"/>
                </a:lnTo>
                <a:lnTo>
                  <a:pt x="1119188" y="1957388"/>
                </a:lnTo>
                <a:lnTo>
                  <a:pt x="1195388" y="1990725"/>
                </a:lnTo>
                <a:lnTo>
                  <a:pt x="1257300" y="1990725"/>
                </a:lnTo>
                <a:lnTo>
                  <a:pt x="1323975" y="2005013"/>
                </a:lnTo>
                <a:lnTo>
                  <a:pt x="1381125" y="1990725"/>
                </a:lnTo>
                <a:lnTo>
                  <a:pt x="1443038" y="1995488"/>
                </a:lnTo>
                <a:lnTo>
                  <a:pt x="1476375" y="2024063"/>
                </a:lnTo>
                <a:lnTo>
                  <a:pt x="1514475" y="2047875"/>
                </a:lnTo>
                <a:lnTo>
                  <a:pt x="1595438" y="2062163"/>
                </a:lnTo>
                <a:lnTo>
                  <a:pt x="1614488" y="2076450"/>
                </a:lnTo>
                <a:lnTo>
                  <a:pt x="1595438" y="1900238"/>
                </a:lnTo>
                <a:lnTo>
                  <a:pt x="1590675" y="1800225"/>
                </a:lnTo>
                <a:lnTo>
                  <a:pt x="1500188" y="1638300"/>
                </a:lnTo>
                <a:lnTo>
                  <a:pt x="1343025" y="1419225"/>
                </a:lnTo>
                <a:lnTo>
                  <a:pt x="1238250" y="1343025"/>
                </a:lnTo>
                <a:lnTo>
                  <a:pt x="1219200" y="1262063"/>
                </a:lnTo>
                <a:lnTo>
                  <a:pt x="1257300" y="1204913"/>
                </a:lnTo>
                <a:lnTo>
                  <a:pt x="1423988" y="1181100"/>
                </a:lnTo>
                <a:lnTo>
                  <a:pt x="1466850" y="1114425"/>
                </a:lnTo>
                <a:lnTo>
                  <a:pt x="1643063" y="947738"/>
                </a:lnTo>
                <a:lnTo>
                  <a:pt x="1685925" y="890588"/>
                </a:lnTo>
                <a:lnTo>
                  <a:pt x="1704975" y="738188"/>
                </a:lnTo>
                <a:lnTo>
                  <a:pt x="1733550" y="661988"/>
                </a:lnTo>
                <a:lnTo>
                  <a:pt x="1795463" y="571500"/>
                </a:lnTo>
                <a:lnTo>
                  <a:pt x="1866900" y="481013"/>
                </a:lnTo>
                <a:lnTo>
                  <a:pt x="1928813" y="414338"/>
                </a:lnTo>
                <a:lnTo>
                  <a:pt x="1928813" y="400050"/>
                </a:lnTo>
                <a:lnTo>
                  <a:pt x="1852613" y="400050"/>
                </a:lnTo>
                <a:lnTo>
                  <a:pt x="1771650" y="352425"/>
                </a:lnTo>
                <a:lnTo>
                  <a:pt x="1824038" y="271463"/>
                </a:lnTo>
                <a:lnTo>
                  <a:pt x="1876425" y="138113"/>
                </a:lnTo>
                <a:close/>
              </a:path>
            </a:pathLst>
          </a:custGeom>
          <a:solidFill>
            <a:srgbClr val="A9D18E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" y="1282393"/>
            <a:ext cx="1967736" cy="539463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6" y="1697567"/>
            <a:ext cx="1332016" cy="2302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직사각형 28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- 16 -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51962" y="1466346"/>
            <a:ext cx="21178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고구려 전성기시대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(5</a:t>
            </a:r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7823" y="4110369"/>
            <a:ext cx="15921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</a:t>
            </a:r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 고분시대</a:t>
            </a:r>
            <a:endParaRPr lang="en-US" altLang="ko-KR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(4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말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 5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말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65502" y="4551887"/>
            <a:ext cx="1882781" cy="1882781"/>
            <a:chOff x="317016" y="4551887"/>
            <a:chExt cx="1882781" cy="1882781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4551887"/>
              <a:ext cx="1882781" cy="188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9" y="5044361"/>
              <a:ext cx="651391" cy="6513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0" name="자유형 59"/>
          <p:cNvSpPr/>
          <p:nvPr/>
        </p:nvSpPr>
        <p:spPr>
          <a:xfrm>
            <a:off x="62909" y="5703372"/>
            <a:ext cx="960752" cy="727798"/>
          </a:xfrm>
          <a:custGeom>
            <a:avLst/>
            <a:gdLst>
              <a:gd name="connsiteX0" fmla="*/ 1254125 w 1555750"/>
              <a:gd name="connsiteY0" fmla="*/ 12700 h 1181100"/>
              <a:gd name="connsiteX1" fmla="*/ 1174750 w 1555750"/>
              <a:gd name="connsiteY1" fmla="*/ 187325 h 1181100"/>
              <a:gd name="connsiteX2" fmla="*/ 930275 w 1555750"/>
              <a:gd name="connsiteY2" fmla="*/ 212725 h 1181100"/>
              <a:gd name="connsiteX3" fmla="*/ 688975 w 1555750"/>
              <a:gd name="connsiteY3" fmla="*/ 250825 h 1181100"/>
              <a:gd name="connsiteX4" fmla="*/ 479425 w 1555750"/>
              <a:gd name="connsiteY4" fmla="*/ 333375 h 1181100"/>
              <a:gd name="connsiteX5" fmla="*/ 266700 w 1555750"/>
              <a:gd name="connsiteY5" fmla="*/ 466725 h 1181100"/>
              <a:gd name="connsiteX6" fmla="*/ 219075 w 1555750"/>
              <a:gd name="connsiteY6" fmla="*/ 514350 h 1181100"/>
              <a:gd name="connsiteX7" fmla="*/ 228600 w 1555750"/>
              <a:gd name="connsiteY7" fmla="*/ 606425 h 1181100"/>
              <a:gd name="connsiteX8" fmla="*/ 85725 w 1555750"/>
              <a:gd name="connsiteY8" fmla="*/ 663575 h 1181100"/>
              <a:gd name="connsiteX9" fmla="*/ 3175 w 1555750"/>
              <a:gd name="connsiteY9" fmla="*/ 755650 h 1181100"/>
              <a:gd name="connsiteX10" fmla="*/ 0 w 1555750"/>
              <a:gd name="connsiteY10" fmla="*/ 844550 h 1181100"/>
              <a:gd name="connsiteX11" fmla="*/ 25400 w 1555750"/>
              <a:gd name="connsiteY11" fmla="*/ 850900 h 1181100"/>
              <a:gd name="connsiteX12" fmla="*/ 117475 w 1555750"/>
              <a:gd name="connsiteY12" fmla="*/ 850900 h 1181100"/>
              <a:gd name="connsiteX13" fmla="*/ 136525 w 1555750"/>
              <a:gd name="connsiteY13" fmla="*/ 895350 h 1181100"/>
              <a:gd name="connsiteX14" fmla="*/ 107950 w 1555750"/>
              <a:gd name="connsiteY14" fmla="*/ 1079500 h 1181100"/>
              <a:gd name="connsiteX15" fmla="*/ 146050 w 1555750"/>
              <a:gd name="connsiteY15" fmla="*/ 1162050 h 1181100"/>
              <a:gd name="connsiteX16" fmla="*/ 231775 w 1555750"/>
              <a:gd name="connsiteY16" fmla="*/ 1181100 h 1181100"/>
              <a:gd name="connsiteX17" fmla="*/ 282575 w 1555750"/>
              <a:gd name="connsiteY17" fmla="*/ 1136650 h 1181100"/>
              <a:gd name="connsiteX18" fmla="*/ 355600 w 1555750"/>
              <a:gd name="connsiteY18" fmla="*/ 993775 h 1181100"/>
              <a:gd name="connsiteX19" fmla="*/ 450850 w 1555750"/>
              <a:gd name="connsiteY19" fmla="*/ 860425 h 1181100"/>
              <a:gd name="connsiteX20" fmla="*/ 517525 w 1555750"/>
              <a:gd name="connsiteY20" fmla="*/ 831850 h 1181100"/>
              <a:gd name="connsiteX21" fmla="*/ 612775 w 1555750"/>
              <a:gd name="connsiteY21" fmla="*/ 822325 h 1181100"/>
              <a:gd name="connsiteX22" fmla="*/ 774700 w 1555750"/>
              <a:gd name="connsiteY22" fmla="*/ 806450 h 1181100"/>
              <a:gd name="connsiteX23" fmla="*/ 879475 w 1555750"/>
              <a:gd name="connsiteY23" fmla="*/ 708025 h 1181100"/>
              <a:gd name="connsiteX24" fmla="*/ 914400 w 1555750"/>
              <a:gd name="connsiteY24" fmla="*/ 593725 h 1181100"/>
              <a:gd name="connsiteX25" fmla="*/ 923925 w 1555750"/>
              <a:gd name="connsiteY25" fmla="*/ 482600 h 1181100"/>
              <a:gd name="connsiteX26" fmla="*/ 908050 w 1555750"/>
              <a:gd name="connsiteY26" fmla="*/ 441325 h 1181100"/>
              <a:gd name="connsiteX27" fmla="*/ 974725 w 1555750"/>
              <a:gd name="connsiteY27" fmla="*/ 450850 h 1181100"/>
              <a:gd name="connsiteX28" fmla="*/ 1016000 w 1555750"/>
              <a:gd name="connsiteY28" fmla="*/ 574675 h 1181100"/>
              <a:gd name="connsiteX29" fmla="*/ 1069975 w 1555750"/>
              <a:gd name="connsiteY29" fmla="*/ 638175 h 1181100"/>
              <a:gd name="connsiteX30" fmla="*/ 1143000 w 1555750"/>
              <a:gd name="connsiteY30" fmla="*/ 654050 h 1181100"/>
              <a:gd name="connsiteX31" fmla="*/ 1238250 w 1555750"/>
              <a:gd name="connsiteY31" fmla="*/ 577850 h 1181100"/>
              <a:gd name="connsiteX32" fmla="*/ 1327150 w 1555750"/>
              <a:gd name="connsiteY32" fmla="*/ 517525 h 1181100"/>
              <a:gd name="connsiteX33" fmla="*/ 1555750 w 1555750"/>
              <a:gd name="connsiteY33" fmla="*/ 447675 h 1181100"/>
              <a:gd name="connsiteX34" fmla="*/ 1552575 w 1555750"/>
              <a:gd name="connsiteY34" fmla="*/ 304800 h 1181100"/>
              <a:gd name="connsiteX35" fmla="*/ 1520825 w 1555750"/>
              <a:gd name="connsiteY35" fmla="*/ 196850 h 1181100"/>
              <a:gd name="connsiteX36" fmla="*/ 1438275 w 1555750"/>
              <a:gd name="connsiteY36" fmla="*/ 92075 h 1181100"/>
              <a:gd name="connsiteX37" fmla="*/ 1349375 w 1555750"/>
              <a:gd name="connsiteY37" fmla="*/ 12700 h 1181100"/>
              <a:gd name="connsiteX38" fmla="*/ 1311275 w 1555750"/>
              <a:gd name="connsiteY38" fmla="*/ 0 h 1181100"/>
              <a:gd name="connsiteX39" fmla="*/ 1254125 w 1555750"/>
              <a:gd name="connsiteY39" fmla="*/ 127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5750" h="1181100">
                <a:moveTo>
                  <a:pt x="1254125" y="12700"/>
                </a:moveTo>
                <a:lnTo>
                  <a:pt x="1174750" y="187325"/>
                </a:lnTo>
                <a:lnTo>
                  <a:pt x="930275" y="212725"/>
                </a:lnTo>
                <a:lnTo>
                  <a:pt x="688975" y="250825"/>
                </a:lnTo>
                <a:lnTo>
                  <a:pt x="479425" y="333375"/>
                </a:lnTo>
                <a:lnTo>
                  <a:pt x="266700" y="466725"/>
                </a:lnTo>
                <a:lnTo>
                  <a:pt x="219075" y="514350"/>
                </a:lnTo>
                <a:lnTo>
                  <a:pt x="228600" y="606425"/>
                </a:lnTo>
                <a:lnTo>
                  <a:pt x="85725" y="663575"/>
                </a:lnTo>
                <a:lnTo>
                  <a:pt x="3175" y="755650"/>
                </a:lnTo>
                <a:lnTo>
                  <a:pt x="0" y="844550"/>
                </a:lnTo>
                <a:lnTo>
                  <a:pt x="25400" y="850900"/>
                </a:lnTo>
                <a:lnTo>
                  <a:pt x="117475" y="850900"/>
                </a:lnTo>
                <a:lnTo>
                  <a:pt x="136525" y="895350"/>
                </a:lnTo>
                <a:lnTo>
                  <a:pt x="107950" y="1079500"/>
                </a:lnTo>
                <a:lnTo>
                  <a:pt x="146050" y="1162050"/>
                </a:lnTo>
                <a:lnTo>
                  <a:pt x="231775" y="1181100"/>
                </a:lnTo>
                <a:lnTo>
                  <a:pt x="282575" y="1136650"/>
                </a:lnTo>
                <a:lnTo>
                  <a:pt x="355600" y="993775"/>
                </a:lnTo>
                <a:lnTo>
                  <a:pt x="450850" y="860425"/>
                </a:lnTo>
                <a:lnTo>
                  <a:pt x="517525" y="831850"/>
                </a:lnTo>
                <a:lnTo>
                  <a:pt x="612775" y="822325"/>
                </a:lnTo>
                <a:lnTo>
                  <a:pt x="774700" y="806450"/>
                </a:lnTo>
                <a:lnTo>
                  <a:pt x="879475" y="708025"/>
                </a:lnTo>
                <a:lnTo>
                  <a:pt x="914400" y="593725"/>
                </a:lnTo>
                <a:lnTo>
                  <a:pt x="923925" y="482600"/>
                </a:lnTo>
                <a:lnTo>
                  <a:pt x="908050" y="441325"/>
                </a:lnTo>
                <a:lnTo>
                  <a:pt x="974725" y="450850"/>
                </a:lnTo>
                <a:lnTo>
                  <a:pt x="1016000" y="574675"/>
                </a:lnTo>
                <a:lnTo>
                  <a:pt x="1069975" y="638175"/>
                </a:lnTo>
                <a:lnTo>
                  <a:pt x="1143000" y="654050"/>
                </a:lnTo>
                <a:lnTo>
                  <a:pt x="1238250" y="577850"/>
                </a:lnTo>
                <a:lnTo>
                  <a:pt x="1327150" y="517525"/>
                </a:lnTo>
                <a:lnTo>
                  <a:pt x="1555750" y="447675"/>
                </a:lnTo>
                <a:cubicBezTo>
                  <a:pt x="1554692" y="400050"/>
                  <a:pt x="1553633" y="352425"/>
                  <a:pt x="1552575" y="304800"/>
                </a:cubicBezTo>
                <a:lnTo>
                  <a:pt x="1520825" y="196850"/>
                </a:lnTo>
                <a:lnTo>
                  <a:pt x="1438275" y="92075"/>
                </a:lnTo>
                <a:lnTo>
                  <a:pt x="1349375" y="12700"/>
                </a:lnTo>
                <a:lnTo>
                  <a:pt x="1311275" y="0"/>
                </a:lnTo>
                <a:lnTo>
                  <a:pt x="1254125" y="12700"/>
                </a:lnTo>
                <a:close/>
              </a:path>
            </a:pathLst>
          </a:custGeom>
          <a:solidFill>
            <a:srgbClr val="FFD966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자유형 38"/>
          <p:cNvSpPr/>
          <p:nvPr/>
        </p:nvSpPr>
        <p:spPr>
          <a:xfrm>
            <a:off x="324597" y="1750347"/>
            <a:ext cx="1280366" cy="1745328"/>
          </a:xfrm>
          <a:custGeom>
            <a:avLst/>
            <a:gdLst>
              <a:gd name="connsiteX0" fmla="*/ 2038350 w 2424113"/>
              <a:gd name="connsiteY0" fmla="*/ 0 h 2924175"/>
              <a:gd name="connsiteX1" fmla="*/ 1952625 w 2424113"/>
              <a:gd name="connsiteY1" fmla="*/ 38100 h 2924175"/>
              <a:gd name="connsiteX2" fmla="*/ 1943100 w 2424113"/>
              <a:gd name="connsiteY2" fmla="*/ 128588 h 2924175"/>
              <a:gd name="connsiteX3" fmla="*/ 1814513 w 2424113"/>
              <a:gd name="connsiteY3" fmla="*/ 328613 h 2924175"/>
              <a:gd name="connsiteX4" fmla="*/ 1657350 w 2424113"/>
              <a:gd name="connsiteY4" fmla="*/ 466725 h 2924175"/>
              <a:gd name="connsiteX5" fmla="*/ 1452563 w 2424113"/>
              <a:gd name="connsiteY5" fmla="*/ 523875 h 2924175"/>
              <a:gd name="connsiteX6" fmla="*/ 1404938 w 2424113"/>
              <a:gd name="connsiteY6" fmla="*/ 561975 h 2924175"/>
              <a:gd name="connsiteX7" fmla="*/ 1409700 w 2424113"/>
              <a:gd name="connsiteY7" fmla="*/ 614363 h 2924175"/>
              <a:gd name="connsiteX8" fmla="*/ 1428750 w 2424113"/>
              <a:gd name="connsiteY8" fmla="*/ 681038 h 2924175"/>
              <a:gd name="connsiteX9" fmla="*/ 1428750 w 2424113"/>
              <a:gd name="connsiteY9" fmla="*/ 719138 h 2924175"/>
              <a:gd name="connsiteX10" fmla="*/ 1376363 w 2424113"/>
              <a:gd name="connsiteY10" fmla="*/ 733425 h 2924175"/>
              <a:gd name="connsiteX11" fmla="*/ 1228725 w 2424113"/>
              <a:gd name="connsiteY11" fmla="*/ 723900 h 2924175"/>
              <a:gd name="connsiteX12" fmla="*/ 1100138 w 2424113"/>
              <a:gd name="connsiteY12" fmla="*/ 681038 h 2924175"/>
              <a:gd name="connsiteX13" fmla="*/ 1000125 w 2424113"/>
              <a:gd name="connsiteY13" fmla="*/ 633413 h 2924175"/>
              <a:gd name="connsiteX14" fmla="*/ 923925 w 2424113"/>
              <a:gd name="connsiteY14" fmla="*/ 647700 h 2924175"/>
              <a:gd name="connsiteX15" fmla="*/ 866775 w 2424113"/>
              <a:gd name="connsiteY15" fmla="*/ 714375 h 2924175"/>
              <a:gd name="connsiteX16" fmla="*/ 747713 w 2424113"/>
              <a:gd name="connsiteY16" fmla="*/ 909638 h 2924175"/>
              <a:gd name="connsiteX17" fmla="*/ 566738 w 2424113"/>
              <a:gd name="connsiteY17" fmla="*/ 1047750 h 2924175"/>
              <a:gd name="connsiteX18" fmla="*/ 242888 w 2424113"/>
              <a:gd name="connsiteY18" fmla="*/ 1228725 h 2924175"/>
              <a:gd name="connsiteX19" fmla="*/ 76200 w 2424113"/>
              <a:gd name="connsiteY19" fmla="*/ 1323975 h 2924175"/>
              <a:gd name="connsiteX20" fmla="*/ 4763 w 2424113"/>
              <a:gd name="connsiteY20" fmla="*/ 1438275 h 2924175"/>
              <a:gd name="connsiteX21" fmla="*/ 0 w 2424113"/>
              <a:gd name="connsiteY21" fmla="*/ 1481138 h 2924175"/>
              <a:gd name="connsiteX22" fmla="*/ 185738 w 2424113"/>
              <a:gd name="connsiteY22" fmla="*/ 1547813 h 2924175"/>
              <a:gd name="connsiteX23" fmla="*/ 338138 w 2424113"/>
              <a:gd name="connsiteY23" fmla="*/ 1624013 h 2924175"/>
              <a:gd name="connsiteX24" fmla="*/ 409575 w 2424113"/>
              <a:gd name="connsiteY24" fmla="*/ 1700213 h 2924175"/>
              <a:gd name="connsiteX25" fmla="*/ 423863 w 2424113"/>
              <a:gd name="connsiteY25" fmla="*/ 1776413 h 2924175"/>
              <a:gd name="connsiteX26" fmla="*/ 319088 w 2424113"/>
              <a:gd name="connsiteY26" fmla="*/ 1957388 h 2924175"/>
              <a:gd name="connsiteX27" fmla="*/ 228600 w 2424113"/>
              <a:gd name="connsiteY27" fmla="*/ 2071688 h 2924175"/>
              <a:gd name="connsiteX28" fmla="*/ 214313 w 2424113"/>
              <a:gd name="connsiteY28" fmla="*/ 2147888 h 2924175"/>
              <a:gd name="connsiteX29" fmla="*/ 252413 w 2424113"/>
              <a:gd name="connsiteY29" fmla="*/ 2333625 h 2924175"/>
              <a:gd name="connsiteX30" fmla="*/ 323850 w 2424113"/>
              <a:gd name="connsiteY30" fmla="*/ 2462213 h 2924175"/>
              <a:gd name="connsiteX31" fmla="*/ 409575 w 2424113"/>
              <a:gd name="connsiteY31" fmla="*/ 2495550 h 2924175"/>
              <a:gd name="connsiteX32" fmla="*/ 481013 w 2424113"/>
              <a:gd name="connsiteY32" fmla="*/ 2414588 h 2924175"/>
              <a:gd name="connsiteX33" fmla="*/ 595313 w 2424113"/>
              <a:gd name="connsiteY33" fmla="*/ 2371725 h 2924175"/>
              <a:gd name="connsiteX34" fmla="*/ 695325 w 2424113"/>
              <a:gd name="connsiteY34" fmla="*/ 2386013 h 2924175"/>
              <a:gd name="connsiteX35" fmla="*/ 742950 w 2424113"/>
              <a:gd name="connsiteY35" fmla="*/ 2471738 h 2924175"/>
              <a:gd name="connsiteX36" fmla="*/ 819150 w 2424113"/>
              <a:gd name="connsiteY36" fmla="*/ 2509838 h 2924175"/>
              <a:gd name="connsiteX37" fmla="*/ 842963 w 2424113"/>
              <a:gd name="connsiteY37" fmla="*/ 2552700 h 2924175"/>
              <a:gd name="connsiteX38" fmla="*/ 842963 w 2424113"/>
              <a:gd name="connsiteY38" fmla="*/ 2624138 h 2924175"/>
              <a:gd name="connsiteX39" fmla="*/ 890588 w 2424113"/>
              <a:gd name="connsiteY39" fmla="*/ 2714625 h 2924175"/>
              <a:gd name="connsiteX40" fmla="*/ 1062038 w 2424113"/>
              <a:gd name="connsiteY40" fmla="*/ 2790825 h 2924175"/>
              <a:gd name="connsiteX41" fmla="*/ 1271588 w 2424113"/>
              <a:gd name="connsiteY41" fmla="*/ 2814638 h 2924175"/>
              <a:gd name="connsiteX42" fmla="*/ 1423988 w 2424113"/>
              <a:gd name="connsiteY42" fmla="*/ 2776538 h 2924175"/>
              <a:gd name="connsiteX43" fmla="*/ 1504950 w 2424113"/>
              <a:gd name="connsiteY43" fmla="*/ 2800350 h 2924175"/>
              <a:gd name="connsiteX44" fmla="*/ 1628775 w 2424113"/>
              <a:gd name="connsiteY44" fmla="*/ 2871788 h 2924175"/>
              <a:gd name="connsiteX45" fmla="*/ 1762125 w 2424113"/>
              <a:gd name="connsiteY45" fmla="*/ 2886075 h 2924175"/>
              <a:gd name="connsiteX46" fmla="*/ 1828800 w 2424113"/>
              <a:gd name="connsiteY46" fmla="*/ 2924175 h 2924175"/>
              <a:gd name="connsiteX47" fmla="*/ 1804988 w 2424113"/>
              <a:gd name="connsiteY47" fmla="*/ 2790825 h 2924175"/>
              <a:gd name="connsiteX48" fmla="*/ 1804988 w 2424113"/>
              <a:gd name="connsiteY48" fmla="*/ 2647950 h 2924175"/>
              <a:gd name="connsiteX49" fmla="*/ 1781175 w 2424113"/>
              <a:gd name="connsiteY49" fmla="*/ 2466975 h 2924175"/>
              <a:gd name="connsiteX50" fmla="*/ 1695450 w 2424113"/>
              <a:gd name="connsiteY50" fmla="*/ 2314575 h 2924175"/>
              <a:gd name="connsiteX51" fmla="*/ 1533525 w 2424113"/>
              <a:gd name="connsiteY51" fmla="*/ 2100263 h 2924175"/>
              <a:gd name="connsiteX52" fmla="*/ 1395413 w 2424113"/>
              <a:gd name="connsiteY52" fmla="*/ 1947863 h 2924175"/>
              <a:gd name="connsiteX53" fmla="*/ 1247775 w 2424113"/>
              <a:gd name="connsiteY53" fmla="*/ 1804988 h 2924175"/>
              <a:gd name="connsiteX54" fmla="*/ 1166813 w 2424113"/>
              <a:gd name="connsiteY54" fmla="*/ 1700213 h 2924175"/>
              <a:gd name="connsiteX55" fmla="*/ 1162050 w 2424113"/>
              <a:gd name="connsiteY55" fmla="*/ 1576388 h 2924175"/>
              <a:gd name="connsiteX56" fmla="*/ 1233488 w 2424113"/>
              <a:gd name="connsiteY56" fmla="*/ 1495425 h 2924175"/>
              <a:gd name="connsiteX57" fmla="*/ 1614488 w 2424113"/>
              <a:gd name="connsiteY57" fmla="*/ 1295400 h 2924175"/>
              <a:gd name="connsiteX58" fmla="*/ 1890713 w 2424113"/>
              <a:gd name="connsiteY58" fmla="*/ 1085850 h 2924175"/>
              <a:gd name="connsiteX59" fmla="*/ 1990725 w 2424113"/>
              <a:gd name="connsiteY59" fmla="*/ 957263 h 2924175"/>
              <a:gd name="connsiteX60" fmla="*/ 2000250 w 2424113"/>
              <a:gd name="connsiteY60" fmla="*/ 771525 h 2924175"/>
              <a:gd name="connsiteX61" fmla="*/ 2057400 w 2424113"/>
              <a:gd name="connsiteY61" fmla="*/ 571500 h 2924175"/>
              <a:gd name="connsiteX62" fmla="*/ 2195513 w 2424113"/>
              <a:gd name="connsiteY62" fmla="*/ 400050 h 2924175"/>
              <a:gd name="connsiteX63" fmla="*/ 2390775 w 2424113"/>
              <a:gd name="connsiteY63" fmla="*/ 219075 h 2924175"/>
              <a:gd name="connsiteX64" fmla="*/ 2424113 w 2424113"/>
              <a:gd name="connsiteY64" fmla="*/ 161925 h 2924175"/>
              <a:gd name="connsiteX65" fmla="*/ 2319338 w 2424113"/>
              <a:gd name="connsiteY65" fmla="*/ 161925 h 2924175"/>
              <a:gd name="connsiteX66" fmla="*/ 2190750 w 2424113"/>
              <a:gd name="connsiteY66" fmla="*/ 104775 h 2924175"/>
              <a:gd name="connsiteX67" fmla="*/ 2038350 w 2424113"/>
              <a:gd name="connsiteY67" fmla="*/ 0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424113" h="2924175">
                <a:moveTo>
                  <a:pt x="2038350" y="0"/>
                </a:moveTo>
                <a:lnTo>
                  <a:pt x="1952625" y="38100"/>
                </a:lnTo>
                <a:lnTo>
                  <a:pt x="1943100" y="128588"/>
                </a:lnTo>
                <a:lnTo>
                  <a:pt x="1814513" y="328613"/>
                </a:lnTo>
                <a:lnTo>
                  <a:pt x="1657350" y="466725"/>
                </a:lnTo>
                <a:lnTo>
                  <a:pt x="1452563" y="523875"/>
                </a:lnTo>
                <a:lnTo>
                  <a:pt x="1404938" y="561975"/>
                </a:lnTo>
                <a:lnTo>
                  <a:pt x="1409700" y="614363"/>
                </a:lnTo>
                <a:lnTo>
                  <a:pt x="1428750" y="681038"/>
                </a:lnTo>
                <a:lnTo>
                  <a:pt x="1428750" y="719138"/>
                </a:lnTo>
                <a:lnTo>
                  <a:pt x="1376363" y="733425"/>
                </a:lnTo>
                <a:lnTo>
                  <a:pt x="1228725" y="723900"/>
                </a:lnTo>
                <a:lnTo>
                  <a:pt x="1100138" y="681038"/>
                </a:lnTo>
                <a:lnTo>
                  <a:pt x="1000125" y="633413"/>
                </a:lnTo>
                <a:lnTo>
                  <a:pt x="923925" y="647700"/>
                </a:lnTo>
                <a:lnTo>
                  <a:pt x="866775" y="714375"/>
                </a:lnTo>
                <a:lnTo>
                  <a:pt x="747713" y="909638"/>
                </a:lnTo>
                <a:lnTo>
                  <a:pt x="566738" y="1047750"/>
                </a:lnTo>
                <a:lnTo>
                  <a:pt x="242888" y="1228725"/>
                </a:lnTo>
                <a:lnTo>
                  <a:pt x="76200" y="1323975"/>
                </a:lnTo>
                <a:lnTo>
                  <a:pt x="4763" y="1438275"/>
                </a:lnTo>
                <a:lnTo>
                  <a:pt x="0" y="1481138"/>
                </a:lnTo>
                <a:lnTo>
                  <a:pt x="185738" y="1547813"/>
                </a:lnTo>
                <a:lnTo>
                  <a:pt x="338138" y="1624013"/>
                </a:lnTo>
                <a:lnTo>
                  <a:pt x="409575" y="1700213"/>
                </a:lnTo>
                <a:lnTo>
                  <a:pt x="423863" y="1776413"/>
                </a:lnTo>
                <a:lnTo>
                  <a:pt x="319088" y="1957388"/>
                </a:lnTo>
                <a:lnTo>
                  <a:pt x="228600" y="2071688"/>
                </a:lnTo>
                <a:lnTo>
                  <a:pt x="214313" y="2147888"/>
                </a:lnTo>
                <a:lnTo>
                  <a:pt x="252413" y="2333625"/>
                </a:lnTo>
                <a:lnTo>
                  <a:pt x="323850" y="2462213"/>
                </a:lnTo>
                <a:lnTo>
                  <a:pt x="409575" y="2495550"/>
                </a:lnTo>
                <a:lnTo>
                  <a:pt x="481013" y="2414588"/>
                </a:lnTo>
                <a:lnTo>
                  <a:pt x="595313" y="2371725"/>
                </a:lnTo>
                <a:lnTo>
                  <a:pt x="695325" y="2386013"/>
                </a:lnTo>
                <a:lnTo>
                  <a:pt x="742950" y="2471738"/>
                </a:lnTo>
                <a:lnTo>
                  <a:pt x="819150" y="2509838"/>
                </a:lnTo>
                <a:lnTo>
                  <a:pt x="842963" y="2552700"/>
                </a:lnTo>
                <a:lnTo>
                  <a:pt x="842963" y="2624138"/>
                </a:lnTo>
                <a:lnTo>
                  <a:pt x="890588" y="2714625"/>
                </a:lnTo>
                <a:lnTo>
                  <a:pt x="1062038" y="2790825"/>
                </a:lnTo>
                <a:lnTo>
                  <a:pt x="1271588" y="2814638"/>
                </a:lnTo>
                <a:lnTo>
                  <a:pt x="1423988" y="2776538"/>
                </a:lnTo>
                <a:lnTo>
                  <a:pt x="1504950" y="2800350"/>
                </a:lnTo>
                <a:lnTo>
                  <a:pt x="1628775" y="2871788"/>
                </a:lnTo>
                <a:lnTo>
                  <a:pt x="1762125" y="2886075"/>
                </a:lnTo>
                <a:lnTo>
                  <a:pt x="1828800" y="2924175"/>
                </a:lnTo>
                <a:lnTo>
                  <a:pt x="1804988" y="2790825"/>
                </a:lnTo>
                <a:lnTo>
                  <a:pt x="1804988" y="2647950"/>
                </a:lnTo>
                <a:lnTo>
                  <a:pt x="1781175" y="2466975"/>
                </a:lnTo>
                <a:lnTo>
                  <a:pt x="1695450" y="2314575"/>
                </a:lnTo>
                <a:lnTo>
                  <a:pt x="1533525" y="2100263"/>
                </a:lnTo>
                <a:lnTo>
                  <a:pt x="1395413" y="1947863"/>
                </a:lnTo>
                <a:lnTo>
                  <a:pt x="1247775" y="1804988"/>
                </a:lnTo>
                <a:lnTo>
                  <a:pt x="1166813" y="1700213"/>
                </a:lnTo>
                <a:lnTo>
                  <a:pt x="1162050" y="1576388"/>
                </a:lnTo>
                <a:lnTo>
                  <a:pt x="1233488" y="1495425"/>
                </a:lnTo>
                <a:lnTo>
                  <a:pt x="1614488" y="1295400"/>
                </a:lnTo>
                <a:lnTo>
                  <a:pt x="1890713" y="1085850"/>
                </a:lnTo>
                <a:lnTo>
                  <a:pt x="1990725" y="957263"/>
                </a:lnTo>
                <a:lnTo>
                  <a:pt x="2000250" y="771525"/>
                </a:lnTo>
                <a:lnTo>
                  <a:pt x="2057400" y="571500"/>
                </a:lnTo>
                <a:lnTo>
                  <a:pt x="2195513" y="400050"/>
                </a:lnTo>
                <a:lnTo>
                  <a:pt x="2390775" y="219075"/>
                </a:lnTo>
                <a:lnTo>
                  <a:pt x="2424113" y="161925"/>
                </a:lnTo>
                <a:lnTo>
                  <a:pt x="2319338" y="161925"/>
                </a:lnTo>
                <a:lnTo>
                  <a:pt x="2190750" y="104775"/>
                </a:lnTo>
                <a:lnTo>
                  <a:pt x="203835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" y="2244017"/>
            <a:ext cx="669879" cy="669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699" y="1835468"/>
            <a:ext cx="632704" cy="632704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2090844" y="1379095"/>
            <a:ext cx="1369480" cy="2916146"/>
            <a:chOff x="2090844" y="1379095"/>
            <a:chExt cx="1369480" cy="2916146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8" b="11917"/>
            <a:stretch/>
          </p:blipFill>
          <p:spPr>
            <a:xfrm rot="2700000">
              <a:off x="2825235" y="1463227"/>
              <a:ext cx="719221" cy="550957"/>
            </a:xfrm>
            <a:prstGeom prst="rect">
              <a:avLst/>
            </a:prstGeom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8" b="11917"/>
            <a:stretch/>
          </p:blipFill>
          <p:spPr>
            <a:xfrm rot="2700000">
              <a:off x="2180578" y="2648955"/>
              <a:ext cx="719221" cy="550957"/>
            </a:xfrm>
            <a:prstGeom prst="rect">
              <a:avLst/>
            </a:prstGeom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8" b="11917"/>
            <a:stretch/>
          </p:blipFill>
          <p:spPr>
            <a:xfrm rot="2700000">
              <a:off x="2006712" y="3660152"/>
              <a:ext cx="719221" cy="550957"/>
            </a:xfrm>
            <a:prstGeom prst="rect">
              <a:avLst/>
            </a:prstGeom>
          </p:spPr>
        </p:pic>
      </p:grpSp>
      <p:grpSp>
        <p:nvGrpSpPr>
          <p:cNvPr id="77" name="그룹 76"/>
          <p:cNvGrpSpPr/>
          <p:nvPr/>
        </p:nvGrpSpPr>
        <p:grpSpPr>
          <a:xfrm>
            <a:off x="4727340" y="2710992"/>
            <a:ext cx="1882781" cy="1882781"/>
            <a:chOff x="317016" y="4551887"/>
            <a:chExt cx="1882781" cy="1882781"/>
          </a:xfrm>
        </p:grpSpPr>
        <p:pic>
          <p:nvPicPr>
            <p:cNvPr id="78" name="그림 77"/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4551887"/>
              <a:ext cx="1882781" cy="188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" name="그림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9" y="5044361"/>
              <a:ext cx="651391" cy="6513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0" name="자유형 79"/>
          <p:cNvSpPr/>
          <p:nvPr/>
        </p:nvSpPr>
        <p:spPr>
          <a:xfrm>
            <a:off x="4724747" y="3862477"/>
            <a:ext cx="960752" cy="727798"/>
          </a:xfrm>
          <a:custGeom>
            <a:avLst/>
            <a:gdLst>
              <a:gd name="connsiteX0" fmla="*/ 1254125 w 1555750"/>
              <a:gd name="connsiteY0" fmla="*/ 12700 h 1181100"/>
              <a:gd name="connsiteX1" fmla="*/ 1174750 w 1555750"/>
              <a:gd name="connsiteY1" fmla="*/ 187325 h 1181100"/>
              <a:gd name="connsiteX2" fmla="*/ 930275 w 1555750"/>
              <a:gd name="connsiteY2" fmla="*/ 212725 h 1181100"/>
              <a:gd name="connsiteX3" fmla="*/ 688975 w 1555750"/>
              <a:gd name="connsiteY3" fmla="*/ 250825 h 1181100"/>
              <a:gd name="connsiteX4" fmla="*/ 479425 w 1555750"/>
              <a:gd name="connsiteY4" fmla="*/ 333375 h 1181100"/>
              <a:gd name="connsiteX5" fmla="*/ 266700 w 1555750"/>
              <a:gd name="connsiteY5" fmla="*/ 466725 h 1181100"/>
              <a:gd name="connsiteX6" fmla="*/ 219075 w 1555750"/>
              <a:gd name="connsiteY6" fmla="*/ 514350 h 1181100"/>
              <a:gd name="connsiteX7" fmla="*/ 228600 w 1555750"/>
              <a:gd name="connsiteY7" fmla="*/ 606425 h 1181100"/>
              <a:gd name="connsiteX8" fmla="*/ 85725 w 1555750"/>
              <a:gd name="connsiteY8" fmla="*/ 663575 h 1181100"/>
              <a:gd name="connsiteX9" fmla="*/ 3175 w 1555750"/>
              <a:gd name="connsiteY9" fmla="*/ 755650 h 1181100"/>
              <a:gd name="connsiteX10" fmla="*/ 0 w 1555750"/>
              <a:gd name="connsiteY10" fmla="*/ 844550 h 1181100"/>
              <a:gd name="connsiteX11" fmla="*/ 25400 w 1555750"/>
              <a:gd name="connsiteY11" fmla="*/ 850900 h 1181100"/>
              <a:gd name="connsiteX12" fmla="*/ 117475 w 1555750"/>
              <a:gd name="connsiteY12" fmla="*/ 850900 h 1181100"/>
              <a:gd name="connsiteX13" fmla="*/ 136525 w 1555750"/>
              <a:gd name="connsiteY13" fmla="*/ 895350 h 1181100"/>
              <a:gd name="connsiteX14" fmla="*/ 107950 w 1555750"/>
              <a:gd name="connsiteY14" fmla="*/ 1079500 h 1181100"/>
              <a:gd name="connsiteX15" fmla="*/ 146050 w 1555750"/>
              <a:gd name="connsiteY15" fmla="*/ 1162050 h 1181100"/>
              <a:gd name="connsiteX16" fmla="*/ 231775 w 1555750"/>
              <a:gd name="connsiteY16" fmla="*/ 1181100 h 1181100"/>
              <a:gd name="connsiteX17" fmla="*/ 282575 w 1555750"/>
              <a:gd name="connsiteY17" fmla="*/ 1136650 h 1181100"/>
              <a:gd name="connsiteX18" fmla="*/ 355600 w 1555750"/>
              <a:gd name="connsiteY18" fmla="*/ 993775 h 1181100"/>
              <a:gd name="connsiteX19" fmla="*/ 450850 w 1555750"/>
              <a:gd name="connsiteY19" fmla="*/ 860425 h 1181100"/>
              <a:gd name="connsiteX20" fmla="*/ 517525 w 1555750"/>
              <a:gd name="connsiteY20" fmla="*/ 831850 h 1181100"/>
              <a:gd name="connsiteX21" fmla="*/ 612775 w 1555750"/>
              <a:gd name="connsiteY21" fmla="*/ 822325 h 1181100"/>
              <a:gd name="connsiteX22" fmla="*/ 774700 w 1555750"/>
              <a:gd name="connsiteY22" fmla="*/ 806450 h 1181100"/>
              <a:gd name="connsiteX23" fmla="*/ 879475 w 1555750"/>
              <a:gd name="connsiteY23" fmla="*/ 708025 h 1181100"/>
              <a:gd name="connsiteX24" fmla="*/ 914400 w 1555750"/>
              <a:gd name="connsiteY24" fmla="*/ 593725 h 1181100"/>
              <a:gd name="connsiteX25" fmla="*/ 923925 w 1555750"/>
              <a:gd name="connsiteY25" fmla="*/ 482600 h 1181100"/>
              <a:gd name="connsiteX26" fmla="*/ 908050 w 1555750"/>
              <a:gd name="connsiteY26" fmla="*/ 441325 h 1181100"/>
              <a:gd name="connsiteX27" fmla="*/ 974725 w 1555750"/>
              <a:gd name="connsiteY27" fmla="*/ 450850 h 1181100"/>
              <a:gd name="connsiteX28" fmla="*/ 1016000 w 1555750"/>
              <a:gd name="connsiteY28" fmla="*/ 574675 h 1181100"/>
              <a:gd name="connsiteX29" fmla="*/ 1069975 w 1555750"/>
              <a:gd name="connsiteY29" fmla="*/ 638175 h 1181100"/>
              <a:gd name="connsiteX30" fmla="*/ 1143000 w 1555750"/>
              <a:gd name="connsiteY30" fmla="*/ 654050 h 1181100"/>
              <a:gd name="connsiteX31" fmla="*/ 1238250 w 1555750"/>
              <a:gd name="connsiteY31" fmla="*/ 577850 h 1181100"/>
              <a:gd name="connsiteX32" fmla="*/ 1327150 w 1555750"/>
              <a:gd name="connsiteY32" fmla="*/ 517525 h 1181100"/>
              <a:gd name="connsiteX33" fmla="*/ 1555750 w 1555750"/>
              <a:gd name="connsiteY33" fmla="*/ 447675 h 1181100"/>
              <a:gd name="connsiteX34" fmla="*/ 1552575 w 1555750"/>
              <a:gd name="connsiteY34" fmla="*/ 304800 h 1181100"/>
              <a:gd name="connsiteX35" fmla="*/ 1520825 w 1555750"/>
              <a:gd name="connsiteY35" fmla="*/ 196850 h 1181100"/>
              <a:gd name="connsiteX36" fmla="*/ 1438275 w 1555750"/>
              <a:gd name="connsiteY36" fmla="*/ 92075 h 1181100"/>
              <a:gd name="connsiteX37" fmla="*/ 1349375 w 1555750"/>
              <a:gd name="connsiteY37" fmla="*/ 12700 h 1181100"/>
              <a:gd name="connsiteX38" fmla="*/ 1311275 w 1555750"/>
              <a:gd name="connsiteY38" fmla="*/ 0 h 1181100"/>
              <a:gd name="connsiteX39" fmla="*/ 1254125 w 1555750"/>
              <a:gd name="connsiteY39" fmla="*/ 127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5750" h="1181100">
                <a:moveTo>
                  <a:pt x="1254125" y="12700"/>
                </a:moveTo>
                <a:lnTo>
                  <a:pt x="1174750" y="187325"/>
                </a:lnTo>
                <a:lnTo>
                  <a:pt x="930275" y="212725"/>
                </a:lnTo>
                <a:lnTo>
                  <a:pt x="688975" y="250825"/>
                </a:lnTo>
                <a:lnTo>
                  <a:pt x="479425" y="333375"/>
                </a:lnTo>
                <a:lnTo>
                  <a:pt x="266700" y="466725"/>
                </a:lnTo>
                <a:lnTo>
                  <a:pt x="219075" y="514350"/>
                </a:lnTo>
                <a:lnTo>
                  <a:pt x="228600" y="606425"/>
                </a:lnTo>
                <a:lnTo>
                  <a:pt x="85725" y="663575"/>
                </a:lnTo>
                <a:lnTo>
                  <a:pt x="3175" y="755650"/>
                </a:lnTo>
                <a:lnTo>
                  <a:pt x="0" y="844550"/>
                </a:lnTo>
                <a:lnTo>
                  <a:pt x="25400" y="850900"/>
                </a:lnTo>
                <a:lnTo>
                  <a:pt x="117475" y="850900"/>
                </a:lnTo>
                <a:lnTo>
                  <a:pt x="136525" y="895350"/>
                </a:lnTo>
                <a:lnTo>
                  <a:pt x="107950" y="1079500"/>
                </a:lnTo>
                <a:lnTo>
                  <a:pt x="146050" y="1162050"/>
                </a:lnTo>
                <a:lnTo>
                  <a:pt x="231775" y="1181100"/>
                </a:lnTo>
                <a:lnTo>
                  <a:pt x="282575" y="1136650"/>
                </a:lnTo>
                <a:lnTo>
                  <a:pt x="355600" y="993775"/>
                </a:lnTo>
                <a:lnTo>
                  <a:pt x="450850" y="860425"/>
                </a:lnTo>
                <a:lnTo>
                  <a:pt x="517525" y="831850"/>
                </a:lnTo>
                <a:lnTo>
                  <a:pt x="612775" y="822325"/>
                </a:lnTo>
                <a:lnTo>
                  <a:pt x="774700" y="806450"/>
                </a:lnTo>
                <a:lnTo>
                  <a:pt x="879475" y="708025"/>
                </a:lnTo>
                <a:lnTo>
                  <a:pt x="914400" y="593725"/>
                </a:lnTo>
                <a:lnTo>
                  <a:pt x="923925" y="482600"/>
                </a:lnTo>
                <a:lnTo>
                  <a:pt x="908050" y="441325"/>
                </a:lnTo>
                <a:lnTo>
                  <a:pt x="974725" y="450850"/>
                </a:lnTo>
                <a:lnTo>
                  <a:pt x="1016000" y="574675"/>
                </a:lnTo>
                <a:lnTo>
                  <a:pt x="1069975" y="638175"/>
                </a:lnTo>
                <a:lnTo>
                  <a:pt x="1143000" y="654050"/>
                </a:lnTo>
                <a:lnTo>
                  <a:pt x="1238250" y="577850"/>
                </a:lnTo>
                <a:lnTo>
                  <a:pt x="1327150" y="517525"/>
                </a:lnTo>
                <a:lnTo>
                  <a:pt x="1555750" y="447675"/>
                </a:lnTo>
                <a:cubicBezTo>
                  <a:pt x="1554692" y="400050"/>
                  <a:pt x="1553633" y="352425"/>
                  <a:pt x="1552575" y="304800"/>
                </a:cubicBezTo>
                <a:lnTo>
                  <a:pt x="1520825" y="196850"/>
                </a:lnTo>
                <a:lnTo>
                  <a:pt x="1438275" y="92075"/>
                </a:lnTo>
                <a:lnTo>
                  <a:pt x="1349375" y="12700"/>
                </a:lnTo>
                <a:lnTo>
                  <a:pt x="1311275" y="0"/>
                </a:lnTo>
                <a:lnTo>
                  <a:pt x="1254125" y="12700"/>
                </a:lnTo>
                <a:close/>
              </a:path>
            </a:pathLst>
          </a:custGeom>
          <a:solidFill>
            <a:srgbClr val="FFD966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2780145" y="4384707"/>
            <a:ext cx="1834077" cy="901661"/>
            <a:chOff x="5286749" y="1793590"/>
            <a:chExt cx="1834077" cy="901661"/>
          </a:xfrm>
        </p:grpSpPr>
        <p:sp>
          <p:nvSpPr>
            <p:cNvPr id="15" name="오각형 14"/>
            <p:cNvSpPr/>
            <p:nvPr/>
          </p:nvSpPr>
          <p:spPr>
            <a:xfrm rot="10800000">
              <a:off x="5286749" y="1793590"/>
              <a:ext cx="1834077" cy="895914"/>
            </a:xfrm>
            <a:prstGeom prst="homePlate">
              <a:avLst>
                <a:gd name="adj" fmla="val 33146"/>
              </a:avLst>
            </a:prstGeom>
            <a:solidFill>
              <a:srgbClr val="6CA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225" y="1878904"/>
              <a:ext cx="716750" cy="71675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6167018" y="1833477"/>
              <a:ext cx="92564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세기에 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불어닥친 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en-US" altLang="ko-KR" sz="20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20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소빙기</a:t>
              </a:r>
              <a:r>
                <a:rPr lang="en-US" altLang="ko-KR" sz="20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endParaRPr lang="ko-KR" altLang="en-US" sz="2000" dirty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608888" y="3991826"/>
            <a:ext cx="4470840" cy="2631490"/>
            <a:chOff x="4608888" y="3991826"/>
            <a:chExt cx="4470840" cy="2631490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6140343" y="5228357"/>
              <a:ext cx="2846845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모서리가 둥근 직사각형 80"/>
            <p:cNvSpPr/>
            <p:nvPr/>
          </p:nvSpPr>
          <p:spPr>
            <a:xfrm>
              <a:off x="5929074" y="4543106"/>
              <a:ext cx="3051764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모서리가 둥근 직사각형 82"/>
            <p:cNvSpPr/>
            <p:nvPr/>
          </p:nvSpPr>
          <p:spPr>
            <a:xfrm>
              <a:off x="5991225" y="5916517"/>
              <a:ext cx="2333625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모서리가 둥근 직사각형 83"/>
            <p:cNvSpPr/>
            <p:nvPr/>
          </p:nvSpPr>
          <p:spPr>
            <a:xfrm>
              <a:off x="5848351" y="6142402"/>
              <a:ext cx="3138838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모서리가 둥근 직사각형 84"/>
            <p:cNvSpPr/>
            <p:nvPr/>
          </p:nvSpPr>
          <p:spPr>
            <a:xfrm>
              <a:off x="6610121" y="6368287"/>
              <a:ext cx="1886179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608888" y="3991826"/>
              <a:ext cx="4470840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당시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중국은 삼국시대를 통일했던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서진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이 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불과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50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년만에 유목민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흉노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선비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에게 밀리면서 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많은 중국 피난민들이 한반도로 오게됩니다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</a:p>
            <a:p>
              <a:pPr algn="r"/>
              <a:endParaRPr lang="en-US" altLang="ko-KR" sz="15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이때 정말로 많은 중국 선진국의 문물과 기술들이 넘어오면서</a:t>
              </a:r>
              <a:endParaRPr lang="en-US" altLang="ko-KR" sz="15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고구려의 국력은 폭발적으로 증가합니다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</a:p>
            <a:p>
              <a:pPr algn="r"/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이때 고구려가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남진정책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을 진행하고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백제인과 신라인들이 일본에 이민을 가면서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 말</a:t>
              </a:r>
              <a:r>
                <a:rPr lang="en-US" altLang="ko-KR" sz="15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~ 5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 말에는 유목민들의 남하로</a:t>
              </a:r>
              <a:endParaRPr lang="en-US" altLang="ko-KR" sz="15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많은 변화가 일어나는 시기입니다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736695" y="3489333"/>
            <a:ext cx="415064" cy="745084"/>
            <a:chOff x="4736695" y="3489333"/>
            <a:chExt cx="415064" cy="745084"/>
          </a:xfrm>
        </p:grpSpPr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6695" y="3489333"/>
              <a:ext cx="188950" cy="188950"/>
            </a:xfrm>
            <a:prstGeom prst="rect">
              <a:avLst/>
            </a:prstGeom>
          </p:spPr>
        </p:pic>
        <p:pic>
          <p:nvPicPr>
            <p:cNvPr id="94" name="그림 9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0000">
              <a:off x="4758442" y="3688851"/>
              <a:ext cx="188950" cy="188950"/>
            </a:xfrm>
            <a:prstGeom prst="rect">
              <a:avLst/>
            </a:prstGeom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0">
              <a:off x="4829201" y="3885532"/>
              <a:ext cx="188950" cy="188950"/>
            </a:xfrm>
            <a:prstGeom prst="rect">
              <a:avLst/>
            </a:prstGeom>
          </p:spPr>
        </p:pic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4962809" y="4045467"/>
              <a:ext cx="188950" cy="188950"/>
            </a:xfrm>
            <a:prstGeom prst="rect">
              <a:avLst/>
            </a:prstGeom>
          </p:spPr>
        </p:pic>
      </p:grpSp>
      <p:grpSp>
        <p:nvGrpSpPr>
          <p:cNvPr id="12" name="그룹 11"/>
          <p:cNvGrpSpPr/>
          <p:nvPr/>
        </p:nvGrpSpPr>
        <p:grpSpPr>
          <a:xfrm>
            <a:off x="3172148" y="2124478"/>
            <a:ext cx="1308420" cy="613323"/>
            <a:chOff x="3172148" y="2124478"/>
            <a:chExt cx="1308420" cy="613323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0">
              <a:off x="3172148" y="2124478"/>
              <a:ext cx="188950" cy="188950"/>
            </a:xfrm>
            <a:prstGeom prst="rect">
              <a:avLst/>
            </a:prstGeom>
          </p:spPr>
        </p:pic>
        <p:pic>
          <p:nvPicPr>
            <p:cNvPr id="87" name="그림 8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3305083" y="2302189"/>
              <a:ext cx="188950" cy="188950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3476838" y="2428263"/>
              <a:ext cx="188950" cy="188950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00000">
              <a:off x="3674302" y="2509938"/>
              <a:ext cx="188950" cy="188950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86712" y="2548851"/>
              <a:ext cx="188950" cy="188950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0">
              <a:off x="4103329" y="2539506"/>
              <a:ext cx="188950" cy="18895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>
              <a:off x="4291618" y="2469703"/>
              <a:ext cx="188950" cy="188950"/>
            </a:xfrm>
            <a:prstGeom prst="rect">
              <a:avLst/>
            </a:prstGeom>
          </p:spPr>
        </p:pic>
      </p:grpSp>
      <p:sp>
        <p:nvSpPr>
          <p:cNvPr id="64" name="TextBox 63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74" y="2263964"/>
            <a:ext cx="669879" cy="669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6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-51962" y="1"/>
            <a:ext cx="9195962" cy="6860005"/>
            <a:chOff x="-51962" y="1"/>
            <a:chExt cx="9195962" cy="6860005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25" y="1282393"/>
              <a:ext cx="1967736" cy="5394632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1697567"/>
              <a:ext cx="1332016" cy="23024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직사각형 28"/>
            <p:cNvSpPr/>
            <p:nvPr/>
          </p:nvSpPr>
          <p:spPr>
            <a:xfrm>
              <a:off x="0" y="6606530"/>
              <a:ext cx="9144000" cy="2534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0" y="1"/>
              <a:ext cx="9144000" cy="13368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6117426" y="34925"/>
              <a:ext cx="776286" cy="1212850"/>
            </a:xfrm>
            <a:prstGeom prst="round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00692" y="6567618"/>
              <a:ext cx="354753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- 17 -</a:t>
              </a:r>
              <a:endParaRPr lang="ko-KR" altLang="en-US" sz="13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2269264" y="76213"/>
              <a:ext cx="4601430" cy="720000"/>
              <a:chOff x="2529614" y="76213"/>
              <a:chExt cx="4601430" cy="720000"/>
            </a:xfrm>
          </p:grpSpPr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5900" y="76213"/>
                <a:ext cx="720000" cy="72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4758" y="76213"/>
                <a:ext cx="720000" cy="72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186" y="76213"/>
                <a:ext cx="720000" cy="72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8472" y="76213"/>
                <a:ext cx="720000" cy="72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1044" y="76213"/>
                <a:ext cx="720000" cy="72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614" y="76213"/>
                <a:ext cx="720000" cy="72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811586" y="796212"/>
              <a:ext cx="7302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구석기</a:t>
              </a:r>
              <a:endParaRPr lang="en-US" altLang="ko-KR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3059" y="809886"/>
              <a:ext cx="7302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조  몬</a:t>
              </a:r>
              <a:endParaRPr lang="en-US" altLang="ko-KR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13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64158" y="809886"/>
              <a:ext cx="7302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야오이</a:t>
              </a:r>
              <a:endParaRPr lang="en-US" altLang="ko-KR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13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40444" y="809886"/>
              <a:ext cx="7302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고  분</a:t>
              </a:r>
              <a:endPara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89264" y="797187"/>
              <a:ext cx="8325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일본의</a:t>
              </a:r>
              <a:endParaRPr lang="en-US" altLang="ko-KR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민족구성</a:t>
              </a:r>
              <a:endParaRPr lang="ko-KR" altLang="en-US" sz="13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12978" y="796213"/>
              <a:ext cx="8325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지질학적 </a:t>
              </a:r>
              <a:endParaRPr lang="en-US" altLang="ko-KR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1300" b="1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형성</a:t>
              </a:r>
              <a:endParaRPr lang="ko-KR" altLang="en-US" sz="13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51962" y="1466346"/>
              <a:ext cx="211783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고구려 전성기시대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(5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7823" y="4110369"/>
              <a:ext cx="159214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중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기 고분시대</a:t>
              </a:r>
              <a:endPara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en-US" altLang="ko-KR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(4</a:t>
              </a:r>
              <a:r>
                <a:rPr lang="ko-KR" altLang="en-US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 말 </a:t>
              </a:r>
              <a:r>
                <a:rPr lang="en-US" altLang="ko-KR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~ 5</a:t>
              </a:r>
              <a:r>
                <a:rPr lang="ko-KR" altLang="en-US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 </a:t>
              </a:r>
              <a:r>
                <a:rPr lang="ko-KR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말</a:t>
              </a:r>
              <a:r>
                <a:rPr lang="en-US" altLang="ko-KR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65502" y="4551887"/>
              <a:ext cx="1882781" cy="1882781"/>
              <a:chOff x="317016" y="4551887"/>
              <a:chExt cx="1882781" cy="1882781"/>
            </a:xfrm>
          </p:grpSpPr>
          <p:pic>
            <p:nvPicPr>
              <p:cNvPr id="52" name="그림 51"/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016" y="4551887"/>
                <a:ext cx="1882781" cy="188278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" name="그림 53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819" y="5044361"/>
                <a:ext cx="651391" cy="65139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60" name="자유형 59"/>
            <p:cNvSpPr/>
            <p:nvPr/>
          </p:nvSpPr>
          <p:spPr>
            <a:xfrm>
              <a:off x="62909" y="5703372"/>
              <a:ext cx="960752" cy="727798"/>
            </a:xfrm>
            <a:custGeom>
              <a:avLst/>
              <a:gdLst>
                <a:gd name="connsiteX0" fmla="*/ 1254125 w 1555750"/>
                <a:gd name="connsiteY0" fmla="*/ 12700 h 1181100"/>
                <a:gd name="connsiteX1" fmla="*/ 1174750 w 1555750"/>
                <a:gd name="connsiteY1" fmla="*/ 187325 h 1181100"/>
                <a:gd name="connsiteX2" fmla="*/ 930275 w 1555750"/>
                <a:gd name="connsiteY2" fmla="*/ 212725 h 1181100"/>
                <a:gd name="connsiteX3" fmla="*/ 688975 w 1555750"/>
                <a:gd name="connsiteY3" fmla="*/ 250825 h 1181100"/>
                <a:gd name="connsiteX4" fmla="*/ 479425 w 1555750"/>
                <a:gd name="connsiteY4" fmla="*/ 333375 h 1181100"/>
                <a:gd name="connsiteX5" fmla="*/ 266700 w 1555750"/>
                <a:gd name="connsiteY5" fmla="*/ 466725 h 1181100"/>
                <a:gd name="connsiteX6" fmla="*/ 219075 w 1555750"/>
                <a:gd name="connsiteY6" fmla="*/ 514350 h 1181100"/>
                <a:gd name="connsiteX7" fmla="*/ 228600 w 1555750"/>
                <a:gd name="connsiteY7" fmla="*/ 606425 h 1181100"/>
                <a:gd name="connsiteX8" fmla="*/ 85725 w 1555750"/>
                <a:gd name="connsiteY8" fmla="*/ 663575 h 1181100"/>
                <a:gd name="connsiteX9" fmla="*/ 3175 w 1555750"/>
                <a:gd name="connsiteY9" fmla="*/ 755650 h 1181100"/>
                <a:gd name="connsiteX10" fmla="*/ 0 w 1555750"/>
                <a:gd name="connsiteY10" fmla="*/ 844550 h 1181100"/>
                <a:gd name="connsiteX11" fmla="*/ 25400 w 1555750"/>
                <a:gd name="connsiteY11" fmla="*/ 850900 h 1181100"/>
                <a:gd name="connsiteX12" fmla="*/ 117475 w 1555750"/>
                <a:gd name="connsiteY12" fmla="*/ 850900 h 1181100"/>
                <a:gd name="connsiteX13" fmla="*/ 136525 w 1555750"/>
                <a:gd name="connsiteY13" fmla="*/ 895350 h 1181100"/>
                <a:gd name="connsiteX14" fmla="*/ 107950 w 1555750"/>
                <a:gd name="connsiteY14" fmla="*/ 1079500 h 1181100"/>
                <a:gd name="connsiteX15" fmla="*/ 146050 w 1555750"/>
                <a:gd name="connsiteY15" fmla="*/ 1162050 h 1181100"/>
                <a:gd name="connsiteX16" fmla="*/ 231775 w 1555750"/>
                <a:gd name="connsiteY16" fmla="*/ 1181100 h 1181100"/>
                <a:gd name="connsiteX17" fmla="*/ 282575 w 1555750"/>
                <a:gd name="connsiteY17" fmla="*/ 1136650 h 1181100"/>
                <a:gd name="connsiteX18" fmla="*/ 355600 w 1555750"/>
                <a:gd name="connsiteY18" fmla="*/ 993775 h 1181100"/>
                <a:gd name="connsiteX19" fmla="*/ 450850 w 1555750"/>
                <a:gd name="connsiteY19" fmla="*/ 860425 h 1181100"/>
                <a:gd name="connsiteX20" fmla="*/ 517525 w 1555750"/>
                <a:gd name="connsiteY20" fmla="*/ 831850 h 1181100"/>
                <a:gd name="connsiteX21" fmla="*/ 612775 w 1555750"/>
                <a:gd name="connsiteY21" fmla="*/ 822325 h 1181100"/>
                <a:gd name="connsiteX22" fmla="*/ 774700 w 1555750"/>
                <a:gd name="connsiteY22" fmla="*/ 806450 h 1181100"/>
                <a:gd name="connsiteX23" fmla="*/ 879475 w 1555750"/>
                <a:gd name="connsiteY23" fmla="*/ 708025 h 1181100"/>
                <a:gd name="connsiteX24" fmla="*/ 914400 w 1555750"/>
                <a:gd name="connsiteY24" fmla="*/ 593725 h 1181100"/>
                <a:gd name="connsiteX25" fmla="*/ 923925 w 1555750"/>
                <a:gd name="connsiteY25" fmla="*/ 482600 h 1181100"/>
                <a:gd name="connsiteX26" fmla="*/ 908050 w 1555750"/>
                <a:gd name="connsiteY26" fmla="*/ 441325 h 1181100"/>
                <a:gd name="connsiteX27" fmla="*/ 974725 w 1555750"/>
                <a:gd name="connsiteY27" fmla="*/ 450850 h 1181100"/>
                <a:gd name="connsiteX28" fmla="*/ 1016000 w 1555750"/>
                <a:gd name="connsiteY28" fmla="*/ 574675 h 1181100"/>
                <a:gd name="connsiteX29" fmla="*/ 1069975 w 1555750"/>
                <a:gd name="connsiteY29" fmla="*/ 638175 h 1181100"/>
                <a:gd name="connsiteX30" fmla="*/ 1143000 w 1555750"/>
                <a:gd name="connsiteY30" fmla="*/ 654050 h 1181100"/>
                <a:gd name="connsiteX31" fmla="*/ 1238250 w 1555750"/>
                <a:gd name="connsiteY31" fmla="*/ 577850 h 1181100"/>
                <a:gd name="connsiteX32" fmla="*/ 1327150 w 1555750"/>
                <a:gd name="connsiteY32" fmla="*/ 517525 h 1181100"/>
                <a:gd name="connsiteX33" fmla="*/ 1555750 w 1555750"/>
                <a:gd name="connsiteY33" fmla="*/ 447675 h 1181100"/>
                <a:gd name="connsiteX34" fmla="*/ 1552575 w 1555750"/>
                <a:gd name="connsiteY34" fmla="*/ 304800 h 1181100"/>
                <a:gd name="connsiteX35" fmla="*/ 1520825 w 1555750"/>
                <a:gd name="connsiteY35" fmla="*/ 196850 h 1181100"/>
                <a:gd name="connsiteX36" fmla="*/ 1438275 w 1555750"/>
                <a:gd name="connsiteY36" fmla="*/ 92075 h 1181100"/>
                <a:gd name="connsiteX37" fmla="*/ 1349375 w 1555750"/>
                <a:gd name="connsiteY37" fmla="*/ 12700 h 1181100"/>
                <a:gd name="connsiteX38" fmla="*/ 1311275 w 1555750"/>
                <a:gd name="connsiteY38" fmla="*/ 0 h 1181100"/>
                <a:gd name="connsiteX39" fmla="*/ 1254125 w 1555750"/>
                <a:gd name="connsiteY39" fmla="*/ 127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55750" h="1181100">
                  <a:moveTo>
                    <a:pt x="1254125" y="12700"/>
                  </a:moveTo>
                  <a:lnTo>
                    <a:pt x="1174750" y="187325"/>
                  </a:lnTo>
                  <a:lnTo>
                    <a:pt x="930275" y="212725"/>
                  </a:lnTo>
                  <a:lnTo>
                    <a:pt x="688975" y="250825"/>
                  </a:lnTo>
                  <a:lnTo>
                    <a:pt x="479425" y="333375"/>
                  </a:lnTo>
                  <a:lnTo>
                    <a:pt x="266700" y="466725"/>
                  </a:lnTo>
                  <a:lnTo>
                    <a:pt x="219075" y="514350"/>
                  </a:lnTo>
                  <a:lnTo>
                    <a:pt x="228600" y="606425"/>
                  </a:lnTo>
                  <a:lnTo>
                    <a:pt x="85725" y="663575"/>
                  </a:lnTo>
                  <a:lnTo>
                    <a:pt x="3175" y="755650"/>
                  </a:lnTo>
                  <a:lnTo>
                    <a:pt x="0" y="844550"/>
                  </a:lnTo>
                  <a:lnTo>
                    <a:pt x="25400" y="850900"/>
                  </a:lnTo>
                  <a:lnTo>
                    <a:pt x="117475" y="850900"/>
                  </a:lnTo>
                  <a:lnTo>
                    <a:pt x="136525" y="895350"/>
                  </a:lnTo>
                  <a:lnTo>
                    <a:pt x="107950" y="1079500"/>
                  </a:lnTo>
                  <a:lnTo>
                    <a:pt x="146050" y="1162050"/>
                  </a:lnTo>
                  <a:lnTo>
                    <a:pt x="231775" y="1181100"/>
                  </a:lnTo>
                  <a:lnTo>
                    <a:pt x="282575" y="1136650"/>
                  </a:lnTo>
                  <a:lnTo>
                    <a:pt x="355600" y="993775"/>
                  </a:lnTo>
                  <a:lnTo>
                    <a:pt x="450850" y="860425"/>
                  </a:lnTo>
                  <a:lnTo>
                    <a:pt x="517525" y="831850"/>
                  </a:lnTo>
                  <a:lnTo>
                    <a:pt x="612775" y="822325"/>
                  </a:lnTo>
                  <a:lnTo>
                    <a:pt x="774700" y="806450"/>
                  </a:lnTo>
                  <a:lnTo>
                    <a:pt x="879475" y="708025"/>
                  </a:lnTo>
                  <a:lnTo>
                    <a:pt x="914400" y="593725"/>
                  </a:lnTo>
                  <a:lnTo>
                    <a:pt x="923925" y="482600"/>
                  </a:lnTo>
                  <a:lnTo>
                    <a:pt x="908050" y="441325"/>
                  </a:lnTo>
                  <a:lnTo>
                    <a:pt x="974725" y="450850"/>
                  </a:lnTo>
                  <a:lnTo>
                    <a:pt x="1016000" y="574675"/>
                  </a:lnTo>
                  <a:lnTo>
                    <a:pt x="1069975" y="638175"/>
                  </a:lnTo>
                  <a:lnTo>
                    <a:pt x="1143000" y="654050"/>
                  </a:lnTo>
                  <a:lnTo>
                    <a:pt x="1238250" y="577850"/>
                  </a:lnTo>
                  <a:lnTo>
                    <a:pt x="1327150" y="517525"/>
                  </a:lnTo>
                  <a:lnTo>
                    <a:pt x="1555750" y="447675"/>
                  </a:lnTo>
                  <a:cubicBezTo>
                    <a:pt x="1554692" y="400050"/>
                    <a:pt x="1553633" y="352425"/>
                    <a:pt x="1552575" y="304800"/>
                  </a:cubicBezTo>
                  <a:lnTo>
                    <a:pt x="1520825" y="196850"/>
                  </a:lnTo>
                  <a:lnTo>
                    <a:pt x="1438275" y="92075"/>
                  </a:lnTo>
                  <a:lnTo>
                    <a:pt x="1349375" y="12700"/>
                  </a:lnTo>
                  <a:lnTo>
                    <a:pt x="1311275" y="0"/>
                  </a:lnTo>
                  <a:lnTo>
                    <a:pt x="1254125" y="12700"/>
                  </a:lnTo>
                  <a:close/>
                </a:path>
              </a:pathLst>
            </a:custGeom>
            <a:solidFill>
              <a:srgbClr val="FFD966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>
              <a:off x="324597" y="1750347"/>
              <a:ext cx="1280366" cy="1745328"/>
            </a:xfrm>
            <a:custGeom>
              <a:avLst/>
              <a:gdLst>
                <a:gd name="connsiteX0" fmla="*/ 2038350 w 2424113"/>
                <a:gd name="connsiteY0" fmla="*/ 0 h 2924175"/>
                <a:gd name="connsiteX1" fmla="*/ 1952625 w 2424113"/>
                <a:gd name="connsiteY1" fmla="*/ 38100 h 2924175"/>
                <a:gd name="connsiteX2" fmla="*/ 1943100 w 2424113"/>
                <a:gd name="connsiteY2" fmla="*/ 128588 h 2924175"/>
                <a:gd name="connsiteX3" fmla="*/ 1814513 w 2424113"/>
                <a:gd name="connsiteY3" fmla="*/ 328613 h 2924175"/>
                <a:gd name="connsiteX4" fmla="*/ 1657350 w 2424113"/>
                <a:gd name="connsiteY4" fmla="*/ 466725 h 2924175"/>
                <a:gd name="connsiteX5" fmla="*/ 1452563 w 2424113"/>
                <a:gd name="connsiteY5" fmla="*/ 523875 h 2924175"/>
                <a:gd name="connsiteX6" fmla="*/ 1404938 w 2424113"/>
                <a:gd name="connsiteY6" fmla="*/ 561975 h 2924175"/>
                <a:gd name="connsiteX7" fmla="*/ 1409700 w 2424113"/>
                <a:gd name="connsiteY7" fmla="*/ 614363 h 2924175"/>
                <a:gd name="connsiteX8" fmla="*/ 1428750 w 2424113"/>
                <a:gd name="connsiteY8" fmla="*/ 681038 h 2924175"/>
                <a:gd name="connsiteX9" fmla="*/ 1428750 w 2424113"/>
                <a:gd name="connsiteY9" fmla="*/ 719138 h 2924175"/>
                <a:gd name="connsiteX10" fmla="*/ 1376363 w 2424113"/>
                <a:gd name="connsiteY10" fmla="*/ 733425 h 2924175"/>
                <a:gd name="connsiteX11" fmla="*/ 1228725 w 2424113"/>
                <a:gd name="connsiteY11" fmla="*/ 723900 h 2924175"/>
                <a:gd name="connsiteX12" fmla="*/ 1100138 w 2424113"/>
                <a:gd name="connsiteY12" fmla="*/ 681038 h 2924175"/>
                <a:gd name="connsiteX13" fmla="*/ 1000125 w 2424113"/>
                <a:gd name="connsiteY13" fmla="*/ 633413 h 2924175"/>
                <a:gd name="connsiteX14" fmla="*/ 923925 w 2424113"/>
                <a:gd name="connsiteY14" fmla="*/ 647700 h 2924175"/>
                <a:gd name="connsiteX15" fmla="*/ 866775 w 2424113"/>
                <a:gd name="connsiteY15" fmla="*/ 714375 h 2924175"/>
                <a:gd name="connsiteX16" fmla="*/ 747713 w 2424113"/>
                <a:gd name="connsiteY16" fmla="*/ 909638 h 2924175"/>
                <a:gd name="connsiteX17" fmla="*/ 566738 w 2424113"/>
                <a:gd name="connsiteY17" fmla="*/ 1047750 h 2924175"/>
                <a:gd name="connsiteX18" fmla="*/ 242888 w 2424113"/>
                <a:gd name="connsiteY18" fmla="*/ 1228725 h 2924175"/>
                <a:gd name="connsiteX19" fmla="*/ 76200 w 2424113"/>
                <a:gd name="connsiteY19" fmla="*/ 1323975 h 2924175"/>
                <a:gd name="connsiteX20" fmla="*/ 4763 w 2424113"/>
                <a:gd name="connsiteY20" fmla="*/ 1438275 h 2924175"/>
                <a:gd name="connsiteX21" fmla="*/ 0 w 2424113"/>
                <a:gd name="connsiteY21" fmla="*/ 1481138 h 2924175"/>
                <a:gd name="connsiteX22" fmla="*/ 185738 w 2424113"/>
                <a:gd name="connsiteY22" fmla="*/ 1547813 h 2924175"/>
                <a:gd name="connsiteX23" fmla="*/ 338138 w 2424113"/>
                <a:gd name="connsiteY23" fmla="*/ 1624013 h 2924175"/>
                <a:gd name="connsiteX24" fmla="*/ 409575 w 2424113"/>
                <a:gd name="connsiteY24" fmla="*/ 1700213 h 2924175"/>
                <a:gd name="connsiteX25" fmla="*/ 423863 w 2424113"/>
                <a:gd name="connsiteY25" fmla="*/ 1776413 h 2924175"/>
                <a:gd name="connsiteX26" fmla="*/ 319088 w 2424113"/>
                <a:gd name="connsiteY26" fmla="*/ 1957388 h 2924175"/>
                <a:gd name="connsiteX27" fmla="*/ 228600 w 2424113"/>
                <a:gd name="connsiteY27" fmla="*/ 2071688 h 2924175"/>
                <a:gd name="connsiteX28" fmla="*/ 214313 w 2424113"/>
                <a:gd name="connsiteY28" fmla="*/ 2147888 h 2924175"/>
                <a:gd name="connsiteX29" fmla="*/ 252413 w 2424113"/>
                <a:gd name="connsiteY29" fmla="*/ 2333625 h 2924175"/>
                <a:gd name="connsiteX30" fmla="*/ 323850 w 2424113"/>
                <a:gd name="connsiteY30" fmla="*/ 2462213 h 2924175"/>
                <a:gd name="connsiteX31" fmla="*/ 409575 w 2424113"/>
                <a:gd name="connsiteY31" fmla="*/ 2495550 h 2924175"/>
                <a:gd name="connsiteX32" fmla="*/ 481013 w 2424113"/>
                <a:gd name="connsiteY32" fmla="*/ 2414588 h 2924175"/>
                <a:gd name="connsiteX33" fmla="*/ 595313 w 2424113"/>
                <a:gd name="connsiteY33" fmla="*/ 2371725 h 2924175"/>
                <a:gd name="connsiteX34" fmla="*/ 695325 w 2424113"/>
                <a:gd name="connsiteY34" fmla="*/ 2386013 h 2924175"/>
                <a:gd name="connsiteX35" fmla="*/ 742950 w 2424113"/>
                <a:gd name="connsiteY35" fmla="*/ 2471738 h 2924175"/>
                <a:gd name="connsiteX36" fmla="*/ 819150 w 2424113"/>
                <a:gd name="connsiteY36" fmla="*/ 2509838 h 2924175"/>
                <a:gd name="connsiteX37" fmla="*/ 842963 w 2424113"/>
                <a:gd name="connsiteY37" fmla="*/ 2552700 h 2924175"/>
                <a:gd name="connsiteX38" fmla="*/ 842963 w 2424113"/>
                <a:gd name="connsiteY38" fmla="*/ 2624138 h 2924175"/>
                <a:gd name="connsiteX39" fmla="*/ 890588 w 2424113"/>
                <a:gd name="connsiteY39" fmla="*/ 2714625 h 2924175"/>
                <a:gd name="connsiteX40" fmla="*/ 1062038 w 2424113"/>
                <a:gd name="connsiteY40" fmla="*/ 2790825 h 2924175"/>
                <a:gd name="connsiteX41" fmla="*/ 1271588 w 2424113"/>
                <a:gd name="connsiteY41" fmla="*/ 2814638 h 2924175"/>
                <a:gd name="connsiteX42" fmla="*/ 1423988 w 2424113"/>
                <a:gd name="connsiteY42" fmla="*/ 2776538 h 2924175"/>
                <a:gd name="connsiteX43" fmla="*/ 1504950 w 2424113"/>
                <a:gd name="connsiteY43" fmla="*/ 2800350 h 2924175"/>
                <a:gd name="connsiteX44" fmla="*/ 1628775 w 2424113"/>
                <a:gd name="connsiteY44" fmla="*/ 2871788 h 2924175"/>
                <a:gd name="connsiteX45" fmla="*/ 1762125 w 2424113"/>
                <a:gd name="connsiteY45" fmla="*/ 2886075 h 2924175"/>
                <a:gd name="connsiteX46" fmla="*/ 1828800 w 2424113"/>
                <a:gd name="connsiteY46" fmla="*/ 2924175 h 2924175"/>
                <a:gd name="connsiteX47" fmla="*/ 1804988 w 2424113"/>
                <a:gd name="connsiteY47" fmla="*/ 2790825 h 2924175"/>
                <a:gd name="connsiteX48" fmla="*/ 1804988 w 2424113"/>
                <a:gd name="connsiteY48" fmla="*/ 2647950 h 2924175"/>
                <a:gd name="connsiteX49" fmla="*/ 1781175 w 2424113"/>
                <a:gd name="connsiteY49" fmla="*/ 2466975 h 2924175"/>
                <a:gd name="connsiteX50" fmla="*/ 1695450 w 2424113"/>
                <a:gd name="connsiteY50" fmla="*/ 2314575 h 2924175"/>
                <a:gd name="connsiteX51" fmla="*/ 1533525 w 2424113"/>
                <a:gd name="connsiteY51" fmla="*/ 2100263 h 2924175"/>
                <a:gd name="connsiteX52" fmla="*/ 1395413 w 2424113"/>
                <a:gd name="connsiteY52" fmla="*/ 1947863 h 2924175"/>
                <a:gd name="connsiteX53" fmla="*/ 1247775 w 2424113"/>
                <a:gd name="connsiteY53" fmla="*/ 1804988 h 2924175"/>
                <a:gd name="connsiteX54" fmla="*/ 1166813 w 2424113"/>
                <a:gd name="connsiteY54" fmla="*/ 1700213 h 2924175"/>
                <a:gd name="connsiteX55" fmla="*/ 1162050 w 2424113"/>
                <a:gd name="connsiteY55" fmla="*/ 1576388 h 2924175"/>
                <a:gd name="connsiteX56" fmla="*/ 1233488 w 2424113"/>
                <a:gd name="connsiteY56" fmla="*/ 1495425 h 2924175"/>
                <a:gd name="connsiteX57" fmla="*/ 1614488 w 2424113"/>
                <a:gd name="connsiteY57" fmla="*/ 1295400 h 2924175"/>
                <a:gd name="connsiteX58" fmla="*/ 1890713 w 2424113"/>
                <a:gd name="connsiteY58" fmla="*/ 1085850 h 2924175"/>
                <a:gd name="connsiteX59" fmla="*/ 1990725 w 2424113"/>
                <a:gd name="connsiteY59" fmla="*/ 957263 h 2924175"/>
                <a:gd name="connsiteX60" fmla="*/ 2000250 w 2424113"/>
                <a:gd name="connsiteY60" fmla="*/ 771525 h 2924175"/>
                <a:gd name="connsiteX61" fmla="*/ 2057400 w 2424113"/>
                <a:gd name="connsiteY61" fmla="*/ 571500 h 2924175"/>
                <a:gd name="connsiteX62" fmla="*/ 2195513 w 2424113"/>
                <a:gd name="connsiteY62" fmla="*/ 400050 h 2924175"/>
                <a:gd name="connsiteX63" fmla="*/ 2390775 w 2424113"/>
                <a:gd name="connsiteY63" fmla="*/ 219075 h 2924175"/>
                <a:gd name="connsiteX64" fmla="*/ 2424113 w 2424113"/>
                <a:gd name="connsiteY64" fmla="*/ 161925 h 2924175"/>
                <a:gd name="connsiteX65" fmla="*/ 2319338 w 2424113"/>
                <a:gd name="connsiteY65" fmla="*/ 161925 h 2924175"/>
                <a:gd name="connsiteX66" fmla="*/ 2190750 w 2424113"/>
                <a:gd name="connsiteY66" fmla="*/ 104775 h 2924175"/>
                <a:gd name="connsiteX67" fmla="*/ 2038350 w 2424113"/>
                <a:gd name="connsiteY67" fmla="*/ 0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424113" h="2924175">
                  <a:moveTo>
                    <a:pt x="2038350" y="0"/>
                  </a:moveTo>
                  <a:lnTo>
                    <a:pt x="1952625" y="38100"/>
                  </a:lnTo>
                  <a:lnTo>
                    <a:pt x="1943100" y="128588"/>
                  </a:lnTo>
                  <a:lnTo>
                    <a:pt x="1814513" y="328613"/>
                  </a:lnTo>
                  <a:lnTo>
                    <a:pt x="1657350" y="466725"/>
                  </a:lnTo>
                  <a:lnTo>
                    <a:pt x="1452563" y="523875"/>
                  </a:lnTo>
                  <a:lnTo>
                    <a:pt x="1404938" y="561975"/>
                  </a:lnTo>
                  <a:lnTo>
                    <a:pt x="1409700" y="614363"/>
                  </a:lnTo>
                  <a:lnTo>
                    <a:pt x="1428750" y="681038"/>
                  </a:lnTo>
                  <a:lnTo>
                    <a:pt x="1428750" y="719138"/>
                  </a:lnTo>
                  <a:lnTo>
                    <a:pt x="1376363" y="733425"/>
                  </a:lnTo>
                  <a:lnTo>
                    <a:pt x="1228725" y="723900"/>
                  </a:lnTo>
                  <a:lnTo>
                    <a:pt x="1100138" y="681038"/>
                  </a:lnTo>
                  <a:lnTo>
                    <a:pt x="1000125" y="633413"/>
                  </a:lnTo>
                  <a:lnTo>
                    <a:pt x="923925" y="647700"/>
                  </a:lnTo>
                  <a:lnTo>
                    <a:pt x="866775" y="714375"/>
                  </a:lnTo>
                  <a:lnTo>
                    <a:pt x="747713" y="909638"/>
                  </a:lnTo>
                  <a:lnTo>
                    <a:pt x="566738" y="1047750"/>
                  </a:lnTo>
                  <a:lnTo>
                    <a:pt x="242888" y="1228725"/>
                  </a:lnTo>
                  <a:lnTo>
                    <a:pt x="76200" y="1323975"/>
                  </a:lnTo>
                  <a:lnTo>
                    <a:pt x="4763" y="1438275"/>
                  </a:lnTo>
                  <a:lnTo>
                    <a:pt x="0" y="1481138"/>
                  </a:lnTo>
                  <a:lnTo>
                    <a:pt x="185738" y="1547813"/>
                  </a:lnTo>
                  <a:lnTo>
                    <a:pt x="338138" y="1624013"/>
                  </a:lnTo>
                  <a:lnTo>
                    <a:pt x="409575" y="1700213"/>
                  </a:lnTo>
                  <a:lnTo>
                    <a:pt x="423863" y="1776413"/>
                  </a:lnTo>
                  <a:lnTo>
                    <a:pt x="319088" y="1957388"/>
                  </a:lnTo>
                  <a:lnTo>
                    <a:pt x="228600" y="2071688"/>
                  </a:lnTo>
                  <a:lnTo>
                    <a:pt x="214313" y="2147888"/>
                  </a:lnTo>
                  <a:lnTo>
                    <a:pt x="252413" y="2333625"/>
                  </a:lnTo>
                  <a:lnTo>
                    <a:pt x="323850" y="2462213"/>
                  </a:lnTo>
                  <a:lnTo>
                    <a:pt x="409575" y="2495550"/>
                  </a:lnTo>
                  <a:lnTo>
                    <a:pt x="481013" y="2414588"/>
                  </a:lnTo>
                  <a:lnTo>
                    <a:pt x="595313" y="2371725"/>
                  </a:lnTo>
                  <a:lnTo>
                    <a:pt x="695325" y="2386013"/>
                  </a:lnTo>
                  <a:lnTo>
                    <a:pt x="742950" y="2471738"/>
                  </a:lnTo>
                  <a:lnTo>
                    <a:pt x="819150" y="2509838"/>
                  </a:lnTo>
                  <a:lnTo>
                    <a:pt x="842963" y="2552700"/>
                  </a:lnTo>
                  <a:lnTo>
                    <a:pt x="842963" y="2624138"/>
                  </a:lnTo>
                  <a:lnTo>
                    <a:pt x="890588" y="2714625"/>
                  </a:lnTo>
                  <a:lnTo>
                    <a:pt x="1062038" y="2790825"/>
                  </a:lnTo>
                  <a:lnTo>
                    <a:pt x="1271588" y="2814638"/>
                  </a:lnTo>
                  <a:lnTo>
                    <a:pt x="1423988" y="2776538"/>
                  </a:lnTo>
                  <a:lnTo>
                    <a:pt x="1504950" y="2800350"/>
                  </a:lnTo>
                  <a:lnTo>
                    <a:pt x="1628775" y="2871788"/>
                  </a:lnTo>
                  <a:lnTo>
                    <a:pt x="1762125" y="2886075"/>
                  </a:lnTo>
                  <a:lnTo>
                    <a:pt x="1828800" y="2924175"/>
                  </a:lnTo>
                  <a:lnTo>
                    <a:pt x="1804988" y="2790825"/>
                  </a:lnTo>
                  <a:lnTo>
                    <a:pt x="1804988" y="2647950"/>
                  </a:lnTo>
                  <a:lnTo>
                    <a:pt x="1781175" y="2466975"/>
                  </a:lnTo>
                  <a:lnTo>
                    <a:pt x="1695450" y="2314575"/>
                  </a:lnTo>
                  <a:lnTo>
                    <a:pt x="1533525" y="2100263"/>
                  </a:lnTo>
                  <a:lnTo>
                    <a:pt x="1395413" y="1947863"/>
                  </a:lnTo>
                  <a:lnTo>
                    <a:pt x="1247775" y="1804988"/>
                  </a:lnTo>
                  <a:lnTo>
                    <a:pt x="1166813" y="1700213"/>
                  </a:lnTo>
                  <a:lnTo>
                    <a:pt x="1162050" y="1576388"/>
                  </a:lnTo>
                  <a:lnTo>
                    <a:pt x="1233488" y="1495425"/>
                  </a:lnTo>
                  <a:lnTo>
                    <a:pt x="1614488" y="1295400"/>
                  </a:lnTo>
                  <a:lnTo>
                    <a:pt x="1890713" y="1085850"/>
                  </a:lnTo>
                  <a:lnTo>
                    <a:pt x="1990725" y="957263"/>
                  </a:lnTo>
                  <a:lnTo>
                    <a:pt x="2000250" y="771525"/>
                  </a:lnTo>
                  <a:lnTo>
                    <a:pt x="2057400" y="571500"/>
                  </a:lnTo>
                  <a:lnTo>
                    <a:pt x="2195513" y="400050"/>
                  </a:lnTo>
                  <a:lnTo>
                    <a:pt x="2390775" y="219075"/>
                  </a:lnTo>
                  <a:lnTo>
                    <a:pt x="2424113" y="161925"/>
                  </a:lnTo>
                  <a:lnTo>
                    <a:pt x="2319338" y="161925"/>
                  </a:lnTo>
                  <a:lnTo>
                    <a:pt x="2190750" y="104775"/>
                  </a:lnTo>
                  <a:lnTo>
                    <a:pt x="203835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42" y="2244017"/>
              <a:ext cx="669879" cy="669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5" name="그룹 44"/>
            <p:cNvGrpSpPr/>
            <p:nvPr/>
          </p:nvGrpSpPr>
          <p:grpSpPr>
            <a:xfrm>
              <a:off x="3045550" y="1949305"/>
              <a:ext cx="5111540" cy="4322127"/>
              <a:chOff x="3124850" y="1937600"/>
              <a:chExt cx="5111540" cy="4322127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3124850" y="2844046"/>
                <a:ext cx="3210172" cy="3415681"/>
                <a:chOff x="3138054" y="1390534"/>
                <a:chExt cx="3210172" cy="3415681"/>
              </a:xfrm>
            </p:grpSpPr>
            <p:grpSp>
              <p:nvGrpSpPr>
                <p:cNvPr id="36" name="그룹 35"/>
                <p:cNvGrpSpPr/>
                <p:nvPr/>
              </p:nvGrpSpPr>
              <p:grpSpPr>
                <a:xfrm>
                  <a:off x="3138054" y="1390534"/>
                  <a:ext cx="3210172" cy="3415681"/>
                  <a:chOff x="3728431" y="1390534"/>
                  <a:chExt cx="3210172" cy="3415681"/>
                </a:xfrm>
              </p:grpSpPr>
              <p:pic>
                <p:nvPicPr>
                  <p:cNvPr id="46" name="그림 45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28431" y="1390534"/>
                    <a:ext cx="1332016" cy="230242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48" name="자유형 47"/>
                  <p:cNvSpPr/>
                  <p:nvPr/>
                </p:nvSpPr>
                <p:spPr>
                  <a:xfrm>
                    <a:off x="3732454" y="1443666"/>
                    <a:ext cx="1285863" cy="1752598"/>
                  </a:xfrm>
                  <a:custGeom>
                    <a:avLst/>
                    <a:gdLst>
                      <a:gd name="connsiteX0" fmla="*/ 2038350 w 2424113"/>
                      <a:gd name="connsiteY0" fmla="*/ 0 h 2924175"/>
                      <a:gd name="connsiteX1" fmla="*/ 1952625 w 2424113"/>
                      <a:gd name="connsiteY1" fmla="*/ 38100 h 2924175"/>
                      <a:gd name="connsiteX2" fmla="*/ 1943100 w 2424113"/>
                      <a:gd name="connsiteY2" fmla="*/ 128588 h 2924175"/>
                      <a:gd name="connsiteX3" fmla="*/ 1814513 w 2424113"/>
                      <a:gd name="connsiteY3" fmla="*/ 328613 h 2924175"/>
                      <a:gd name="connsiteX4" fmla="*/ 1657350 w 2424113"/>
                      <a:gd name="connsiteY4" fmla="*/ 466725 h 2924175"/>
                      <a:gd name="connsiteX5" fmla="*/ 1452563 w 2424113"/>
                      <a:gd name="connsiteY5" fmla="*/ 523875 h 2924175"/>
                      <a:gd name="connsiteX6" fmla="*/ 1404938 w 2424113"/>
                      <a:gd name="connsiteY6" fmla="*/ 561975 h 2924175"/>
                      <a:gd name="connsiteX7" fmla="*/ 1409700 w 2424113"/>
                      <a:gd name="connsiteY7" fmla="*/ 614363 h 2924175"/>
                      <a:gd name="connsiteX8" fmla="*/ 1428750 w 2424113"/>
                      <a:gd name="connsiteY8" fmla="*/ 681038 h 2924175"/>
                      <a:gd name="connsiteX9" fmla="*/ 1428750 w 2424113"/>
                      <a:gd name="connsiteY9" fmla="*/ 719138 h 2924175"/>
                      <a:gd name="connsiteX10" fmla="*/ 1376363 w 2424113"/>
                      <a:gd name="connsiteY10" fmla="*/ 733425 h 2924175"/>
                      <a:gd name="connsiteX11" fmla="*/ 1228725 w 2424113"/>
                      <a:gd name="connsiteY11" fmla="*/ 723900 h 2924175"/>
                      <a:gd name="connsiteX12" fmla="*/ 1100138 w 2424113"/>
                      <a:gd name="connsiteY12" fmla="*/ 681038 h 2924175"/>
                      <a:gd name="connsiteX13" fmla="*/ 1000125 w 2424113"/>
                      <a:gd name="connsiteY13" fmla="*/ 633413 h 2924175"/>
                      <a:gd name="connsiteX14" fmla="*/ 923925 w 2424113"/>
                      <a:gd name="connsiteY14" fmla="*/ 647700 h 2924175"/>
                      <a:gd name="connsiteX15" fmla="*/ 866775 w 2424113"/>
                      <a:gd name="connsiteY15" fmla="*/ 714375 h 2924175"/>
                      <a:gd name="connsiteX16" fmla="*/ 747713 w 2424113"/>
                      <a:gd name="connsiteY16" fmla="*/ 909638 h 2924175"/>
                      <a:gd name="connsiteX17" fmla="*/ 566738 w 2424113"/>
                      <a:gd name="connsiteY17" fmla="*/ 1047750 h 2924175"/>
                      <a:gd name="connsiteX18" fmla="*/ 242888 w 2424113"/>
                      <a:gd name="connsiteY18" fmla="*/ 1228725 h 2924175"/>
                      <a:gd name="connsiteX19" fmla="*/ 76200 w 2424113"/>
                      <a:gd name="connsiteY19" fmla="*/ 1323975 h 2924175"/>
                      <a:gd name="connsiteX20" fmla="*/ 4763 w 2424113"/>
                      <a:gd name="connsiteY20" fmla="*/ 1438275 h 2924175"/>
                      <a:gd name="connsiteX21" fmla="*/ 0 w 2424113"/>
                      <a:gd name="connsiteY21" fmla="*/ 1481138 h 2924175"/>
                      <a:gd name="connsiteX22" fmla="*/ 185738 w 2424113"/>
                      <a:gd name="connsiteY22" fmla="*/ 1547813 h 2924175"/>
                      <a:gd name="connsiteX23" fmla="*/ 338138 w 2424113"/>
                      <a:gd name="connsiteY23" fmla="*/ 1624013 h 2924175"/>
                      <a:gd name="connsiteX24" fmla="*/ 409575 w 2424113"/>
                      <a:gd name="connsiteY24" fmla="*/ 1700213 h 2924175"/>
                      <a:gd name="connsiteX25" fmla="*/ 423863 w 2424113"/>
                      <a:gd name="connsiteY25" fmla="*/ 1776413 h 2924175"/>
                      <a:gd name="connsiteX26" fmla="*/ 319088 w 2424113"/>
                      <a:gd name="connsiteY26" fmla="*/ 1957388 h 2924175"/>
                      <a:gd name="connsiteX27" fmla="*/ 228600 w 2424113"/>
                      <a:gd name="connsiteY27" fmla="*/ 2071688 h 2924175"/>
                      <a:gd name="connsiteX28" fmla="*/ 214313 w 2424113"/>
                      <a:gd name="connsiteY28" fmla="*/ 2147888 h 2924175"/>
                      <a:gd name="connsiteX29" fmla="*/ 252413 w 2424113"/>
                      <a:gd name="connsiteY29" fmla="*/ 2333625 h 2924175"/>
                      <a:gd name="connsiteX30" fmla="*/ 323850 w 2424113"/>
                      <a:gd name="connsiteY30" fmla="*/ 2462213 h 2924175"/>
                      <a:gd name="connsiteX31" fmla="*/ 409575 w 2424113"/>
                      <a:gd name="connsiteY31" fmla="*/ 2495550 h 2924175"/>
                      <a:gd name="connsiteX32" fmla="*/ 481013 w 2424113"/>
                      <a:gd name="connsiteY32" fmla="*/ 2414588 h 2924175"/>
                      <a:gd name="connsiteX33" fmla="*/ 595313 w 2424113"/>
                      <a:gd name="connsiteY33" fmla="*/ 2371725 h 2924175"/>
                      <a:gd name="connsiteX34" fmla="*/ 695325 w 2424113"/>
                      <a:gd name="connsiteY34" fmla="*/ 2386013 h 2924175"/>
                      <a:gd name="connsiteX35" fmla="*/ 742950 w 2424113"/>
                      <a:gd name="connsiteY35" fmla="*/ 2471738 h 2924175"/>
                      <a:gd name="connsiteX36" fmla="*/ 819150 w 2424113"/>
                      <a:gd name="connsiteY36" fmla="*/ 2509838 h 2924175"/>
                      <a:gd name="connsiteX37" fmla="*/ 842963 w 2424113"/>
                      <a:gd name="connsiteY37" fmla="*/ 2552700 h 2924175"/>
                      <a:gd name="connsiteX38" fmla="*/ 842963 w 2424113"/>
                      <a:gd name="connsiteY38" fmla="*/ 2624138 h 2924175"/>
                      <a:gd name="connsiteX39" fmla="*/ 890588 w 2424113"/>
                      <a:gd name="connsiteY39" fmla="*/ 2714625 h 2924175"/>
                      <a:gd name="connsiteX40" fmla="*/ 1062038 w 2424113"/>
                      <a:gd name="connsiteY40" fmla="*/ 2790825 h 2924175"/>
                      <a:gd name="connsiteX41" fmla="*/ 1271588 w 2424113"/>
                      <a:gd name="connsiteY41" fmla="*/ 2814638 h 2924175"/>
                      <a:gd name="connsiteX42" fmla="*/ 1423988 w 2424113"/>
                      <a:gd name="connsiteY42" fmla="*/ 2776538 h 2924175"/>
                      <a:gd name="connsiteX43" fmla="*/ 1504950 w 2424113"/>
                      <a:gd name="connsiteY43" fmla="*/ 2800350 h 2924175"/>
                      <a:gd name="connsiteX44" fmla="*/ 1628775 w 2424113"/>
                      <a:gd name="connsiteY44" fmla="*/ 2871788 h 2924175"/>
                      <a:gd name="connsiteX45" fmla="*/ 1762125 w 2424113"/>
                      <a:gd name="connsiteY45" fmla="*/ 2886075 h 2924175"/>
                      <a:gd name="connsiteX46" fmla="*/ 1828800 w 2424113"/>
                      <a:gd name="connsiteY46" fmla="*/ 2924175 h 2924175"/>
                      <a:gd name="connsiteX47" fmla="*/ 1804988 w 2424113"/>
                      <a:gd name="connsiteY47" fmla="*/ 2790825 h 2924175"/>
                      <a:gd name="connsiteX48" fmla="*/ 1804988 w 2424113"/>
                      <a:gd name="connsiteY48" fmla="*/ 2647950 h 2924175"/>
                      <a:gd name="connsiteX49" fmla="*/ 1781175 w 2424113"/>
                      <a:gd name="connsiteY49" fmla="*/ 2466975 h 2924175"/>
                      <a:gd name="connsiteX50" fmla="*/ 1695450 w 2424113"/>
                      <a:gd name="connsiteY50" fmla="*/ 2314575 h 2924175"/>
                      <a:gd name="connsiteX51" fmla="*/ 1533525 w 2424113"/>
                      <a:gd name="connsiteY51" fmla="*/ 2100263 h 2924175"/>
                      <a:gd name="connsiteX52" fmla="*/ 1395413 w 2424113"/>
                      <a:gd name="connsiteY52" fmla="*/ 1947863 h 2924175"/>
                      <a:gd name="connsiteX53" fmla="*/ 1247775 w 2424113"/>
                      <a:gd name="connsiteY53" fmla="*/ 1804988 h 2924175"/>
                      <a:gd name="connsiteX54" fmla="*/ 1166813 w 2424113"/>
                      <a:gd name="connsiteY54" fmla="*/ 1700213 h 2924175"/>
                      <a:gd name="connsiteX55" fmla="*/ 1162050 w 2424113"/>
                      <a:gd name="connsiteY55" fmla="*/ 1576388 h 2924175"/>
                      <a:gd name="connsiteX56" fmla="*/ 1233488 w 2424113"/>
                      <a:gd name="connsiteY56" fmla="*/ 1495425 h 2924175"/>
                      <a:gd name="connsiteX57" fmla="*/ 1614488 w 2424113"/>
                      <a:gd name="connsiteY57" fmla="*/ 1295400 h 2924175"/>
                      <a:gd name="connsiteX58" fmla="*/ 1890713 w 2424113"/>
                      <a:gd name="connsiteY58" fmla="*/ 1085850 h 2924175"/>
                      <a:gd name="connsiteX59" fmla="*/ 1990725 w 2424113"/>
                      <a:gd name="connsiteY59" fmla="*/ 957263 h 2924175"/>
                      <a:gd name="connsiteX60" fmla="*/ 2000250 w 2424113"/>
                      <a:gd name="connsiteY60" fmla="*/ 771525 h 2924175"/>
                      <a:gd name="connsiteX61" fmla="*/ 2057400 w 2424113"/>
                      <a:gd name="connsiteY61" fmla="*/ 571500 h 2924175"/>
                      <a:gd name="connsiteX62" fmla="*/ 2195513 w 2424113"/>
                      <a:gd name="connsiteY62" fmla="*/ 400050 h 2924175"/>
                      <a:gd name="connsiteX63" fmla="*/ 2390775 w 2424113"/>
                      <a:gd name="connsiteY63" fmla="*/ 219075 h 2924175"/>
                      <a:gd name="connsiteX64" fmla="*/ 2424113 w 2424113"/>
                      <a:gd name="connsiteY64" fmla="*/ 161925 h 2924175"/>
                      <a:gd name="connsiteX65" fmla="*/ 2319338 w 2424113"/>
                      <a:gd name="connsiteY65" fmla="*/ 161925 h 2924175"/>
                      <a:gd name="connsiteX66" fmla="*/ 2190750 w 2424113"/>
                      <a:gd name="connsiteY66" fmla="*/ 104775 h 2924175"/>
                      <a:gd name="connsiteX67" fmla="*/ 2038350 w 2424113"/>
                      <a:gd name="connsiteY67" fmla="*/ 0 h 2924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</a:cxnLst>
                    <a:rect l="l" t="t" r="r" b="b"/>
                    <a:pathLst>
                      <a:path w="2424113" h="2924175">
                        <a:moveTo>
                          <a:pt x="2038350" y="0"/>
                        </a:moveTo>
                        <a:lnTo>
                          <a:pt x="1952625" y="38100"/>
                        </a:lnTo>
                        <a:lnTo>
                          <a:pt x="1943100" y="128588"/>
                        </a:lnTo>
                        <a:lnTo>
                          <a:pt x="1814513" y="328613"/>
                        </a:lnTo>
                        <a:lnTo>
                          <a:pt x="1657350" y="466725"/>
                        </a:lnTo>
                        <a:lnTo>
                          <a:pt x="1452563" y="523875"/>
                        </a:lnTo>
                        <a:lnTo>
                          <a:pt x="1404938" y="561975"/>
                        </a:lnTo>
                        <a:lnTo>
                          <a:pt x="1409700" y="614363"/>
                        </a:lnTo>
                        <a:lnTo>
                          <a:pt x="1428750" y="681038"/>
                        </a:lnTo>
                        <a:lnTo>
                          <a:pt x="1428750" y="719138"/>
                        </a:lnTo>
                        <a:lnTo>
                          <a:pt x="1376363" y="733425"/>
                        </a:lnTo>
                        <a:lnTo>
                          <a:pt x="1228725" y="723900"/>
                        </a:lnTo>
                        <a:lnTo>
                          <a:pt x="1100138" y="681038"/>
                        </a:lnTo>
                        <a:lnTo>
                          <a:pt x="1000125" y="633413"/>
                        </a:lnTo>
                        <a:lnTo>
                          <a:pt x="923925" y="647700"/>
                        </a:lnTo>
                        <a:lnTo>
                          <a:pt x="866775" y="714375"/>
                        </a:lnTo>
                        <a:lnTo>
                          <a:pt x="747713" y="909638"/>
                        </a:lnTo>
                        <a:lnTo>
                          <a:pt x="566738" y="1047750"/>
                        </a:lnTo>
                        <a:lnTo>
                          <a:pt x="242888" y="1228725"/>
                        </a:lnTo>
                        <a:lnTo>
                          <a:pt x="76200" y="1323975"/>
                        </a:lnTo>
                        <a:lnTo>
                          <a:pt x="4763" y="1438275"/>
                        </a:lnTo>
                        <a:lnTo>
                          <a:pt x="0" y="1481138"/>
                        </a:lnTo>
                        <a:lnTo>
                          <a:pt x="185738" y="1547813"/>
                        </a:lnTo>
                        <a:lnTo>
                          <a:pt x="338138" y="1624013"/>
                        </a:lnTo>
                        <a:lnTo>
                          <a:pt x="409575" y="1700213"/>
                        </a:lnTo>
                        <a:lnTo>
                          <a:pt x="423863" y="1776413"/>
                        </a:lnTo>
                        <a:lnTo>
                          <a:pt x="319088" y="1957388"/>
                        </a:lnTo>
                        <a:lnTo>
                          <a:pt x="228600" y="2071688"/>
                        </a:lnTo>
                        <a:lnTo>
                          <a:pt x="214313" y="2147888"/>
                        </a:lnTo>
                        <a:lnTo>
                          <a:pt x="252413" y="2333625"/>
                        </a:lnTo>
                        <a:lnTo>
                          <a:pt x="323850" y="2462213"/>
                        </a:lnTo>
                        <a:lnTo>
                          <a:pt x="409575" y="2495550"/>
                        </a:lnTo>
                        <a:lnTo>
                          <a:pt x="481013" y="2414588"/>
                        </a:lnTo>
                        <a:lnTo>
                          <a:pt x="595313" y="2371725"/>
                        </a:lnTo>
                        <a:lnTo>
                          <a:pt x="695325" y="2386013"/>
                        </a:lnTo>
                        <a:lnTo>
                          <a:pt x="742950" y="2471738"/>
                        </a:lnTo>
                        <a:lnTo>
                          <a:pt x="819150" y="2509838"/>
                        </a:lnTo>
                        <a:lnTo>
                          <a:pt x="842963" y="2552700"/>
                        </a:lnTo>
                        <a:lnTo>
                          <a:pt x="842963" y="2624138"/>
                        </a:lnTo>
                        <a:lnTo>
                          <a:pt x="890588" y="2714625"/>
                        </a:lnTo>
                        <a:lnTo>
                          <a:pt x="1062038" y="2790825"/>
                        </a:lnTo>
                        <a:lnTo>
                          <a:pt x="1271588" y="2814638"/>
                        </a:lnTo>
                        <a:lnTo>
                          <a:pt x="1423988" y="2776538"/>
                        </a:lnTo>
                        <a:lnTo>
                          <a:pt x="1504950" y="2800350"/>
                        </a:lnTo>
                        <a:lnTo>
                          <a:pt x="1628775" y="2871788"/>
                        </a:lnTo>
                        <a:lnTo>
                          <a:pt x="1762125" y="2886075"/>
                        </a:lnTo>
                        <a:lnTo>
                          <a:pt x="1828800" y="2924175"/>
                        </a:lnTo>
                        <a:lnTo>
                          <a:pt x="1804988" y="2790825"/>
                        </a:lnTo>
                        <a:lnTo>
                          <a:pt x="1804988" y="2647950"/>
                        </a:lnTo>
                        <a:lnTo>
                          <a:pt x="1781175" y="2466975"/>
                        </a:lnTo>
                        <a:lnTo>
                          <a:pt x="1695450" y="2314575"/>
                        </a:lnTo>
                        <a:lnTo>
                          <a:pt x="1533525" y="2100263"/>
                        </a:lnTo>
                        <a:lnTo>
                          <a:pt x="1395413" y="1947863"/>
                        </a:lnTo>
                        <a:lnTo>
                          <a:pt x="1247775" y="1804988"/>
                        </a:lnTo>
                        <a:lnTo>
                          <a:pt x="1166813" y="1700213"/>
                        </a:lnTo>
                        <a:lnTo>
                          <a:pt x="1162050" y="1576388"/>
                        </a:lnTo>
                        <a:lnTo>
                          <a:pt x="1233488" y="1495425"/>
                        </a:lnTo>
                        <a:lnTo>
                          <a:pt x="1614488" y="1295400"/>
                        </a:lnTo>
                        <a:lnTo>
                          <a:pt x="1890713" y="1085850"/>
                        </a:lnTo>
                        <a:lnTo>
                          <a:pt x="1990725" y="957263"/>
                        </a:lnTo>
                        <a:lnTo>
                          <a:pt x="2000250" y="771525"/>
                        </a:lnTo>
                        <a:lnTo>
                          <a:pt x="2057400" y="571500"/>
                        </a:lnTo>
                        <a:lnTo>
                          <a:pt x="2195513" y="400050"/>
                        </a:lnTo>
                        <a:lnTo>
                          <a:pt x="2390775" y="219075"/>
                        </a:lnTo>
                        <a:lnTo>
                          <a:pt x="2424113" y="161925"/>
                        </a:lnTo>
                        <a:lnTo>
                          <a:pt x="2319338" y="161925"/>
                        </a:lnTo>
                        <a:lnTo>
                          <a:pt x="2190750" y="104775"/>
                        </a:lnTo>
                        <a:lnTo>
                          <a:pt x="203835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74" name="그림 73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71957" y="1936984"/>
                    <a:ext cx="669879" cy="669879"/>
                  </a:xfrm>
                  <a:prstGeom prst="rect">
                    <a:avLst/>
                  </a:prstGeo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grpSp>
                <p:nvGrpSpPr>
                  <p:cNvPr id="2" name="그룹 1"/>
                  <p:cNvGrpSpPr/>
                  <p:nvPr/>
                </p:nvGrpSpPr>
                <p:grpSpPr>
                  <a:xfrm>
                    <a:off x="5053229" y="2923434"/>
                    <a:ext cx="1885374" cy="1882781"/>
                    <a:chOff x="4724747" y="2710992"/>
                    <a:chExt cx="1885374" cy="1882781"/>
                  </a:xfrm>
                </p:grpSpPr>
                <p:grpSp>
                  <p:nvGrpSpPr>
                    <p:cNvPr id="77" name="그룹 76"/>
                    <p:cNvGrpSpPr/>
                    <p:nvPr/>
                  </p:nvGrpSpPr>
                  <p:grpSpPr>
                    <a:xfrm>
                      <a:off x="4727340" y="2710992"/>
                      <a:ext cx="1882781" cy="1882781"/>
                      <a:chOff x="317016" y="4551887"/>
                      <a:chExt cx="1882781" cy="1882781"/>
                    </a:xfrm>
                  </p:grpSpPr>
                  <p:pic>
                    <p:nvPicPr>
                      <p:cNvPr id="78" name="그림 77"/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duotone>
                          <a:prstClr val="black"/>
                          <a:schemeClr val="tx2">
                            <a:tint val="45000"/>
                            <a:satMod val="400000"/>
                          </a:schemeClr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7016" y="4551887"/>
                        <a:ext cx="1882781" cy="1882781"/>
                      </a:xfrm>
                      <a:prstGeom prst="rect">
                        <a:avLst/>
                      </a:prstGeom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pic>
                  <p:pic>
                    <p:nvPicPr>
                      <p:cNvPr id="79" name="그림 78"/>
                      <p:cNvPicPr>
                        <a:picLocks noChangeAspect="1"/>
                      </p:cNvPicPr>
                      <p:nvPr/>
                    </p:nvPicPr>
                    <p:blipFill>
                      <a:blip r:embed="rId1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69819" y="5044361"/>
                        <a:ext cx="651391" cy="651391"/>
                      </a:xfrm>
                      <a:prstGeom prst="rect">
                        <a:avLst/>
                      </a:prstGeom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pic>
                </p:grpSp>
                <p:sp>
                  <p:nvSpPr>
                    <p:cNvPr id="80" name="자유형 79"/>
                    <p:cNvSpPr/>
                    <p:nvPr/>
                  </p:nvSpPr>
                  <p:spPr>
                    <a:xfrm>
                      <a:off x="4724747" y="3862477"/>
                      <a:ext cx="960752" cy="727798"/>
                    </a:xfrm>
                    <a:custGeom>
                      <a:avLst/>
                      <a:gdLst>
                        <a:gd name="connsiteX0" fmla="*/ 1254125 w 1555750"/>
                        <a:gd name="connsiteY0" fmla="*/ 12700 h 1181100"/>
                        <a:gd name="connsiteX1" fmla="*/ 1174750 w 1555750"/>
                        <a:gd name="connsiteY1" fmla="*/ 187325 h 1181100"/>
                        <a:gd name="connsiteX2" fmla="*/ 930275 w 1555750"/>
                        <a:gd name="connsiteY2" fmla="*/ 212725 h 1181100"/>
                        <a:gd name="connsiteX3" fmla="*/ 688975 w 1555750"/>
                        <a:gd name="connsiteY3" fmla="*/ 250825 h 1181100"/>
                        <a:gd name="connsiteX4" fmla="*/ 479425 w 1555750"/>
                        <a:gd name="connsiteY4" fmla="*/ 333375 h 1181100"/>
                        <a:gd name="connsiteX5" fmla="*/ 266700 w 1555750"/>
                        <a:gd name="connsiteY5" fmla="*/ 466725 h 1181100"/>
                        <a:gd name="connsiteX6" fmla="*/ 219075 w 1555750"/>
                        <a:gd name="connsiteY6" fmla="*/ 514350 h 1181100"/>
                        <a:gd name="connsiteX7" fmla="*/ 228600 w 1555750"/>
                        <a:gd name="connsiteY7" fmla="*/ 606425 h 1181100"/>
                        <a:gd name="connsiteX8" fmla="*/ 85725 w 1555750"/>
                        <a:gd name="connsiteY8" fmla="*/ 663575 h 1181100"/>
                        <a:gd name="connsiteX9" fmla="*/ 3175 w 1555750"/>
                        <a:gd name="connsiteY9" fmla="*/ 755650 h 1181100"/>
                        <a:gd name="connsiteX10" fmla="*/ 0 w 1555750"/>
                        <a:gd name="connsiteY10" fmla="*/ 844550 h 1181100"/>
                        <a:gd name="connsiteX11" fmla="*/ 25400 w 1555750"/>
                        <a:gd name="connsiteY11" fmla="*/ 850900 h 1181100"/>
                        <a:gd name="connsiteX12" fmla="*/ 117475 w 1555750"/>
                        <a:gd name="connsiteY12" fmla="*/ 850900 h 1181100"/>
                        <a:gd name="connsiteX13" fmla="*/ 136525 w 1555750"/>
                        <a:gd name="connsiteY13" fmla="*/ 895350 h 1181100"/>
                        <a:gd name="connsiteX14" fmla="*/ 107950 w 1555750"/>
                        <a:gd name="connsiteY14" fmla="*/ 1079500 h 1181100"/>
                        <a:gd name="connsiteX15" fmla="*/ 146050 w 1555750"/>
                        <a:gd name="connsiteY15" fmla="*/ 1162050 h 1181100"/>
                        <a:gd name="connsiteX16" fmla="*/ 231775 w 1555750"/>
                        <a:gd name="connsiteY16" fmla="*/ 1181100 h 1181100"/>
                        <a:gd name="connsiteX17" fmla="*/ 282575 w 1555750"/>
                        <a:gd name="connsiteY17" fmla="*/ 1136650 h 1181100"/>
                        <a:gd name="connsiteX18" fmla="*/ 355600 w 1555750"/>
                        <a:gd name="connsiteY18" fmla="*/ 993775 h 1181100"/>
                        <a:gd name="connsiteX19" fmla="*/ 450850 w 1555750"/>
                        <a:gd name="connsiteY19" fmla="*/ 860425 h 1181100"/>
                        <a:gd name="connsiteX20" fmla="*/ 517525 w 1555750"/>
                        <a:gd name="connsiteY20" fmla="*/ 831850 h 1181100"/>
                        <a:gd name="connsiteX21" fmla="*/ 612775 w 1555750"/>
                        <a:gd name="connsiteY21" fmla="*/ 822325 h 1181100"/>
                        <a:gd name="connsiteX22" fmla="*/ 774700 w 1555750"/>
                        <a:gd name="connsiteY22" fmla="*/ 806450 h 1181100"/>
                        <a:gd name="connsiteX23" fmla="*/ 879475 w 1555750"/>
                        <a:gd name="connsiteY23" fmla="*/ 708025 h 1181100"/>
                        <a:gd name="connsiteX24" fmla="*/ 914400 w 1555750"/>
                        <a:gd name="connsiteY24" fmla="*/ 593725 h 1181100"/>
                        <a:gd name="connsiteX25" fmla="*/ 923925 w 1555750"/>
                        <a:gd name="connsiteY25" fmla="*/ 482600 h 1181100"/>
                        <a:gd name="connsiteX26" fmla="*/ 908050 w 1555750"/>
                        <a:gd name="connsiteY26" fmla="*/ 441325 h 1181100"/>
                        <a:gd name="connsiteX27" fmla="*/ 974725 w 1555750"/>
                        <a:gd name="connsiteY27" fmla="*/ 450850 h 1181100"/>
                        <a:gd name="connsiteX28" fmla="*/ 1016000 w 1555750"/>
                        <a:gd name="connsiteY28" fmla="*/ 574675 h 1181100"/>
                        <a:gd name="connsiteX29" fmla="*/ 1069975 w 1555750"/>
                        <a:gd name="connsiteY29" fmla="*/ 638175 h 1181100"/>
                        <a:gd name="connsiteX30" fmla="*/ 1143000 w 1555750"/>
                        <a:gd name="connsiteY30" fmla="*/ 654050 h 1181100"/>
                        <a:gd name="connsiteX31" fmla="*/ 1238250 w 1555750"/>
                        <a:gd name="connsiteY31" fmla="*/ 577850 h 1181100"/>
                        <a:gd name="connsiteX32" fmla="*/ 1327150 w 1555750"/>
                        <a:gd name="connsiteY32" fmla="*/ 517525 h 1181100"/>
                        <a:gd name="connsiteX33" fmla="*/ 1555750 w 1555750"/>
                        <a:gd name="connsiteY33" fmla="*/ 447675 h 1181100"/>
                        <a:gd name="connsiteX34" fmla="*/ 1552575 w 1555750"/>
                        <a:gd name="connsiteY34" fmla="*/ 304800 h 1181100"/>
                        <a:gd name="connsiteX35" fmla="*/ 1520825 w 1555750"/>
                        <a:gd name="connsiteY35" fmla="*/ 196850 h 1181100"/>
                        <a:gd name="connsiteX36" fmla="*/ 1438275 w 1555750"/>
                        <a:gd name="connsiteY36" fmla="*/ 92075 h 1181100"/>
                        <a:gd name="connsiteX37" fmla="*/ 1349375 w 1555750"/>
                        <a:gd name="connsiteY37" fmla="*/ 12700 h 1181100"/>
                        <a:gd name="connsiteX38" fmla="*/ 1311275 w 1555750"/>
                        <a:gd name="connsiteY38" fmla="*/ 0 h 1181100"/>
                        <a:gd name="connsiteX39" fmla="*/ 1254125 w 1555750"/>
                        <a:gd name="connsiteY39" fmla="*/ 12700 h 1181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1555750" h="1181100">
                          <a:moveTo>
                            <a:pt x="1254125" y="12700"/>
                          </a:moveTo>
                          <a:lnTo>
                            <a:pt x="1174750" y="187325"/>
                          </a:lnTo>
                          <a:lnTo>
                            <a:pt x="930275" y="212725"/>
                          </a:lnTo>
                          <a:lnTo>
                            <a:pt x="688975" y="250825"/>
                          </a:lnTo>
                          <a:lnTo>
                            <a:pt x="479425" y="333375"/>
                          </a:lnTo>
                          <a:lnTo>
                            <a:pt x="266700" y="466725"/>
                          </a:lnTo>
                          <a:lnTo>
                            <a:pt x="219075" y="514350"/>
                          </a:lnTo>
                          <a:lnTo>
                            <a:pt x="228600" y="606425"/>
                          </a:lnTo>
                          <a:lnTo>
                            <a:pt x="85725" y="663575"/>
                          </a:lnTo>
                          <a:lnTo>
                            <a:pt x="3175" y="755650"/>
                          </a:lnTo>
                          <a:lnTo>
                            <a:pt x="0" y="844550"/>
                          </a:lnTo>
                          <a:lnTo>
                            <a:pt x="25400" y="850900"/>
                          </a:lnTo>
                          <a:lnTo>
                            <a:pt x="117475" y="850900"/>
                          </a:lnTo>
                          <a:lnTo>
                            <a:pt x="136525" y="895350"/>
                          </a:lnTo>
                          <a:lnTo>
                            <a:pt x="107950" y="1079500"/>
                          </a:lnTo>
                          <a:lnTo>
                            <a:pt x="146050" y="1162050"/>
                          </a:lnTo>
                          <a:lnTo>
                            <a:pt x="231775" y="1181100"/>
                          </a:lnTo>
                          <a:lnTo>
                            <a:pt x="282575" y="1136650"/>
                          </a:lnTo>
                          <a:lnTo>
                            <a:pt x="355600" y="993775"/>
                          </a:lnTo>
                          <a:lnTo>
                            <a:pt x="450850" y="860425"/>
                          </a:lnTo>
                          <a:lnTo>
                            <a:pt x="517525" y="831850"/>
                          </a:lnTo>
                          <a:lnTo>
                            <a:pt x="612775" y="822325"/>
                          </a:lnTo>
                          <a:lnTo>
                            <a:pt x="774700" y="806450"/>
                          </a:lnTo>
                          <a:lnTo>
                            <a:pt x="879475" y="708025"/>
                          </a:lnTo>
                          <a:lnTo>
                            <a:pt x="914400" y="593725"/>
                          </a:lnTo>
                          <a:lnTo>
                            <a:pt x="923925" y="482600"/>
                          </a:lnTo>
                          <a:lnTo>
                            <a:pt x="908050" y="441325"/>
                          </a:lnTo>
                          <a:lnTo>
                            <a:pt x="974725" y="450850"/>
                          </a:lnTo>
                          <a:lnTo>
                            <a:pt x="1016000" y="574675"/>
                          </a:lnTo>
                          <a:lnTo>
                            <a:pt x="1069975" y="638175"/>
                          </a:lnTo>
                          <a:lnTo>
                            <a:pt x="1143000" y="654050"/>
                          </a:lnTo>
                          <a:lnTo>
                            <a:pt x="1238250" y="577850"/>
                          </a:lnTo>
                          <a:lnTo>
                            <a:pt x="1327150" y="517525"/>
                          </a:lnTo>
                          <a:lnTo>
                            <a:pt x="1555750" y="447675"/>
                          </a:lnTo>
                          <a:cubicBezTo>
                            <a:pt x="1554692" y="400050"/>
                            <a:pt x="1553633" y="352425"/>
                            <a:pt x="1552575" y="304800"/>
                          </a:cubicBezTo>
                          <a:lnTo>
                            <a:pt x="1520825" y="196850"/>
                          </a:lnTo>
                          <a:lnTo>
                            <a:pt x="1438275" y="92075"/>
                          </a:lnTo>
                          <a:lnTo>
                            <a:pt x="1349375" y="12700"/>
                          </a:lnTo>
                          <a:lnTo>
                            <a:pt x="1311275" y="0"/>
                          </a:lnTo>
                          <a:lnTo>
                            <a:pt x="1254125" y="12700"/>
                          </a:lnTo>
                          <a:close/>
                        </a:path>
                      </a:pathLst>
                    </a:custGeom>
                    <a:solidFill>
                      <a:srgbClr val="FFD966"/>
                    </a:solidFill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</p:grpSp>
            <p:pic>
              <p:nvPicPr>
                <p:cNvPr id="34" name="그림 33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9094" y="2915082"/>
                  <a:ext cx="1181181" cy="1181181"/>
                </a:xfrm>
                <a:prstGeom prst="rect">
                  <a:avLst/>
                </a:prstGeom>
              </p:spPr>
            </p:pic>
          </p:grpSp>
          <p:grpSp>
            <p:nvGrpSpPr>
              <p:cNvPr id="42" name="그룹 41"/>
              <p:cNvGrpSpPr/>
              <p:nvPr/>
            </p:nvGrpSpPr>
            <p:grpSpPr>
              <a:xfrm>
                <a:off x="3765550" y="1937600"/>
                <a:ext cx="4470840" cy="2169825"/>
                <a:chOff x="3980588" y="2140071"/>
                <a:chExt cx="4470840" cy="2169825"/>
              </a:xfrm>
            </p:grpSpPr>
            <p:sp>
              <p:nvSpPr>
                <p:cNvPr id="85" name="모서리가 둥근 직사각형 84"/>
                <p:cNvSpPr/>
                <p:nvPr/>
              </p:nvSpPr>
              <p:spPr>
                <a:xfrm>
                  <a:off x="5325475" y="3144328"/>
                  <a:ext cx="2567911" cy="12369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8CBAD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모서리가 둥근 직사각형 66"/>
                <p:cNvSpPr/>
                <p:nvPr/>
              </p:nvSpPr>
              <p:spPr>
                <a:xfrm>
                  <a:off x="6534486" y="3834304"/>
                  <a:ext cx="1822450" cy="12369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8CBAD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" name="모서리가 둥근 직사각형 67"/>
                <p:cNvSpPr/>
                <p:nvPr/>
              </p:nvSpPr>
              <p:spPr>
                <a:xfrm>
                  <a:off x="5937586" y="4058490"/>
                  <a:ext cx="2419350" cy="12369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8CBAD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3980588" y="2140071"/>
                  <a:ext cx="4470840" cy="2169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ko-KR" altLang="en-US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백제는 일본에 태자를 볼모로 보내게 되며 </a:t>
                  </a:r>
                  <a:endParaRPr lang="en-US" altLang="ko-KR" sz="1500" dirty="0" smtClean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endParaRPr>
                </a:p>
                <a:p>
                  <a:pPr algn="r"/>
                  <a:r>
                    <a:rPr lang="ko-KR" altLang="en-US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동시에 많은 선진기술자 들이 파견되어</a:t>
                  </a:r>
                  <a:endParaRPr lang="en-US" altLang="ko-KR" sz="1500" dirty="0" smtClean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endParaRPr>
                </a:p>
                <a:p>
                  <a:pPr algn="r"/>
                  <a:r>
                    <a:rPr lang="ko-KR" altLang="en-US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기술을 전수해주었다</a:t>
                  </a:r>
                  <a:r>
                    <a:rPr lang="en-US" altLang="ko-KR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.</a:t>
                  </a:r>
                </a:p>
                <a:p>
                  <a:pPr algn="r"/>
                  <a:endParaRPr lang="en-US" altLang="ko-KR" sz="150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endParaRPr>
                </a:p>
                <a:p>
                  <a:pPr algn="r"/>
                  <a:r>
                    <a:rPr lang="ko-KR" altLang="en-US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학자</a:t>
                  </a:r>
                  <a:r>
                    <a:rPr lang="en-US" altLang="ko-KR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, </a:t>
                  </a:r>
                  <a:r>
                    <a:rPr lang="ko-KR" altLang="en-US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화공</a:t>
                  </a:r>
                  <a:r>
                    <a:rPr lang="en-US" altLang="ko-KR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, </a:t>
                  </a:r>
                  <a:r>
                    <a:rPr lang="ko-KR" altLang="en-US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공예가</a:t>
                  </a:r>
                  <a:r>
                    <a:rPr lang="en-US" altLang="ko-KR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, </a:t>
                  </a:r>
                  <a:r>
                    <a:rPr lang="ko-KR" altLang="en-US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건축가들이 파견되면서</a:t>
                  </a:r>
                  <a:endParaRPr lang="en-US" altLang="ko-KR" sz="1500" dirty="0" smtClean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endParaRPr>
                </a:p>
                <a:p>
                  <a:pPr algn="r"/>
                  <a:r>
                    <a:rPr lang="ko-KR" altLang="en-US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일본도 철을 직접 생산할 수 있게 되었다</a:t>
                  </a:r>
                  <a:r>
                    <a:rPr lang="en-US" altLang="ko-KR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.</a:t>
                  </a:r>
                </a:p>
                <a:p>
                  <a:pPr algn="r"/>
                  <a:endParaRPr lang="en-US" altLang="ko-KR" sz="150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endParaRPr>
                </a:p>
                <a:p>
                  <a:pPr algn="r"/>
                  <a:r>
                    <a:rPr lang="ko-KR" altLang="en-US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또한</a:t>
                  </a:r>
                  <a:r>
                    <a:rPr lang="en-US" altLang="ko-KR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, </a:t>
                  </a:r>
                  <a:r>
                    <a:rPr lang="ko-KR" altLang="en-US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불교를 수용하게 되었는데</a:t>
                  </a:r>
                  <a:endParaRPr lang="en-US" altLang="ko-KR" sz="1500" dirty="0" smtClean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endParaRPr>
                </a:p>
                <a:p>
                  <a:pPr algn="r"/>
                  <a:r>
                    <a:rPr lang="ko-KR" altLang="en-US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국가를 통합하는데 큰 힘이 되었다</a:t>
                  </a:r>
                  <a:r>
                    <a:rPr lang="en-US" altLang="ko-KR" sz="1500" dirty="0" smtClean="0">
                      <a:ln w="3175"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배달의민족 주아" panose="02020603020101020101" pitchFamily="18" charset="-127"/>
                      <a:ea typeface="배달의민족 주아" panose="02020603020101020101" pitchFamily="18" charset="-127"/>
                    </a:rPr>
                    <a:t>.</a:t>
                  </a:r>
                </a:p>
              </p:txBody>
            </p:sp>
          </p:grpSp>
        </p:grpSp>
        <p:sp>
          <p:nvSpPr>
            <p:cNvPr id="47" name="자유형 46"/>
            <p:cNvSpPr/>
            <p:nvPr/>
          </p:nvSpPr>
          <p:spPr>
            <a:xfrm>
              <a:off x="4824413" y="3876675"/>
              <a:ext cx="757237" cy="476250"/>
            </a:xfrm>
            <a:custGeom>
              <a:avLst/>
              <a:gdLst>
                <a:gd name="connsiteX0" fmla="*/ 757237 w 757237"/>
                <a:gd name="connsiteY0" fmla="*/ 42863 h 476250"/>
                <a:gd name="connsiteX1" fmla="*/ 757237 w 757237"/>
                <a:gd name="connsiteY1" fmla="*/ 42863 h 476250"/>
                <a:gd name="connsiteX2" fmla="*/ 719137 w 757237"/>
                <a:gd name="connsiteY2" fmla="*/ 23813 h 476250"/>
                <a:gd name="connsiteX3" fmla="*/ 704850 w 757237"/>
                <a:gd name="connsiteY3" fmla="*/ 19050 h 476250"/>
                <a:gd name="connsiteX4" fmla="*/ 671512 w 757237"/>
                <a:gd name="connsiteY4" fmla="*/ 9525 h 476250"/>
                <a:gd name="connsiteX5" fmla="*/ 647700 w 757237"/>
                <a:gd name="connsiteY5" fmla="*/ 4763 h 476250"/>
                <a:gd name="connsiteX6" fmla="*/ 628650 w 757237"/>
                <a:gd name="connsiteY6" fmla="*/ 0 h 476250"/>
                <a:gd name="connsiteX7" fmla="*/ 528637 w 757237"/>
                <a:gd name="connsiteY7" fmla="*/ 4763 h 476250"/>
                <a:gd name="connsiteX8" fmla="*/ 509587 w 757237"/>
                <a:gd name="connsiteY8" fmla="*/ 14288 h 476250"/>
                <a:gd name="connsiteX9" fmla="*/ 485775 w 757237"/>
                <a:gd name="connsiteY9" fmla="*/ 23813 h 476250"/>
                <a:gd name="connsiteX10" fmla="*/ 466725 w 757237"/>
                <a:gd name="connsiteY10" fmla="*/ 38100 h 476250"/>
                <a:gd name="connsiteX11" fmla="*/ 447675 w 757237"/>
                <a:gd name="connsiteY11" fmla="*/ 47625 h 476250"/>
                <a:gd name="connsiteX12" fmla="*/ 428625 w 757237"/>
                <a:gd name="connsiteY12" fmla="*/ 76200 h 476250"/>
                <a:gd name="connsiteX13" fmla="*/ 419100 w 757237"/>
                <a:gd name="connsiteY13" fmla="*/ 90488 h 476250"/>
                <a:gd name="connsiteX14" fmla="*/ 414337 w 757237"/>
                <a:gd name="connsiteY14" fmla="*/ 119063 h 476250"/>
                <a:gd name="connsiteX15" fmla="*/ 414337 w 757237"/>
                <a:gd name="connsiteY15" fmla="*/ 204788 h 476250"/>
                <a:gd name="connsiteX16" fmla="*/ 423862 w 757237"/>
                <a:gd name="connsiteY16" fmla="*/ 219075 h 476250"/>
                <a:gd name="connsiteX17" fmla="*/ 457200 w 757237"/>
                <a:gd name="connsiteY17" fmla="*/ 233363 h 476250"/>
                <a:gd name="connsiteX18" fmla="*/ 471487 w 757237"/>
                <a:gd name="connsiteY18" fmla="*/ 238125 h 476250"/>
                <a:gd name="connsiteX19" fmla="*/ 504825 w 757237"/>
                <a:gd name="connsiteY19" fmla="*/ 228600 h 476250"/>
                <a:gd name="connsiteX20" fmla="*/ 519112 w 757237"/>
                <a:gd name="connsiteY20" fmla="*/ 195263 h 476250"/>
                <a:gd name="connsiteX21" fmla="*/ 504825 w 757237"/>
                <a:gd name="connsiteY21" fmla="*/ 166688 h 476250"/>
                <a:gd name="connsiteX22" fmla="*/ 490537 w 757237"/>
                <a:gd name="connsiteY22" fmla="*/ 138113 h 476250"/>
                <a:gd name="connsiteX23" fmla="*/ 466725 w 757237"/>
                <a:gd name="connsiteY23" fmla="*/ 128588 h 476250"/>
                <a:gd name="connsiteX24" fmla="*/ 423862 w 757237"/>
                <a:gd name="connsiteY24" fmla="*/ 114300 h 476250"/>
                <a:gd name="connsiteX25" fmla="*/ 323850 w 757237"/>
                <a:gd name="connsiteY25" fmla="*/ 119063 h 476250"/>
                <a:gd name="connsiteX26" fmla="*/ 300037 w 757237"/>
                <a:gd name="connsiteY26" fmla="*/ 133350 h 476250"/>
                <a:gd name="connsiteX27" fmla="*/ 228600 w 757237"/>
                <a:gd name="connsiteY27" fmla="*/ 171450 h 476250"/>
                <a:gd name="connsiteX28" fmla="*/ 195262 w 757237"/>
                <a:gd name="connsiteY28" fmla="*/ 200025 h 476250"/>
                <a:gd name="connsiteX29" fmla="*/ 138112 w 757237"/>
                <a:gd name="connsiteY29" fmla="*/ 252413 h 476250"/>
                <a:gd name="connsiteX30" fmla="*/ 104775 w 757237"/>
                <a:gd name="connsiteY30" fmla="*/ 290513 h 476250"/>
                <a:gd name="connsiteX31" fmla="*/ 76200 w 757237"/>
                <a:gd name="connsiteY31" fmla="*/ 342900 h 476250"/>
                <a:gd name="connsiteX32" fmla="*/ 61912 w 757237"/>
                <a:gd name="connsiteY32" fmla="*/ 366713 h 476250"/>
                <a:gd name="connsiteX33" fmla="*/ 42862 w 757237"/>
                <a:gd name="connsiteY33" fmla="*/ 419100 h 476250"/>
                <a:gd name="connsiteX34" fmla="*/ 28575 w 757237"/>
                <a:gd name="connsiteY34" fmla="*/ 433388 h 476250"/>
                <a:gd name="connsiteX35" fmla="*/ 9525 w 757237"/>
                <a:gd name="connsiteY35" fmla="*/ 461963 h 476250"/>
                <a:gd name="connsiteX36" fmla="*/ 0 w 757237"/>
                <a:gd name="connsiteY36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7237" h="476250">
                  <a:moveTo>
                    <a:pt x="757237" y="42863"/>
                  </a:moveTo>
                  <a:lnTo>
                    <a:pt x="757237" y="42863"/>
                  </a:lnTo>
                  <a:cubicBezTo>
                    <a:pt x="744537" y="36513"/>
                    <a:pt x="732063" y="29689"/>
                    <a:pt x="719137" y="23813"/>
                  </a:cubicBezTo>
                  <a:cubicBezTo>
                    <a:pt x="714567" y="21736"/>
                    <a:pt x="709658" y="20493"/>
                    <a:pt x="704850" y="19050"/>
                  </a:cubicBezTo>
                  <a:cubicBezTo>
                    <a:pt x="693780" y="15729"/>
                    <a:pt x="682724" y="12328"/>
                    <a:pt x="671512" y="9525"/>
                  </a:cubicBezTo>
                  <a:cubicBezTo>
                    <a:pt x="663659" y="7562"/>
                    <a:pt x="655602" y="6519"/>
                    <a:pt x="647700" y="4763"/>
                  </a:cubicBezTo>
                  <a:cubicBezTo>
                    <a:pt x="641310" y="3343"/>
                    <a:pt x="635000" y="1588"/>
                    <a:pt x="628650" y="0"/>
                  </a:cubicBezTo>
                  <a:cubicBezTo>
                    <a:pt x="595312" y="1588"/>
                    <a:pt x="561775" y="786"/>
                    <a:pt x="528637" y="4763"/>
                  </a:cubicBezTo>
                  <a:cubicBezTo>
                    <a:pt x="521588" y="5609"/>
                    <a:pt x="516075" y="11405"/>
                    <a:pt x="509587" y="14288"/>
                  </a:cubicBezTo>
                  <a:cubicBezTo>
                    <a:pt x="501775" y="17760"/>
                    <a:pt x="493248" y="19661"/>
                    <a:pt x="485775" y="23813"/>
                  </a:cubicBezTo>
                  <a:cubicBezTo>
                    <a:pt x="478836" y="27668"/>
                    <a:pt x="473456" y="33893"/>
                    <a:pt x="466725" y="38100"/>
                  </a:cubicBezTo>
                  <a:cubicBezTo>
                    <a:pt x="460705" y="41863"/>
                    <a:pt x="454025" y="44450"/>
                    <a:pt x="447675" y="47625"/>
                  </a:cubicBezTo>
                  <a:lnTo>
                    <a:pt x="428625" y="76200"/>
                  </a:lnTo>
                  <a:lnTo>
                    <a:pt x="419100" y="90488"/>
                  </a:lnTo>
                  <a:cubicBezTo>
                    <a:pt x="417512" y="100013"/>
                    <a:pt x="416064" y="109562"/>
                    <a:pt x="414337" y="119063"/>
                  </a:cubicBezTo>
                  <a:cubicBezTo>
                    <a:pt x="407413" y="157147"/>
                    <a:pt x="404104" y="150211"/>
                    <a:pt x="414337" y="204788"/>
                  </a:cubicBezTo>
                  <a:cubicBezTo>
                    <a:pt x="415392" y="210414"/>
                    <a:pt x="419815" y="215028"/>
                    <a:pt x="423862" y="219075"/>
                  </a:cubicBezTo>
                  <a:cubicBezTo>
                    <a:pt x="435462" y="230675"/>
                    <a:pt x="441899" y="228991"/>
                    <a:pt x="457200" y="233363"/>
                  </a:cubicBezTo>
                  <a:cubicBezTo>
                    <a:pt x="462027" y="234742"/>
                    <a:pt x="466725" y="236538"/>
                    <a:pt x="471487" y="238125"/>
                  </a:cubicBezTo>
                  <a:cubicBezTo>
                    <a:pt x="482600" y="234950"/>
                    <a:pt x="495209" y="235011"/>
                    <a:pt x="504825" y="228600"/>
                  </a:cubicBezTo>
                  <a:cubicBezTo>
                    <a:pt x="509870" y="225237"/>
                    <a:pt x="516860" y="202019"/>
                    <a:pt x="519112" y="195263"/>
                  </a:cubicBezTo>
                  <a:cubicBezTo>
                    <a:pt x="514350" y="185738"/>
                    <a:pt x="509150" y="176419"/>
                    <a:pt x="504825" y="166688"/>
                  </a:cubicBezTo>
                  <a:cubicBezTo>
                    <a:pt x="500567" y="157106"/>
                    <a:pt x="500208" y="145021"/>
                    <a:pt x="490537" y="138113"/>
                  </a:cubicBezTo>
                  <a:cubicBezTo>
                    <a:pt x="483581" y="133144"/>
                    <a:pt x="474537" y="132060"/>
                    <a:pt x="466725" y="128588"/>
                  </a:cubicBezTo>
                  <a:cubicBezTo>
                    <a:pt x="434460" y="114248"/>
                    <a:pt x="461449" y="121818"/>
                    <a:pt x="423862" y="114300"/>
                  </a:cubicBezTo>
                  <a:cubicBezTo>
                    <a:pt x="390525" y="115888"/>
                    <a:pt x="356837" y="113988"/>
                    <a:pt x="323850" y="119063"/>
                  </a:cubicBezTo>
                  <a:cubicBezTo>
                    <a:pt x="314701" y="120471"/>
                    <a:pt x="308316" y="129210"/>
                    <a:pt x="300037" y="133350"/>
                  </a:cubicBezTo>
                  <a:cubicBezTo>
                    <a:pt x="257867" y="154434"/>
                    <a:pt x="286086" y="128334"/>
                    <a:pt x="228600" y="171450"/>
                  </a:cubicBezTo>
                  <a:cubicBezTo>
                    <a:pt x="172891" y="213233"/>
                    <a:pt x="241697" y="160225"/>
                    <a:pt x="195262" y="200025"/>
                  </a:cubicBezTo>
                  <a:cubicBezTo>
                    <a:pt x="136792" y="250142"/>
                    <a:pt x="238511" y="152014"/>
                    <a:pt x="138112" y="252413"/>
                  </a:cubicBezTo>
                  <a:cubicBezTo>
                    <a:pt x="120867" y="269658"/>
                    <a:pt x="117894" y="270835"/>
                    <a:pt x="104775" y="290513"/>
                  </a:cubicBezTo>
                  <a:cubicBezTo>
                    <a:pt x="86876" y="317362"/>
                    <a:pt x="92478" y="313057"/>
                    <a:pt x="76200" y="342900"/>
                  </a:cubicBezTo>
                  <a:cubicBezTo>
                    <a:pt x="71767" y="351027"/>
                    <a:pt x="66675" y="358775"/>
                    <a:pt x="61912" y="366713"/>
                  </a:cubicBezTo>
                  <a:cubicBezTo>
                    <a:pt x="55111" y="393916"/>
                    <a:pt x="57851" y="401113"/>
                    <a:pt x="42862" y="419100"/>
                  </a:cubicBezTo>
                  <a:cubicBezTo>
                    <a:pt x="38550" y="424274"/>
                    <a:pt x="32710" y="428072"/>
                    <a:pt x="28575" y="433388"/>
                  </a:cubicBezTo>
                  <a:cubicBezTo>
                    <a:pt x="21547" y="442424"/>
                    <a:pt x="15875" y="452438"/>
                    <a:pt x="9525" y="461963"/>
                  </a:cubicBezTo>
                  <a:lnTo>
                    <a:pt x="0" y="476250"/>
                  </a:lnTo>
                </a:path>
              </a:pathLst>
            </a:custGeom>
            <a:noFill/>
            <a:ln w="25400">
              <a:solidFill>
                <a:srgbClr val="F8CBAD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자유형 87"/>
            <p:cNvSpPr/>
            <p:nvPr/>
          </p:nvSpPr>
          <p:spPr>
            <a:xfrm rot="20700000">
              <a:off x="4175502" y="3931356"/>
              <a:ext cx="425654" cy="450836"/>
            </a:xfrm>
            <a:custGeom>
              <a:avLst/>
              <a:gdLst>
                <a:gd name="connsiteX0" fmla="*/ 38100 w 142875"/>
                <a:gd name="connsiteY0" fmla="*/ 140613 h 140613"/>
                <a:gd name="connsiteX1" fmla="*/ 38100 w 142875"/>
                <a:gd name="connsiteY1" fmla="*/ 140613 h 140613"/>
                <a:gd name="connsiteX2" fmla="*/ 40481 w 142875"/>
                <a:gd name="connsiteY2" fmla="*/ 116801 h 140613"/>
                <a:gd name="connsiteX3" fmla="*/ 42863 w 142875"/>
                <a:gd name="connsiteY3" fmla="*/ 100132 h 140613"/>
                <a:gd name="connsiteX4" fmla="*/ 45244 w 142875"/>
                <a:gd name="connsiteY4" fmla="*/ 81082 h 140613"/>
                <a:gd name="connsiteX5" fmla="*/ 50006 w 142875"/>
                <a:gd name="connsiteY5" fmla="*/ 54888 h 140613"/>
                <a:gd name="connsiteX6" fmla="*/ 54769 w 142875"/>
                <a:gd name="connsiteY6" fmla="*/ 47745 h 140613"/>
                <a:gd name="connsiteX7" fmla="*/ 59531 w 142875"/>
                <a:gd name="connsiteY7" fmla="*/ 28695 h 140613"/>
                <a:gd name="connsiteX8" fmla="*/ 66675 w 142875"/>
                <a:gd name="connsiteY8" fmla="*/ 19170 h 140613"/>
                <a:gd name="connsiteX9" fmla="*/ 69056 w 142875"/>
                <a:gd name="connsiteY9" fmla="*/ 12026 h 140613"/>
                <a:gd name="connsiteX10" fmla="*/ 71438 w 142875"/>
                <a:gd name="connsiteY10" fmla="*/ 120 h 140613"/>
                <a:gd name="connsiteX11" fmla="*/ 76200 w 142875"/>
                <a:gd name="connsiteY11" fmla="*/ 14407 h 140613"/>
                <a:gd name="connsiteX12" fmla="*/ 83344 w 142875"/>
                <a:gd name="connsiteY12" fmla="*/ 33457 h 140613"/>
                <a:gd name="connsiteX13" fmla="*/ 88106 w 142875"/>
                <a:gd name="connsiteY13" fmla="*/ 47745 h 140613"/>
                <a:gd name="connsiteX14" fmla="*/ 100013 w 142875"/>
                <a:gd name="connsiteY14" fmla="*/ 73938 h 140613"/>
                <a:gd name="connsiteX15" fmla="*/ 102394 w 142875"/>
                <a:gd name="connsiteY15" fmla="*/ 83463 h 140613"/>
                <a:gd name="connsiteX16" fmla="*/ 107156 w 142875"/>
                <a:gd name="connsiteY16" fmla="*/ 97751 h 140613"/>
                <a:gd name="connsiteX17" fmla="*/ 109538 w 142875"/>
                <a:gd name="connsiteY17" fmla="*/ 109657 h 140613"/>
                <a:gd name="connsiteX18" fmla="*/ 114300 w 142875"/>
                <a:gd name="connsiteY18" fmla="*/ 116801 h 140613"/>
                <a:gd name="connsiteX19" fmla="*/ 116681 w 142875"/>
                <a:gd name="connsiteY19" fmla="*/ 123945 h 140613"/>
                <a:gd name="connsiteX20" fmla="*/ 114300 w 142875"/>
                <a:gd name="connsiteY20" fmla="*/ 131088 h 140613"/>
                <a:gd name="connsiteX21" fmla="*/ 104775 w 142875"/>
                <a:gd name="connsiteY21" fmla="*/ 126326 h 140613"/>
                <a:gd name="connsiteX22" fmla="*/ 83344 w 142875"/>
                <a:gd name="connsiteY22" fmla="*/ 109657 h 140613"/>
                <a:gd name="connsiteX23" fmla="*/ 28575 w 142875"/>
                <a:gd name="connsiteY23" fmla="*/ 76320 h 140613"/>
                <a:gd name="connsiteX24" fmla="*/ 14288 w 142875"/>
                <a:gd name="connsiteY24" fmla="*/ 64413 h 140613"/>
                <a:gd name="connsiteX25" fmla="*/ 0 w 142875"/>
                <a:gd name="connsiteY25" fmla="*/ 54888 h 140613"/>
                <a:gd name="connsiteX26" fmla="*/ 4763 w 142875"/>
                <a:gd name="connsiteY26" fmla="*/ 47745 h 140613"/>
                <a:gd name="connsiteX27" fmla="*/ 16669 w 142875"/>
                <a:gd name="connsiteY27" fmla="*/ 45363 h 140613"/>
                <a:gd name="connsiteX28" fmla="*/ 114300 w 142875"/>
                <a:gd name="connsiteY28" fmla="*/ 40601 h 140613"/>
                <a:gd name="connsiteX29" fmla="*/ 128588 w 142875"/>
                <a:gd name="connsiteY29" fmla="*/ 42982 h 140613"/>
                <a:gd name="connsiteX30" fmla="*/ 140494 w 142875"/>
                <a:gd name="connsiteY30" fmla="*/ 45363 h 140613"/>
                <a:gd name="connsiteX31" fmla="*/ 142875 w 142875"/>
                <a:gd name="connsiteY31" fmla="*/ 52507 h 140613"/>
                <a:gd name="connsiteX32" fmla="*/ 140494 w 142875"/>
                <a:gd name="connsiteY32" fmla="*/ 71557 h 140613"/>
                <a:gd name="connsiteX33" fmla="*/ 135731 w 142875"/>
                <a:gd name="connsiteY33" fmla="*/ 78701 h 140613"/>
                <a:gd name="connsiteX34" fmla="*/ 119063 w 142875"/>
                <a:gd name="connsiteY34" fmla="*/ 95370 h 140613"/>
                <a:gd name="connsiteX35" fmla="*/ 92869 w 142875"/>
                <a:gd name="connsiteY35" fmla="*/ 107276 h 140613"/>
                <a:gd name="connsiteX36" fmla="*/ 69056 w 142875"/>
                <a:gd name="connsiteY36" fmla="*/ 119182 h 140613"/>
                <a:gd name="connsiteX37" fmla="*/ 54769 w 142875"/>
                <a:gd name="connsiteY37" fmla="*/ 126326 h 140613"/>
                <a:gd name="connsiteX38" fmla="*/ 38100 w 142875"/>
                <a:gd name="connsiteY38" fmla="*/ 140613 h 14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2875" h="140613">
                  <a:moveTo>
                    <a:pt x="38100" y="140613"/>
                  </a:moveTo>
                  <a:lnTo>
                    <a:pt x="38100" y="140613"/>
                  </a:lnTo>
                  <a:cubicBezTo>
                    <a:pt x="38894" y="132676"/>
                    <a:pt x="39549" y="124723"/>
                    <a:pt x="40481" y="116801"/>
                  </a:cubicBezTo>
                  <a:cubicBezTo>
                    <a:pt x="41137" y="111227"/>
                    <a:pt x="42121" y="105696"/>
                    <a:pt x="42863" y="100132"/>
                  </a:cubicBezTo>
                  <a:cubicBezTo>
                    <a:pt x="43709" y="93789"/>
                    <a:pt x="44398" y="87425"/>
                    <a:pt x="45244" y="81082"/>
                  </a:cubicBezTo>
                  <a:cubicBezTo>
                    <a:pt x="45742" y="77347"/>
                    <a:pt x="47632" y="60428"/>
                    <a:pt x="50006" y="54888"/>
                  </a:cubicBezTo>
                  <a:cubicBezTo>
                    <a:pt x="51133" y="52258"/>
                    <a:pt x="53181" y="50126"/>
                    <a:pt x="54769" y="47745"/>
                  </a:cubicBezTo>
                  <a:cubicBezTo>
                    <a:pt x="55372" y="44730"/>
                    <a:pt x="57278" y="32638"/>
                    <a:pt x="59531" y="28695"/>
                  </a:cubicBezTo>
                  <a:cubicBezTo>
                    <a:pt x="61500" y="25249"/>
                    <a:pt x="64294" y="22345"/>
                    <a:pt x="66675" y="19170"/>
                  </a:cubicBezTo>
                  <a:cubicBezTo>
                    <a:pt x="67469" y="16789"/>
                    <a:pt x="68447" y="14461"/>
                    <a:pt x="69056" y="12026"/>
                  </a:cubicBezTo>
                  <a:cubicBezTo>
                    <a:pt x="70038" y="8100"/>
                    <a:pt x="67598" y="-1160"/>
                    <a:pt x="71438" y="120"/>
                  </a:cubicBezTo>
                  <a:cubicBezTo>
                    <a:pt x="76200" y="1707"/>
                    <a:pt x="74613" y="9645"/>
                    <a:pt x="76200" y="14407"/>
                  </a:cubicBezTo>
                  <a:cubicBezTo>
                    <a:pt x="83280" y="35650"/>
                    <a:pt x="71948" y="2117"/>
                    <a:pt x="83344" y="33457"/>
                  </a:cubicBezTo>
                  <a:cubicBezTo>
                    <a:pt x="85060" y="38175"/>
                    <a:pt x="86175" y="43111"/>
                    <a:pt x="88106" y="47745"/>
                  </a:cubicBezTo>
                  <a:cubicBezTo>
                    <a:pt x="96202" y="67175"/>
                    <a:pt x="94043" y="56029"/>
                    <a:pt x="100013" y="73938"/>
                  </a:cubicBezTo>
                  <a:cubicBezTo>
                    <a:pt x="101048" y="77043"/>
                    <a:pt x="101454" y="80328"/>
                    <a:pt x="102394" y="83463"/>
                  </a:cubicBezTo>
                  <a:cubicBezTo>
                    <a:pt x="103836" y="88272"/>
                    <a:pt x="105835" y="92908"/>
                    <a:pt x="107156" y="97751"/>
                  </a:cubicBezTo>
                  <a:cubicBezTo>
                    <a:pt x="108221" y="101656"/>
                    <a:pt x="108117" y="105867"/>
                    <a:pt x="109538" y="109657"/>
                  </a:cubicBezTo>
                  <a:cubicBezTo>
                    <a:pt x="110543" y="112337"/>
                    <a:pt x="113020" y="114241"/>
                    <a:pt x="114300" y="116801"/>
                  </a:cubicBezTo>
                  <a:cubicBezTo>
                    <a:pt x="115422" y="119046"/>
                    <a:pt x="115887" y="121564"/>
                    <a:pt x="116681" y="123945"/>
                  </a:cubicBezTo>
                  <a:cubicBezTo>
                    <a:pt x="115887" y="126326"/>
                    <a:pt x="116761" y="130596"/>
                    <a:pt x="114300" y="131088"/>
                  </a:cubicBezTo>
                  <a:cubicBezTo>
                    <a:pt x="110819" y="131784"/>
                    <a:pt x="107694" y="128347"/>
                    <a:pt x="104775" y="126326"/>
                  </a:cubicBezTo>
                  <a:cubicBezTo>
                    <a:pt x="97334" y="121175"/>
                    <a:pt x="90708" y="114917"/>
                    <a:pt x="83344" y="109657"/>
                  </a:cubicBezTo>
                  <a:cubicBezTo>
                    <a:pt x="9528" y="56931"/>
                    <a:pt x="96934" y="120553"/>
                    <a:pt x="28575" y="76320"/>
                  </a:cubicBezTo>
                  <a:cubicBezTo>
                    <a:pt x="23370" y="72952"/>
                    <a:pt x="19247" y="68133"/>
                    <a:pt x="14288" y="64413"/>
                  </a:cubicBezTo>
                  <a:cubicBezTo>
                    <a:pt x="9709" y="60979"/>
                    <a:pt x="0" y="54888"/>
                    <a:pt x="0" y="54888"/>
                  </a:cubicBezTo>
                  <a:cubicBezTo>
                    <a:pt x="1588" y="52507"/>
                    <a:pt x="2278" y="49165"/>
                    <a:pt x="4763" y="47745"/>
                  </a:cubicBezTo>
                  <a:cubicBezTo>
                    <a:pt x="8277" y="45737"/>
                    <a:pt x="12657" y="45898"/>
                    <a:pt x="16669" y="45363"/>
                  </a:cubicBezTo>
                  <a:cubicBezTo>
                    <a:pt x="49037" y="41047"/>
                    <a:pt x="81705" y="41652"/>
                    <a:pt x="114300" y="40601"/>
                  </a:cubicBezTo>
                  <a:lnTo>
                    <a:pt x="128588" y="42982"/>
                  </a:lnTo>
                  <a:cubicBezTo>
                    <a:pt x="132570" y="43706"/>
                    <a:pt x="137127" y="43118"/>
                    <a:pt x="140494" y="45363"/>
                  </a:cubicBezTo>
                  <a:cubicBezTo>
                    <a:pt x="142583" y="46755"/>
                    <a:pt x="142081" y="50126"/>
                    <a:pt x="142875" y="52507"/>
                  </a:cubicBezTo>
                  <a:cubicBezTo>
                    <a:pt x="142081" y="58857"/>
                    <a:pt x="142178" y="65383"/>
                    <a:pt x="140494" y="71557"/>
                  </a:cubicBezTo>
                  <a:cubicBezTo>
                    <a:pt x="139741" y="74318"/>
                    <a:pt x="137646" y="76574"/>
                    <a:pt x="135731" y="78701"/>
                  </a:cubicBezTo>
                  <a:cubicBezTo>
                    <a:pt x="130475" y="84542"/>
                    <a:pt x="126517" y="92886"/>
                    <a:pt x="119063" y="95370"/>
                  </a:cubicBezTo>
                  <a:cubicBezTo>
                    <a:pt x="94521" y="103550"/>
                    <a:pt x="114485" y="95747"/>
                    <a:pt x="92869" y="107276"/>
                  </a:cubicBezTo>
                  <a:cubicBezTo>
                    <a:pt x="85039" y="111452"/>
                    <a:pt x="76440" y="114259"/>
                    <a:pt x="69056" y="119182"/>
                  </a:cubicBezTo>
                  <a:cubicBezTo>
                    <a:pt x="63035" y="123197"/>
                    <a:pt x="61812" y="124918"/>
                    <a:pt x="54769" y="126326"/>
                  </a:cubicBezTo>
                  <a:cubicBezTo>
                    <a:pt x="53212" y="126637"/>
                    <a:pt x="40878" y="138232"/>
                    <a:pt x="38100" y="140613"/>
                  </a:cubicBezTo>
                  <a:close/>
                </a:path>
              </a:pathLst>
            </a:custGeom>
            <a:noFill/>
            <a:ln w="38100">
              <a:solidFill>
                <a:srgbClr val="F8CB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65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7264648" y="3001618"/>
            <a:ext cx="1349125" cy="2200257"/>
          </a:xfrm>
          <a:prstGeom prst="roundRect">
            <a:avLst>
              <a:gd name="adj" fmla="val 2038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2789767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2017. 10. 10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7" b="13871"/>
          <a:stretch/>
        </p:blipFill>
        <p:spPr>
          <a:xfrm>
            <a:off x="3128389" y="691634"/>
            <a:ext cx="2935627" cy="21785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직선 연결선 2"/>
          <p:cNvCxnSpPr/>
          <p:nvPr/>
        </p:nvCxnSpPr>
        <p:spPr>
          <a:xfrm>
            <a:off x="655108" y="2852521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5482" y="5355519"/>
            <a:ext cx="35475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JAPAN Of Society And History  </a:t>
            </a: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7375" y="4340102"/>
            <a:ext cx="139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2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2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4375" y="4340102"/>
            <a:ext cx="139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2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6125" y="4340102"/>
            <a:ext cx="139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2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58" y="3099662"/>
            <a:ext cx="1170517" cy="11705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직선 연결선 24"/>
          <p:cNvCxnSpPr/>
          <p:nvPr/>
        </p:nvCxnSpPr>
        <p:spPr>
          <a:xfrm>
            <a:off x="655108" y="5341721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74" y="3093312"/>
            <a:ext cx="1206501" cy="12065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24" y="3093813"/>
            <a:ext cx="1206000" cy="120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99" y="3064180"/>
            <a:ext cx="1206000" cy="120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76" y="3099662"/>
            <a:ext cx="1206000" cy="120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4" y="3064179"/>
            <a:ext cx="1206000" cy="120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825625" y="4340102"/>
            <a:ext cx="139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2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874" y="4340102"/>
            <a:ext cx="139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2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3125" y="4340102"/>
            <a:ext cx="139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25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25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25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37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951" y="2569371"/>
            <a:ext cx="75124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후</a:t>
            </a:r>
            <a:r>
              <a:rPr lang="ko-KR" altLang="en-US" sz="8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기 </a:t>
            </a:r>
            <a:r>
              <a:rPr lang="ko-KR" altLang="en-US" sz="8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고분시대</a:t>
            </a:r>
            <a:endParaRPr lang="en-US" altLang="ko-KR" sz="8000" dirty="0" smtClean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algn="ctr"/>
            <a:r>
              <a:rPr lang="en-US" altLang="ko-KR" sz="3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(6</a:t>
            </a:r>
            <a:r>
              <a:rPr lang="ko-KR" altLang="en-US" sz="3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세기 초 </a:t>
            </a:r>
            <a:r>
              <a:rPr lang="en-US" altLang="ko-KR" sz="3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~ 7</a:t>
            </a:r>
            <a:r>
              <a:rPr lang="ko-KR" altLang="en-US" sz="3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세기</a:t>
            </a:r>
            <a:r>
              <a:rPr lang="en-US" altLang="ko-KR" sz="3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)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905125" y="2569371"/>
            <a:ext cx="753533" cy="152400"/>
            <a:chOff x="2905125" y="2569371"/>
            <a:chExt cx="753533" cy="152400"/>
          </a:xfrm>
        </p:grpSpPr>
        <p:sp>
          <p:nvSpPr>
            <p:cNvPr id="10" name="타원 9"/>
            <p:cNvSpPr/>
            <p:nvPr/>
          </p:nvSpPr>
          <p:spPr>
            <a:xfrm>
              <a:off x="2905125" y="2569371"/>
              <a:ext cx="152400" cy="15240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3506258" y="2569371"/>
              <a:ext cx="152400" cy="15240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- 18 -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55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3391091" y="2330274"/>
            <a:ext cx="2787644" cy="400110"/>
            <a:chOff x="3391091" y="2330274"/>
            <a:chExt cx="2787644" cy="40011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3391091" y="2367858"/>
              <a:ext cx="2787644" cy="30515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21835" y="2330274"/>
              <a:ext cx="235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쇼토쿠타이시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(574~622)</a:t>
              </a:r>
            </a:p>
          </p:txBody>
        </p:sp>
      </p:grpSp>
      <p:sp>
        <p:nvSpPr>
          <p:cNvPr id="13" name="모서리가 둥근 직사각형 12"/>
          <p:cNvSpPr/>
          <p:nvPr/>
        </p:nvSpPr>
        <p:spPr>
          <a:xfrm>
            <a:off x="25" y="1282393"/>
            <a:ext cx="1967736" cy="539463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6" y="1697567"/>
            <a:ext cx="1332016" cy="2302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직사각형 28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- 19 -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51962" y="1466346"/>
            <a:ext cx="21178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신라 전성기시대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(6</a:t>
            </a:r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7823" y="4110369"/>
            <a:ext cx="15921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후기 고분시대</a:t>
            </a:r>
            <a:endParaRPr lang="en-US" altLang="ko-KR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(6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초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65502" y="4551887"/>
            <a:ext cx="1882781" cy="1882781"/>
            <a:chOff x="317016" y="4551887"/>
            <a:chExt cx="1882781" cy="1882781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4551887"/>
              <a:ext cx="1882781" cy="188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9" y="5044361"/>
              <a:ext cx="651391" cy="6513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0" name="자유형 59"/>
          <p:cNvSpPr/>
          <p:nvPr/>
        </p:nvSpPr>
        <p:spPr>
          <a:xfrm>
            <a:off x="62909" y="5703372"/>
            <a:ext cx="960752" cy="727798"/>
          </a:xfrm>
          <a:custGeom>
            <a:avLst/>
            <a:gdLst>
              <a:gd name="connsiteX0" fmla="*/ 1254125 w 1555750"/>
              <a:gd name="connsiteY0" fmla="*/ 12700 h 1181100"/>
              <a:gd name="connsiteX1" fmla="*/ 1174750 w 1555750"/>
              <a:gd name="connsiteY1" fmla="*/ 187325 h 1181100"/>
              <a:gd name="connsiteX2" fmla="*/ 930275 w 1555750"/>
              <a:gd name="connsiteY2" fmla="*/ 212725 h 1181100"/>
              <a:gd name="connsiteX3" fmla="*/ 688975 w 1555750"/>
              <a:gd name="connsiteY3" fmla="*/ 250825 h 1181100"/>
              <a:gd name="connsiteX4" fmla="*/ 479425 w 1555750"/>
              <a:gd name="connsiteY4" fmla="*/ 333375 h 1181100"/>
              <a:gd name="connsiteX5" fmla="*/ 266700 w 1555750"/>
              <a:gd name="connsiteY5" fmla="*/ 466725 h 1181100"/>
              <a:gd name="connsiteX6" fmla="*/ 219075 w 1555750"/>
              <a:gd name="connsiteY6" fmla="*/ 514350 h 1181100"/>
              <a:gd name="connsiteX7" fmla="*/ 228600 w 1555750"/>
              <a:gd name="connsiteY7" fmla="*/ 606425 h 1181100"/>
              <a:gd name="connsiteX8" fmla="*/ 85725 w 1555750"/>
              <a:gd name="connsiteY8" fmla="*/ 663575 h 1181100"/>
              <a:gd name="connsiteX9" fmla="*/ 3175 w 1555750"/>
              <a:gd name="connsiteY9" fmla="*/ 755650 h 1181100"/>
              <a:gd name="connsiteX10" fmla="*/ 0 w 1555750"/>
              <a:gd name="connsiteY10" fmla="*/ 844550 h 1181100"/>
              <a:gd name="connsiteX11" fmla="*/ 25400 w 1555750"/>
              <a:gd name="connsiteY11" fmla="*/ 850900 h 1181100"/>
              <a:gd name="connsiteX12" fmla="*/ 117475 w 1555750"/>
              <a:gd name="connsiteY12" fmla="*/ 850900 h 1181100"/>
              <a:gd name="connsiteX13" fmla="*/ 136525 w 1555750"/>
              <a:gd name="connsiteY13" fmla="*/ 895350 h 1181100"/>
              <a:gd name="connsiteX14" fmla="*/ 107950 w 1555750"/>
              <a:gd name="connsiteY14" fmla="*/ 1079500 h 1181100"/>
              <a:gd name="connsiteX15" fmla="*/ 146050 w 1555750"/>
              <a:gd name="connsiteY15" fmla="*/ 1162050 h 1181100"/>
              <a:gd name="connsiteX16" fmla="*/ 231775 w 1555750"/>
              <a:gd name="connsiteY16" fmla="*/ 1181100 h 1181100"/>
              <a:gd name="connsiteX17" fmla="*/ 282575 w 1555750"/>
              <a:gd name="connsiteY17" fmla="*/ 1136650 h 1181100"/>
              <a:gd name="connsiteX18" fmla="*/ 355600 w 1555750"/>
              <a:gd name="connsiteY18" fmla="*/ 993775 h 1181100"/>
              <a:gd name="connsiteX19" fmla="*/ 450850 w 1555750"/>
              <a:gd name="connsiteY19" fmla="*/ 860425 h 1181100"/>
              <a:gd name="connsiteX20" fmla="*/ 517525 w 1555750"/>
              <a:gd name="connsiteY20" fmla="*/ 831850 h 1181100"/>
              <a:gd name="connsiteX21" fmla="*/ 612775 w 1555750"/>
              <a:gd name="connsiteY21" fmla="*/ 822325 h 1181100"/>
              <a:gd name="connsiteX22" fmla="*/ 774700 w 1555750"/>
              <a:gd name="connsiteY22" fmla="*/ 806450 h 1181100"/>
              <a:gd name="connsiteX23" fmla="*/ 879475 w 1555750"/>
              <a:gd name="connsiteY23" fmla="*/ 708025 h 1181100"/>
              <a:gd name="connsiteX24" fmla="*/ 914400 w 1555750"/>
              <a:gd name="connsiteY24" fmla="*/ 593725 h 1181100"/>
              <a:gd name="connsiteX25" fmla="*/ 923925 w 1555750"/>
              <a:gd name="connsiteY25" fmla="*/ 482600 h 1181100"/>
              <a:gd name="connsiteX26" fmla="*/ 908050 w 1555750"/>
              <a:gd name="connsiteY26" fmla="*/ 441325 h 1181100"/>
              <a:gd name="connsiteX27" fmla="*/ 974725 w 1555750"/>
              <a:gd name="connsiteY27" fmla="*/ 450850 h 1181100"/>
              <a:gd name="connsiteX28" fmla="*/ 1016000 w 1555750"/>
              <a:gd name="connsiteY28" fmla="*/ 574675 h 1181100"/>
              <a:gd name="connsiteX29" fmla="*/ 1069975 w 1555750"/>
              <a:gd name="connsiteY29" fmla="*/ 638175 h 1181100"/>
              <a:gd name="connsiteX30" fmla="*/ 1143000 w 1555750"/>
              <a:gd name="connsiteY30" fmla="*/ 654050 h 1181100"/>
              <a:gd name="connsiteX31" fmla="*/ 1238250 w 1555750"/>
              <a:gd name="connsiteY31" fmla="*/ 577850 h 1181100"/>
              <a:gd name="connsiteX32" fmla="*/ 1327150 w 1555750"/>
              <a:gd name="connsiteY32" fmla="*/ 517525 h 1181100"/>
              <a:gd name="connsiteX33" fmla="*/ 1555750 w 1555750"/>
              <a:gd name="connsiteY33" fmla="*/ 447675 h 1181100"/>
              <a:gd name="connsiteX34" fmla="*/ 1552575 w 1555750"/>
              <a:gd name="connsiteY34" fmla="*/ 304800 h 1181100"/>
              <a:gd name="connsiteX35" fmla="*/ 1520825 w 1555750"/>
              <a:gd name="connsiteY35" fmla="*/ 196850 h 1181100"/>
              <a:gd name="connsiteX36" fmla="*/ 1438275 w 1555750"/>
              <a:gd name="connsiteY36" fmla="*/ 92075 h 1181100"/>
              <a:gd name="connsiteX37" fmla="*/ 1349375 w 1555750"/>
              <a:gd name="connsiteY37" fmla="*/ 12700 h 1181100"/>
              <a:gd name="connsiteX38" fmla="*/ 1311275 w 1555750"/>
              <a:gd name="connsiteY38" fmla="*/ 0 h 1181100"/>
              <a:gd name="connsiteX39" fmla="*/ 1254125 w 1555750"/>
              <a:gd name="connsiteY39" fmla="*/ 127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5750" h="1181100">
                <a:moveTo>
                  <a:pt x="1254125" y="12700"/>
                </a:moveTo>
                <a:lnTo>
                  <a:pt x="1174750" y="187325"/>
                </a:lnTo>
                <a:lnTo>
                  <a:pt x="930275" y="212725"/>
                </a:lnTo>
                <a:lnTo>
                  <a:pt x="688975" y="250825"/>
                </a:lnTo>
                <a:lnTo>
                  <a:pt x="479425" y="333375"/>
                </a:lnTo>
                <a:lnTo>
                  <a:pt x="266700" y="466725"/>
                </a:lnTo>
                <a:lnTo>
                  <a:pt x="219075" y="514350"/>
                </a:lnTo>
                <a:lnTo>
                  <a:pt x="228600" y="606425"/>
                </a:lnTo>
                <a:lnTo>
                  <a:pt x="85725" y="663575"/>
                </a:lnTo>
                <a:lnTo>
                  <a:pt x="3175" y="755650"/>
                </a:lnTo>
                <a:lnTo>
                  <a:pt x="0" y="844550"/>
                </a:lnTo>
                <a:lnTo>
                  <a:pt x="25400" y="850900"/>
                </a:lnTo>
                <a:lnTo>
                  <a:pt x="117475" y="850900"/>
                </a:lnTo>
                <a:lnTo>
                  <a:pt x="136525" y="895350"/>
                </a:lnTo>
                <a:lnTo>
                  <a:pt x="107950" y="1079500"/>
                </a:lnTo>
                <a:lnTo>
                  <a:pt x="146050" y="1162050"/>
                </a:lnTo>
                <a:lnTo>
                  <a:pt x="231775" y="1181100"/>
                </a:lnTo>
                <a:lnTo>
                  <a:pt x="282575" y="1136650"/>
                </a:lnTo>
                <a:lnTo>
                  <a:pt x="355600" y="993775"/>
                </a:lnTo>
                <a:lnTo>
                  <a:pt x="450850" y="860425"/>
                </a:lnTo>
                <a:lnTo>
                  <a:pt x="517525" y="831850"/>
                </a:lnTo>
                <a:lnTo>
                  <a:pt x="612775" y="822325"/>
                </a:lnTo>
                <a:lnTo>
                  <a:pt x="774700" y="806450"/>
                </a:lnTo>
                <a:lnTo>
                  <a:pt x="879475" y="708025"/>
                </a:lnTo>
                <a:lnTo>
                  <a:pt x="914400" y="593725"/>
                </a:lnTo>
                <a:lnTo>
                  <a:pt x="923925" y="482600"/>
                </a:lnTo>
                <a:lnTo>
                  <a:pt x="908050" y="441325"/>
                </a:lnTo>
                <a:lnTo>
                  <a:pt x="974725" y="450850"/>
                </a:lnTo>
                <a:lnTo>
                  <a:pt x="1016000" y="574675"/>
                </a:lnTo>
                <a:lnTo>
                  <a:pt x="1069975" y="638175"/>
                </a:lnTo>
                <a:lnTo>
                  <a:pt x="1143000" y="654050"/>
                </a:lnTo>
                <a:lnTo>
                  <a:pt x="1238250" y="577850"/>
                </a:lnTo>
                <a:lnTo>
                  <a:pt x="1327150" y="517525"/>
                </a:lnTo>
                <a:lnTo>
                  <a:pt x="1555750" y="447675"/>
                </a:lnTo>
                <a:cubicBezTo>
                  <a:pt x="1554692" y="400050"/>
                  <a:pt x="1553633" y="352425"/>
                  <a:pt x="1552575" y="304800"/>
                </a:cubicBezTo>
                <a:lnTo>
                  <a:pt x="1520825" y="196850"/>
                </a:lnTo>
                <a:lnTo>
                  <a:pt x="1438275" y="92075"/>
                </a:lnTo>
                <a:lnTo>
                  <a:pt x="1349375" y="12700"/>
                </a:lnTo>
                <a:lnTo>
                  <a:pt x="1311275" y="0"/>
                </a:lnTo>
                <a:lnTo>
                  <a:pt x="1254125" y="12700"/>
                </a:lnTo>
                <a:close/>
              </a:path>
            </a:pathLst>
          </a:custGeom>
          <a:solidFill>
            <a:srgbClr val="FFD966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자유형 39"/>
          <p:cNvSpPr/>
          <p:nvPr/>
        </p:nvSpPr>
        <p:spPr>
          <a:xfrm>
            <a:off x="708779" y="2362200"/>
            <a:ext cx="641456" cy="1538705"/>
          </a:xfrm>
          <a:custGeom>
            <a:avLst/>
            <a:gdLst>
              <a:gd name="connsiteX0" fmla="*/ 438150 w 1200150"/>
              <a:gd name="connsiteY0" fmla="*/ 2562225 h 2562225"/>
              <a:gd name="connsiteX1" fmla="*/ 352425 w 1200150"/>
              <a:gd name="connsiteY1" fmla="*/ 2324100 h 2562225"/>
              <a:gd name="connsiteX2" fmla="*/ 409575 w 1200150"/>
              <a:gd name="connsiteY2" fmla="*/ 2033587 h 2562225"/>
              <a:gd name="connsiteX3" fmla="*/ 423862 w 1200150"/>
              <a:gd name="connsiteY3" fmla="*/ 1671637 h 2562225"/>
              <a:gd name="connsiteX4" fmla="*/ 347662 w 1200150"/>
              <a:gd name="connsiteY4" fmla="*/ 1595437 h 2562225"/>
              <a:gd name="connsiteX5" fmla="*/ 133350 w 1200150"/>
              <a:gd name="connsiteY5" fmla="*/ 1576387 h 2562225"/>
              <a:gd name="connsiteX6" fmla="*/ 152400 w 1200150"/>
              <a:gd name="connsiteY6" fmla="*/ 1509712 h 2562225"/>
              <a:gd name="connsiteX7" fmla="*/ 85725 w 1200150"/>
              <a:gd name="connsiteY7" fmla="*/ 1457325 h 2562225"/>
              <a:gd name="connsiteX8" fmla="*/ 19050 w 1200150"/>
              <a:gd name="connsiteY8" fmla="*/ 1428750 h 2562225"/>
              <a:gd name="connsiteX9" fmla="*/ 0 w 1200150"/>
              <a:gd name="connsiteY9" fmla="*/ 1366837 h 2562225"/>
              <a:gd name="connsiteX10" fmla="*/ 85725 w 1200150"/>
              <a:gd name="connsiteY10" fmla="*/ 1152525 h 2562225"/>
              <a:gd name="connsiteX11" fmla="*/ 80962 w 1200150"/>
              <a:gd name="connsiteY11" fmla="*/ 923925 h 2562225"/>
              <a:gd name="connsiteX12" fmla="*/ 114300 w 1200150"/>
              <a:gd name="connsiteY12" fmla="*/ 704850 h 2562225"/>
              <a:gd name="connsiteX13" fmla="*/ 157162 w 1200150"/>
              <a:gd name="connsiteY13" fmla="*/ 481012 h 2562225"/>
              <a:gd name="connsiteX14" fmla="*/ 257175 w 1200150"/>
              <a:gd name="connsiteY14" fmla="*/ 252412 h 2562225"/>
              <a:gd name="connsiteX15" fmla="*/ 514350 w 1200150"/>
              <a:gd name="connsiteY15" fmla="*/ 100012 h 2562225"/>
              <a:gd name="connsiteX16" fmla="*/ 771525 w 1200150"/>
              <a:gd name="connsiteY16" fmla="*/ 57150 h 2562225"/>
              <a:gd name="connsiteX17" fmla="*/ 966787 w 1200150"/>
              <a:gd name="connsiteY17" fmla="*/ 0 h 2562225"/>
              <a:gd name="connsiteX18" fmla="*/ 1114425 w 1200150"/>
              <a:gd name="connsiteY18" fmla="*/ 0 h 2562225"/>
              <a:gd name="connsiteX19" fmla="*/ 1147762 w 1200150"/>
              <a:gd name="connsiteY19" fmla="*/ 71437 h 2562225"/>
              <a:gd name="connsiteX20" fmla="*/ 842962 w 1200150"/>
              <a:gd name="connsiteY20" fmla="*/ 290512 h 2562225"/>
              <a:gd name="connsiteX21" fmla="*/ 566737 w 1200150"/>
              <a:gd name="connsiteY21" fmla="*/ 433387 h 2562225"/>
              <a:gd name="connsiteX22" fmla="*/ 461962 w 1200150"/>
              <a:gd name="connsiteY22" fmla="*/ 519112 h 2562225"/>
              <a:gd name="connsiteX23" fmla="*/ 447675 w 1200150"/>
              <a:gd name="connsiteY23" fmla="*/ 619125 h 2562225"/>
              <a:gd name="connsiteX24" fmla="*/ 490537 w 1200150"/>
              <a:gd name="connsiteY24" fmla="*/ 738187 h 2562225"/>
              <a:gd name="connsiteX25" fmla="*/ 733425 w 1200150"/>
              <a:gd name="connsiteY25" fmla="*/ 962025 h 2562225"/>
              <a:gd name="connsiteX26" fmla="*/ 852487 w 1200150"/>
              <a:gd name="connsiteY26" fmla="*/ 1104900 h 2562225"/>
              <a:gd name="connsiteX27" fmla="*/ 995362 w 1200150"/>
              <a:gd name="connsiteY27" fmla="*/ 1295400 h 2562225"/>
              <a:gd name="connsiteX28" fmla="*/ 1095375 w 1200150"/>
              <a:gd name="connsiteY28" fmla="*/ 1524000 h 2562225"/>
              <a:gd name="connsiteX29" fmla="*/ 1100137 w 1200150"/>
              <a:gd name="connsiteY29" fmla="*/ 1876425 h 2562225"/>
              <a:gd name="connsiteX30" fmla="*/ 1200150 w 1200150"/>
              <a:gd name="connsiteY30" fmla="*/ 2133600 h 2562225"/>
              <a:gd name="connsiteX31" fmla="*/ 1195387 w 1200150"/>
              <a:gd name="connsiteY31" fmla="*/ 2238375 h 2562225"/>
              <a:gd name="connsiteX32" fmla="*/ 1109662 w 1200150"/>
              <a:gd name="connsiteY32" fmla="*/ 2281237 h 2562225"/>
              <a:gd name="connsiteX33" fmla="*/ 947737 w 1200150"/>
              <a:gd name="connsiteY33" fmla="*/ 2262187 h 2562225"/>
              <a:gd name="connsiteX34" fmla="*/ 823912 w 1200150"/>
              <a:gd name="connsiteY34" fmla="*/ 2309812 h 2562225"/>
              <a:gd name="connsiteX35" fmla="*/ 714375 w 1200150"/>
              <a:gd name="connsiteY35" fmla="*/ 2405062 h 2562225"/>
              <a:gd name="connsiteX36" fmla="*/ 552450 w 1200150"/>
              <a:gd name="connsiteY36" fmla="*/ 2528887 h 2562225"/>
              <a:gd name="connsiteX37" fmla="*/ 438150 w 1200150"/>
              <a:gd name="connsiteY37" fmla="*/ 2562225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00150" h="2562225">
                <a:moveTo>
                  <a:pt x="438150" y="2562225"/>
                </a:moveTo>
                <a:lnTo>
                  <a:pt x="352425" y="2324100"/>
                </a:lnTo>
                <a:lnTo>
                  <a:pt x="409575" y="2033587"/>
                </a:lnTo>
                <a:lnTo>
                  <a:pt x="423862" y="1671637"/>
                </a:lnTo>
                <a:lnTo>
                  <a:pt x="347662" y="1595437"/>
                </a:lnTo>
                <a:lnTo>
                  <a:pt x="133350" y="1576387"/>
                </a:lnTo>
                <a:lnTo>
                  <a:pt x="152400" y="1509712"/>
                </a:lnTo>
                <a:lnTo>
                  <a:pt x="85725" y="1457325"/>
                </a:lnTo>
                <a:lnTo>
                  <a:pt x="19050" y="1428750"/>
                </a:lnTo>
                <a:lnTo>
                  <a:pt x="0" y="1366837"/>
                </a:lnTo>
                <a:lnTo>
                  <a:pt x="85725" y="1152525"/>
                </a:lnTo>
                <a:cubicBezTo>
                  <a:pt x="84137" y="1076325"/>
                  <a:pt x="82550" y="1000125"/>
                  <a:pt x="80962" y="923925"/>
                </a:cubicBezTo>
                <a:lnTo>
                  <a:pt x="114300" y="704850"/>
                </a:lnTo>
                <a:lnTo>
                  <a:pt x="157162" y="481012"/>
                </a:lnTo>
                <a:lnTo>
                  <a:pt x="257175" y="252412"/>
                </a:lnTo>
                <a:lnTo>
                  <a:pt x="514350" y="100012"/>
                </a:lnTo>
                <a:lnTo>
                  <a:pt x="771525" y="57150"/>
                </a:lnTo>
                <a:lnTo>
                  <a:pt x="966787" y="0"/>
                </a:lnTo>
                <a:lnTo>
                  <a:pt x="1114425" y="0"/>
                </a:lnTo>
                <a:lnTo>
                  <a:pt x="1147762" y="71437"/>
                </a:lnTo>
                <a:lnTo>
                  <a:pt x="842962" y="290512"/>
                </a:lnTo>
                <a:lnTo>
                  <a:pt x="566737" y="433387"/>
                </a:lnTo>
                <a:lnTo>
                  <a:pt x="461962" y="519112"/>
                </a:lnTo>
                <a:lnTo>
                  <a:pt x="447675" y="619125"/>
                </a:lnTo>
                <a:lnTo>
                  <a:pt x="490537" y="738187"/>
                </a:lnTo>
                <a:lnTo>
                  <a:pt x="733425" y="962025"/>
                </a:lnTo>
                <a:lnTo>
                  <a:pt x="852487" y="1104900"/>
                </a:lnTo>
                <a:lnTo>
                  <a:pt x="995362" y="1295400"/>
                </a:lnTo>
                <a:lnTo>
                  <a:pt x="1095375" y="1524000"/>
                </a:lnTo>
                <a:cubicBezTo>
                  <a:pt x="1096962" y="1641475"/>
                  <a:pt x="1098550" y="1758950"/>
                  <a:pt x="1100137" y="1876425"/>
                </a:cubicBezTo>
                <a:lnTo>
                  <a:pt x="1200150" y="2133600"/>
                </a:lnTo>
                <a:lnTo>
                  <a:pt x="1195387" y="2238375"/>
                </a:lnTo>
                <a:lnTo>
                  <a:pt x="1109662" y="2281237"/>
                </a:lnTo>
                <a:lnTo>
                  <a:pt x="947737" y="2262187"/>
                </a:lnTo>
                <a:lnTo>
                  <a:pt x="823912" y="2309812"/>
                </a:lnTo>
                <a:lnTo>
                  <a:pt x="714375" y="2405062"/>
                </a:lnTo>
                <a:lnTo>
                  <a:pt x="552450" y="2528887"/>
                </a:lnTo>
                <a:lnTo>
                  <a:pt x="438150" y="2562225"/>
                </a:lnTo>
                <a:close/>
              </a:path>
            </a:pathLst>
          </a:custGeom>
          <a:solidFill>
            <a:srgbClr val="9999FF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" y="2244017"/>
            <a:ext cx="669879" cy="669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290" name="Picture 2" descr="https://upload.wikimedia.org/wikipedia/commons/f/f0/Prince_Shotoku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4" t="4436" r="3333" b="3742"/>
          <a:stretch/>
        </p:blipFill>
        <p:spPr bwMode="auto">
          <a:xfrm>
            <a:off x="2601086" y="1498613"/>
            <a:ext cx="2491789" cy="48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/>
          <p:cNvGrpSpPr/>
          <p:nvPr/>
        </p:nvGrpSpPr>
        <p:grpSpPr>
          <a:xfrm>
            <a:off x="5092875" y="4157566"/>
            <a:ext cx="3367929" cy="1327290"/>
            <a:chOff x="5092875" y="4157566"/>
            <a:chExt cx="3367929" cy="1327290"/>
          </a:xfrm>
        </p:grpSpPr>
        <p:pic>
          <p:nvPicPr>
            <p:cNvPr id="12292" name="Picture 4" descr="https://upload.wikimedia.org/wikipedia/commons/8/85/P94b-10000Yen-%281958%29_front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286" y="4300864"/>
              <a:ext cx="2418518" cy="1183992"/>
            </a:xfrm>
            <a:prstGeom prst="rect">
              <a:avLst/>
            </a:prstGeom>
            <a:noFill/>
            <a:ln w="38100">
              <a:solidFill>
                <a:srgbClr val="F4B18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자유형 13"/>
            <p:cNvSpPr/>
            <p:nvPr/>
          </p:nvSpPr>
          <p:spPr>
            <a:xfrm>
              <a:off x="5092875" y="4157566"/>
              <a:ext cx="876140" cy="533400"/>
            </a:xfrm>
            <a:custGeom>
              <a:avLst/>
              <a:gdLst>
                <a:gd name="connsiteX0" fmla="*/ 21006 w 876140"/>
                <a:gd name="connsiteY0" fmla="*/ 0 h 533400"/>
                <a:gd name="connsiteX1" fmla="*/ 21006 w 876140"/>
                <a:gd name="connsiteY1" fmla="*/ 0 h 533400"/>
                <a:gd name="connsiteX2" fmla="*/ 12540 w 876140"/>
                <a:gd name="connsiteY2" fmla="*/ 245533 h 533400"/>
                <a:gd name="connsiteX3" fmla="*/ 29473 w 876140"/>
                <a:gd name="connsiteY3" fmla="*/ 279400 h 533400"/>
                <a:gd name="connsiteX4" fmla="*/ 63340 w 876140"/>
                <a:gd name="connsiteY4" fmla="*/ 313267 h 533400"/>
                <a:gd name="connsiteX5" fmla="*/ 97206 w 876140"/>
                <a:gd name="connsiteY5" fmla="*/ 338667 h 533400"/>
                <a:gd name="connsiteX6" fmla="*/ 241140 w 876140"/>
                <a:gd name="connsiteY6" fmla="*/ 414867 h 533400"/>
                <a:gd name="connsiteX7" fmla="*/ 308873 w 876140"/>
                <a:gd name="connsiteY7" fmla="*/ 431800 h 533400"/>
                <a:gd name="connsiteX8" fmla="*/ 368140 w 876140"/>
                <a:gd name="connsiteY8" fmla="*/ 423333 h 533400"/>
                <a:gd name="connsiteX9" fmla="*/ 444340 w 876140"/>
                <a:gd name="connsiteY9" fmla="*/ 397933 h 533400"/>
                <a:gd name="connsiteX10" fmla="*/ 503606 w 876140"/>
                <a:gd name="connsiteY10" fmla="*/ 347133 h 533400"/>
                <a:gd name="connsiteX11" fmla="*/ 529006 w 876140"/>
                <a:gd name="connsiteY11" fmla="*/ 287867 h 533400"/>
                <a:gd name="connsiteX12" fmla="*/ 520540 w 876140"/>
                <a:gd name="connsiteY12" fmla="*/ 220133 h 533400"/>
                <a:gd name="connsiteX13" fmla="*/ 486673 w 876140"/>
                <a:gd name="connsiteY13" fmla="*/ 211667 h 533400"/>
                <a:gd name="connsiteX14" fmla="*/ 418940 w 876140"/>
                <a:gd name="connsiteY14" fmla="*/ 220133 h 533400"/>
                <a:gd name="connsiteX15" fmla="*/ 402006 w 876140"/>
                <a:gd name="connsiteY15" fmla="*/ 270933 h 533400"/>
                <a:gd name="connsiteX16" fmla="*/ 410473 w 876140"/>
                <a:gd name="connsiteY16" fmla="*/ 355600 h 533400"/>
                <a:gd name="connsiteX17" fmla="*/ 427406 w 876140"/>
                <a:gd name="connsiteY17" fmla="*/ 389467 h 533400"/>
                <a:gd name="connsiteX18" fmla="*/ 512073 w 876140"/>
                <a:gd name="connsiteY18" fmla="*/ 465667 h 533400"/>
                <a:gd name="connsiteX19" fmla="*/ 630606 w 876140"/>
                <a:gd name="connsiteY19" fmla="*/ 516467 h 533400"/>
                <a:gd name="connsiteX20" fmla="*/ 740673 w 876140"/>
                <a:gd name="connsiteY20" fmla="*/ 533400 h 533400"/>
                <a:gd name="connsiteX21" fmla="*/ 833806 w 876140"/>
                <a:gd name="connsiteY21" fmla="*/ 499533 h 533400"/>
                <a:gd name="connsiteX22" fmla="*/ 859206 w 876140"/>
                <a:gd name="connsiteY22" fmla="*/ 482600 h 533400"/>
                <a:gd name="connsiteX23" fmla="*/ 876140 w 876140"/>
                <a:gd name="connsiteY23" fmla="*/ 465667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76140" h="533400">
                  <a:moveTo>
                    <a:pt x="21006" y="0"/>
                  </a:moveTo>
                  <a:lnTo>
                    <a:pt x="21006" y="0"/>
                  </a:lnTo>
                  <a:cubicBezTo>
                    <a:pt x="-3870" y="111945"/>
                    <a:pt x="-6601" y="92401"/>
                    <a:pt x="12540" y="245533"/>
                  </a:cubicBezTo>
                  <a:cubicBezTo>
                    <a:pt x="14105" y="258057"/>
                    <a:pt x="21900" y="269303"/>
                    <a:pt x="29473" y="279400"/>
                  </a:cubicBezTo>
                  <a:cubicBezTo>
                    <a:pt x="39052" y="292172"/>
                    <a:pt x="51325" y="302754"/>
                    <a:pt x="63340" y="313267"/>
                  </a:cubicBezTo>
                  <a:cubicBezTo>
                    <a:pt x="73960" y="322559"/>
                    <a:pt x="85240" y="331188"/>
                    <a:pt x="97206" y="338667"/>
                  </a:cubicBezTo>
                  <a:cubicBezTo>
                    <a:pt x="137772" y="364021"/>
                    <a:pt x="191151" y="399486"/>
                    <a:pt x="241140" y="414867"/>
                  </a:cubicBezTo>
                  <a:cubicBezTo>
                    <a:pt x="263383" y="421711"/>
                    <a:pt x="308873" y="431800"/>
                    <a:pt x="308873" y="431800"/>
                  </a:cubicBezTo>
                  <a:cubicBezTo>
                    <a:pt x="328629" y="428978"/>
                    <a:pt x="348780" y="428173"/>
                    <a:pt x="368140" y="423333"/>
                  </a:cubicBezTo>
                  <a:cubicBezTo>
                    <a:pt x="394115" y="416839"/>
                    <a:pt x="444340" y="397933"/>
                    <a:pt x="444340" y="397933"/>
                  </a:cubicBezTo>
                  <a:cubicBezTo>
                    <a:pt x="462128" y="384592"/>
                    <a:pt x="489999" y="366183"/>
                    <a:pt x="503606" y="347133"/>
                  </a:cubicBezTo>
                  <a:cubicBezTo>
                    <a:pt x="516687" y="328820"/>
                    <a:pt x="522096" y="308598"/>
                    <a:pt x="529006" y="287867"/>
                  </a:cubicBezTo>
                  <a:cubicBezTo>
                    <a:pt x="526184" y="265289"/>
                    <a:pt x="531590" y="240023"/>
                    <a:pt x="520540" y="220133"/>
                  </a:cubicBezTo>
                  <a:cubicBezTo>
                    <a:pt x="514889" y="209961"/>
                    <a:pt x="498309" y="211667"/>
                    <a:pt x="486673" y="211667"/>
                  </a:cubicBezTo>
                  <a:cubicBezTo>
                    <a:pt x="463920" y="211667"/>
                    <a:pt x="441518" y="217311"/>
                    <a:pt x="418940" y="220133"/>
                  </a:cubicBezTo>
                  <a:cubicBezTo>
                    <a:pt x="413295" y="237066"/>
                    <a:pt x="400230" y="253172"/>
                    <a:pt x="402006" y="270933"/>
                  </a:cubicBezTo>
                  <a:cubicBezTo>
                    <a:pt x="404828" y="299155"/>
                    <a:pt x="404530" y="327866"/>
                    <a:pt x="410473" y="355600"/>
                  </a:cubicBezTo>
                  <a:cubicBezTo>
                    <a:pt x="413118" y="367941"/>
                    <a:pt x="420405" y="378965"/>
                    <a:pt x="427406" y="389467"/>
                  </a:cubicBezTo>
                  <a:cubicBezTo>
                    <a:pt x="455967" y="432308"/>
                    <a:pt x="466531" y="439100"/>
                    <a:pt x="512073" y="465667"/>
                  </a:cubicBezTo>
                  <a:cubicBezTo>
                    <a:pt x="544047" y="484319"/>
                    <a:pt x="596594" y="506749"/>
                    <a:pt x="630606" y="516467"/>
                  </a:cubicBezTo>
                  <a:cubicBezTo>
                    <a:pt x="642345" y="519821"/>
                    <a:pt x="732702" y="532261"/>
                    <a:pt x="740673" y="533400"/>
                  </a:cubicBezTo>
                  <a:cubicBezTo>
                    <a:pt x="804460" y="522768"/>
                    <a:pt x="779864" y="533247"/>
                    <a:pt x="833806" y="499533"/>
                  </a:cubicBezTo>
                  <a:cubicBezTo>
                    <a:pt x="842435" y="494140"/>
                    <a:pt x="851260" y="488957"/>
                    <a:pt x="859206" y="482600"/>
                  </a:cubicBezTo>
                  <a:cubicBezTo>
                    <a:pt x="865439" y="477613"/>
                    <a:pt x="876140" y="465667"/>
                    <a:pt x="876140" y="465667"/>
                  </a:cubicBezTo>
                </a:path>
              </a:pathLst>
            </a:custGeom>
            <a:noFill/>
            <a:ln w="25400">
              <a:solidFill>
                <a:srgbClr val="F4B183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270149" y="2727509"/>
            <a:ext cx="4470840" cy="1477328"/>
            <a:chOff x="4270149" y="2727509"/>
            <a:chExt cx="4470840" cy="1477328"/>
          </a:xfrm>
        </p:grpSpPr>
        <p:sp>
          <p:nvSpPr>
            <p:cNvPr id="53" name="모서리가 둥근 직사각형 52"/>
            <p:cNvSpPr/>
            <p:nvPr/>
          </p:nvSpPr>
          <p:spPr>
            <a:xfrm>
              <a:off x="4344137" y="2816513"/>
              <a:ext cx="4185501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4325802" y="3962070"/>
              <a:ext cx="1527312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4862046" y="3048260"/>
              <a:ext cx="906930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70149" y="2727509"/>
              <a:ext cx="44708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 고분시대의 황족이자 정치가 였던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우마야도 왕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의 조카</a:t>
              </a:r>
              <a:r>
                <a:rPr lang="en-US" altLang="ko-KR" sz="15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일본의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아스카문화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지역이름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를 만든 장본인 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1930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년대 지폐의 모델로 등장하면서 처음에는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100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엔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</a:p>
            <a:p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그 이후로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1000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엔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5000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엔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10000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엔에 쓰였으며 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모두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7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번 사용되었다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 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922520" y="5587085"/>
            <a:ext cx="3310706" cy="711203"/>
            <a:chOff x="4922520" y="5587085"/>
            <a:chExt cx="3310706" cy="711203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4922520" y="5758947"/>
              <a:ext cx="3310706" cy="498624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이등변 삼각형 61"/>
            <p:cNvSpPr/>
            <p:nvPr/>
          </p:nvSpPr>
          <p:spPr>
            <a:xfrm>
              <a:off x="7135921" y="5587085"/>
              <a:ext cx="467061" cy="31008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96265" y="5744290"/>
              <a:ext cx="32301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일본인들이 역사적 위대한 위인을 선정할 때 </a:t>
              </a:r>
              <a:endParaRPr lang="en-US" altLang="ko-KR" sz="15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‘1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위와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2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위를 다투는 인물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이기도하다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73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25" y="1282393"/>
            <a:ext cx="1967736" cy="539463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6" y="1697567"/>
            <a:ext cx="1332016" cy="2302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직사각형 28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- 20 -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51962" y="1466346"/>
            <a:ext cx="21178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신라 전성기시대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(6</a:t>
            </a:r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7823" y="4110369"/>
            <a:ext cx="15921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후기 고분시대</a:t>
            </a:r>
            <a:endParaRPr lang="en-US" altLang="ko-KR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(6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초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65502" y="4551887"/>
            <a:ext cx="1882781" cy="1882781"/>
            <a:chOff x="317016" y="4551887"/>
            <a:chExt cx="1882781" cy="1882781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4551887"/>
              <a:ext cx="1882781" cy="188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9" y="5044361"/>
              <a:ext cx="651391" cy="6513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0" name="자유형 59"/>
          <p:cNvSpPr/>
          <p:nvPr/>
        </p:nvSpPr>
        <p:spPr>
          <a:xfrm>
            <a:off x="62909" y="5703372"/>
            <a:ext cx="960752" cy="727798"/>
          </a:xfrm>
          <a:custGeom>
            <a:avLst/>
            <a:gdLst>
              <a:gd name="connsiteX0" fmla="*/ 1254125 w 1555750"/>
              <a:gd name="connsiteY0" fmla="*/ 12700 h 1181100"/>
              <a:gd name="connsiteX1" fmla="*/ 1174750 w 1555750"/>
              <a:gd name="connsiteY1" fmla="*/ 187325 h 1181100"/>
              <a:gd name="connsiteX2" fmla="*/ 930275 w 1555750"/>
              <a:gd name="connsiteY2" fmla="*/ 212725 h 1181100"/>
              <a:gd name="connsiteX3" fmla="*/ 688975 w 1555750"/>
              <a:gd name="connsiteY3" fmla="*/ 250825 h 1181100"/>
              <a:gd name="connsiteX4" fmla="*/ 479425 w 1555750"/>
              <a:gd name="connsiteY4" fmla="*/ 333375 h 1181100"/>
              <a:gd name="connsiteX5" fmla="*/ 266700 w 1555750"/>
              <a:gd name="connsiteY5" fmla="*/ 466725 h 1181100"/>
              <a:gd name="connsiteX6" fmla="*/ 219075 w 1555750"/>
              <a:gd name="connsiteY6" fmla="*/ 514350 h 1181100"/>
              <a:gd name="connsiteX7" fmla="*/ 228600 w 1555750"/>
              <a:gd name="connsiteY7" fmla="*/ 606425 h 1181100"/>
              <a:gd name="connsiteX8" fmla="*/ 85725 w 1555750"/>
              <a:gd name="connsiteY8" fmla="*/ 663575 h 1181100"/>
              <a:gd name="connsiteX9" fmla="*/ 3175 w 1555750"/>
              <a:gd name="connsiteY9" fmla="*/ 755650 h 1181100"/>
              <a:gd name="connsiteX10" fmla="*/ 0 w 1555750"/>
              <a:gd name="connsiteY10" fmla="*/ 844550 h 1181100"/>
              <a:gd name="connsiteX11" fmla="*/ 25400 w 1555750"/>
              <a:gd name="connsiteY11" fmla="*/ 850900 h 1181100"/>
              <a:gd name="connsiteX12" fmla="*/ 117475 w 1555750"/>
              <a:gd name="connsiteY12" fmla="*/ 850900 h 1181100"/>
              <a:gd name="connsiteX13" fmla="*/ 136525 w 1555750"/>
              <a:gd name="connsiteY13" fmla="*/ 895350 h 1181100"/>
              <a:gd name="connsiteX14" fmla="*/ 107950 w 1555750"/>
              <a:gd name="connsiteY14" fmla="*/ 1079500 h 1181100"/>
              <a:gd name="connsiteX15" fmla="*/ 146050 w 1555750"/>
              <a:gd name="connsiteY15" fmla="*/ 1162050 h 1181100"/>
              <a:gd name="connsiteX16" fmla="*/ 231775 w 1555750"/>
              <a:gd name="connsiteY16" fmla="*/ 1181100 h 1181100"/>
              <a:gd name="connsiteX17" fmla="*/ 282575 w 1555750"/>
              <a:gd name="connsiteY17" fmla="*/ 1136650 h 1181100"/>
              <a:gd name="connsiteX18" fmla="*/ 355600 w 1555750"/>
              <a:gd name="connsiteY18" fmla="*/ 993775 h 1181100"/>
              <a:gd name="connsiteX19" fmla="*/ 450850 w 1555750"/>
              <a:gd name="connsiteY19" fmla="*/ 860425 h 1181100"/>
              <a:gd name="connsiteX20" fmla="*/ 517525 w 1555750"/>
              <a:gd name="connsiteY20" fmla="*/ 831850 h 1181100"/>
              <a:gd name="connsiteX21" fmla="*/ 612775 w 1555750"/>
              <a:gd name="connsiteY21" fmla="*/ 822325 h 1181100"/>
              <a:gd name="connsiteX22" fmla="*/ 774700 w 1555750"/>
              <a:gd name="connsiteY22" fmla="*/ 806450 h 1181100"/>
              <a:gd name="connsiteX23" fmla="*/ 879475 w 1555750"/>
              <a:gd name="connsiteY23" fmla="*/ 708025 h 1181100"/>
              <a:gd name="connsiteX24" fmla="*/ 914400 w 1555750"/>
              <a:gd name="connsiteY24" fmla="*/ 593725 h 1181100"/>
              <a:gd name="connsiteX25" fmla="*/ 923925 w 1555750"/>
              <a:gd name="connsiteY25" fmla="*/ 482600 h 1181100"/>
              <a:gd name="connsiteX26" fmla="*/ 908050 w 1555750"/>
              <a:gd name="connsiteY26" fmla="*/ 441325 h 1181100"/>
              <a:gd name="connsiteX27" fmla="*/ 974725 w 1555750"/>
              <a:gd name="connsiteY27" fmla="*/ 450850 h 1181100"/>
              <a:gd name="connsiteX28" fmla="*/ 1016000 w 1555750"/>
              <a:gd name="connsiteY28" fmla="*/ 574675 h 1181100"/>
              <a:gd name="connsiteX29" fmla="*/ 1069975 w 1555750"/>
              <a:gd name="connsiteY29" fmla="*/ 638175 h 1181100"/>
              <a:gd name="connsiteX30" fmla="*/ 1143000 w 1555750"/>
              <a:gd name="connsiteY30" fmla="*/ 654050 h 1181100"/>
              <a:gd name="connsiteX31" fmla="*/ 1238250 w 1555750"/>
              <a:gd name="connsiteY31" fmla="*/ 577850 h 1181100"/>
              <a:gd name="connsiteX32" fmla="*/ 1327150 w 1555750"/>
              <a:gd name="connsiteY32" fmla="*/ 517525 h 1181100"/>
              <a:gd name="connsiteX33" fmla="*/ 1555750 w 1555750"/>
              <a:gd name="connsiteY33" fmla="*/ 447675 h 1181100"/>
              <a:gd name="connsiteX34" fmla="*/ 1552575 w 1555750"/>
              <a:gd name="connsiteY34" fmla="*/ 304800 h 1181100"/>
              <a:gd name="connsiteX35" fmla="*/ 1520825 w 1555750"/>
              <a:gd name="connsiteY35" fmla="*/ 196850 h 1181100"/>
              <a:gd name="connsiteX36" fmla="*/ 1438275 w 1555750"/>
              <a:gd name="connsiteY36" fmla="*/ 92075 h 1181100"/>
              <a:gd name="connsiteX37" fmla="*/ 1349375 w 1555750"/>
              <a:gd name="connsiteY37" fmla="*/ 12700 h 1181100"/>
              <a:gd name="connsiteX38" fmla="*/ 1311275 w 1555750"/>
              <a:gd name="connsiteY38" fmla="*/ 0 h 1181100"/>
              <a:gd name="connsiteX39" fmla="*/ 1254125 w 1555750"/>
              <a:gd name="connsiteY39" fmla="*/ 127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5750" h="1181100">
                <a:moveTo>
                  <a:pt x="1254125" y="12700"/>
                </a:moveTo>
                <a:lnTo>
                  <a:pt x="1174750" y="187325"/>
                </a:lnTo>
                <a:lnTo>
                  <a:pt x="930275" y="212725"/>
                </a:lnTo>
                <a:lnTo>
                  <a:pt x="688975" y="250825"/>
                </a:lnTo>
                <a:lnTo>
                  <a:pt x="479425" y="333375"/>
                </a:lnTo>
                <a:lnTo>
                  <a:pt x="266700" y="466725"/>
                </a:lnTo>
                <a:lnTo>
                  <a:pt x="219075" y="514350"/>
                </a:lnTo>
                <a:lnTo>
                  <a:pt x="228600" y="606425"/>
                </a:lnTo>
                <a:lnTo>
                  <a:pt x="85725" y="663575"/>
                </a:lnTo>
                <a:lnTo>
                  <a:pt x="3175" y="755650"/>
                </a:lnTo>
                <a:lnTo>
                  <a:pt x="0" y="844550"/>
                </a:lnTo>
                <a:lnTo>
                  <a:pt x="25400" y="850900"/>
                </a:lnTo>
                <a:lnTo>
                  <a:pt x="117475" y="850900"/>
                </a:lnTo>
                <a:lnTo>
                  <a:pt x="136525" y="895350"/>
                </a:lnTo>
                <a:lnTo>
                  <a:pt x="107950" y="1079500"/>
                </a:lnTo>
                <a:lnTo>
                  <a:pt x="146050" y="1162050"/>
                </a:lnTo>
                <a:lnTo>
                  <a:pt x="231775" y="1181100"/>
                </a:lnTo>
                <a:lnTo>
                  <a:pt x="282575" y="1136650"/>
                </a:lnTo>
                <a:lnTo>
                  <a:pt x="355600" y="993775"/>
                </a:lnTo>
                <a:lnTo>
                  <a:pt x="450850" y="860425"/>
                </a:lnTo>
                <a:lnTo>
                  <a:pt x="517525" y="831850"/>
                </a:lnTo>
                <a:lnTo>
                  <a:pt x="612775" y="822325"/>
                </a:lnTo>
                <a:lnTo>
                  <a:pt x="774700" y="806450"/>
                </a:lnTo>
                <a:lnTo>
                  <a:pt x="879475" y="708025"/>
                </a:lnTo>
                <a:lnTo>
                  <a:pt x="914400" y="593725"/>
                </a:lnTo>
                <a:lnTo>
                  <a:pt x="923925" y="482600"/>
                </a:lnTo>
                <a:lnTo>
                  <a:pt x="908050" y="441325"/>
                </a:lnTo>
                <a:lnTo>
                  <a:pt x="974725" y="450850"/>
                </a:lnTo>
                <a:lnTo>
                  <a:pt x="1016000" y="574675"/>
                </a:lnTo>
                <a:lnTo>
                  <a:pt x="1069975" y="638175"/>
                </a:lnTo>
                <a:lnTo>
                  <a:pt x="1143000" y="654050"/>
                </a:lnTo>
                <a:lnTo>
                  <a:pt x="1238250" y="577850"/>
                </a:lnTo>
                <a:lnTo>
                  <a:pt x="1327150" y="517525"/>
                </a:lnTo>
                <a:lnTo>
                  <a:pt x="1555750" y="447675"/>
                </a:lnTo>
                <a:cubicBezTo>
                  <a:pt x="1554692" y="400050"/>
                  <a:pt x="1553633" y="352425"/>
                  <a:pt x="1552575" y="304800"/>
                </a:cubicBezTo>
                <a:lnTo>
                  <a:pt x="1520825" y="196850"/>
                </a:lnTo>
                <a:lnTo>
                  <a:pt x="1438275" y="92075"/>
                </a:lnTo>
                <a:lnTo>
                  <a:pt x="1349375" y="12700"/>
                </a:lnTo>
                <a:lnTo>
                  <a:pt x="1311275" y="0"/>
                </a:lnTo>
                <a:lnTo>
                  <a:pt x="1254125" y="12700"/>
                </a:lnTo>
                <a:close/>
              </a:path>
            </a:pathLst>
          </a:custGeom>
          <a:solidFill>
            <a:srgbClr val="FFD966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자유형 39"/>
          <p:cNvSpPr/>
          <p:nvPr/>
        </p:nvSpPr>
        <p:spPr>
          <a:xfrm>
            <a:off x="708779" y="2362200"/>
            <a:ext cx="641456" cy="1538705"/>
          </a:xfrm>
          <a:custGeom>
            <a:avLst/>
            <a:gdLst>
              <a:gd name="connsiteX0" fmla="*/ 438150 w 1200150"/>
              <a:gd name="connsiteY0" fmla="*/ 2562225 h 2562225"/>
              <a:gd name="connsiteX1" fmla="*/ 352425 w 1200150"/>
              <a:gd name="connsiteY1" fmla="*/ 2324100 h 2562225"/>
              <a:gd name="connsiteX2" fmla="*/ 409575 w 1200150"/>
              <a:gd name="connsiteY2" fmla="*/ 2033587 h 2562225"/>
              <a:gd name="connsiteX3" fmla="*/ 423862 w 1200150"/>
              <a:gd name="connsiteY3" fmla="*/ 1671637 h 2562225"/>
              <a:gd name="connsiteX4" fmla="*/ 347662 w 1200150"/>
              <a:gd name="connsiteY4" fmla="*/ 1595437 h 2562225"/>
              <a:gd name="connsiteX5" fmla="*/ 133350 w 1200150"/>
              <a:gd name="connsiteY5" fmla="*/ 1576387 h 2562225"/>
              <a:gd name="connsiteX6" fmla="*/ 152400 w 1200150"/>
              <a:gd name="connsiteY6" fmla="*/ 1509712 h 2562225"/>
              <a:gd name="connsiteX7" fmla="*/ 85725 w 1200150"/>
              <a:gd name="connsiteY7" fmla="*/ 1457325 h 2562225"/>
              <a:gd name="connsiteX8" fmla="*/ 19050 w 1200150"/>
              <a:gd name="connsiteY8" fmla="*/ 1428750 h 2562225"/>
              <a:gd name="connsiteX9" fmla="*/ 0 w 1200150"/>
              <a:gd name="connsiteY9" fmla="*/ 1366837 h 2562225"/>
              <a:gd name="connsiteX10" fmla="*/ 85725 w 1200150"/>
              <a:gd name="connsiteY10" fmla="*/ 1152525 h 2562225"/>
              <a:gd name="connsiteX11" fmla="*/ 80962 w 1200150"/>
              <a:gd name="connsiteY11" fmla="*/ 923925 h 2562225"/>
              <a:gd name="connsiteX12" fmla="*/ 114300 w 1200150"/>
              <a:gd name="connsiteY12" fmla="*/ 704850 h 2562225"/>
              <a:gd name="connsiteX13" fmla="*/ 157162 w 1200150"/>
              <a:gd name="connsiteY13" fmla="*/ 481012 h 2562225"/>
              <a:gd name="connsiteX14" fmla="*/ 257175 w 1200150"/>
              <a:gd name="connsiteY14" fmla="*/ 252412 h 2562225"/>
              <a:gd name="connsiteX15" fmla="*/ 514350 w 1200150"/>
              <a:gd name="connsiteY15" fmla="*/ 100012 h 2562225"/>
              <a:gd name="connsiteX16" fmla="*/ 771525 w 1200150"/>
              <a:gd name="connsiteY16" fmla="*/ 57150 h 2562225"/>
              <a:gd name="connsiteX17" fmla="*/ 966787 w 1200150"/>
              <a:gd name="connsiteY17" fmla="*/ 0 h 2562225"/>
              <a:gd name="connsiteX18" fmla="*/ 1114425 w 1200150"/>
              <a:gd name="connsiteY18" fmla="*/ 0 h 2562225"/>
              <a:gd name="connsiteX19" fmla="*/ 1147762 w 1200150"/>
              <a:gd name="connsiteY19" fmla="*/ 71437 h 2562225"/>
              <a:gd name="connsiteX20" fmla="*/ 842962 w 1200150"/>
              <a:gd name="connsiteY20" fmla="*/ 290512 h 2562225"/>
              <a:gd name="connsiteX21" fmla="*/ 566737 w 1200150"/>
              <a:gd name="connsiteY21" fmla="*/ 433387 h 2562225"/>
              <a:gd name="connsiteX22" fmla="*/ 461962 w 1200150"/>
              <a:gd name="connsiteY22" fmla="*/ 519112 h 2562225"/>
              <a:gd name="connsiteX23" fmla="*/ 447675 w 1200150"/>
              <a:gd name="connsiteY23" fmla="*/ 619125 h 2562225"/>
              <a:gd name="connsiteX24" fmla="*/ 490537 w 1200150"/>
              <a:gd name="connsiteY24" fmla="*/ 738187 h 2562225"/>
              <a:gd name="connsiteX25" fmla="*/ 733425 w 1200150"/>
              <a:gd name="connsiteY25" fmla="*/ 962025 h 2562225"/>
              <a:gd name="connsiteX26" fmla="*/ 852487 w 1200150"/>
              <a:gd name="connsiteY26" fmla="*/ 1104900 h 2562225"/>
              <a:gd name="connsiteX27" fmla="*/ 995362 w 1200150"/>
              <a:gd name="connsiteY27" fmla="*/ 1295400 h 2562225"/>
              <a:gd name="connsiteX28" fmla="*/ 1095375 w 1200150"/>
              <a:gd name="connsiteY28" fmla="*/ 1524000 h 2562225"/>
              <a:gd name="connsiteX29" fmla="*/ 1100137 w 1200150"/>
              <a:gd name="connsiteY29" fmla="*/ 1876425 h 2562225"/>
              <a:gd name="connsiteX30" fmla="*/ 1200150 w 1200150"/>
              <a:gd name="connsiteY30" fmla="*/ 2133600 h 2562225"/>
              <a:gd name="connsiteX31" fmla="*/ 1195387 w 1200150"/>
              <a:gd name="connsiteY31" fmla="*/ 2238375 h 2562225"/>
              <a:gd name="connsiteX32" fmla="*/ 1109662 w 1200150"/>
              <a:gd name="connsiteY32" fmla="*/ 2281237 h 2562225"/>
              <a:gd name="connsiteX33" fmla="*/ 947737 w 1200150"/>
              <a:gd name="connsiteY33" fmla="*/ 2262187 h 2562225"/>
              <a:gd name="connsiteX34" fmla="*/ 823912 w 1200150"/>
              <a:gd name="connsiteY34" fmla="*/ 2309812 h 2562225"/>
              <a:gd name="connsiteX35" fmla="*/ 714375 w 1200150"/>
              <a:gd name="connsiteY35" fmla="*/ 2405062 h 2562225"/>
              <a:gd name="connsiteX36" fmla="*/ 552450 w 1200150"/>
              <a:gd name="connsiteY36" fmla="*/ 2528887 h 2562225"/>
              <a:gd name="connsiteX37" fmla="*/ 438150 w 1200150"/>
              <a:gd name="connsiteY37" fmla="*/ 2562225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00150" h="2562225">
                <a:moveTo>
                  <a:pt x="438150" y="2562225"/>
                </a:moveTo>
                <a:lnTo>
                  <a:pt x="352425" y="2324100"/>
                </a:lnTo>
                <a:lnTo>
                  <a:pt x="409575" y="2033587"/>
                </a:lnTo>
                <a:lnTo>
                  <a:pt x="423862" y="1671637"/>
                </a:lnTo>
                <a:lnTo>
                  <a:pt x="347662" y="1595437"/>
                </a:lnTo>
                <a:lnTo>
                  <a:pt x="133350" y="1576387"/>
                </a:lnTo>
                <a:lnTo>
                  <a:pt x="152400" y="1509712"/>
                </a:lnTo>
                <a:lnTo>
                  <a:pt x="85725" y="1457325"/>
                </a:lnTo>
                <a:lnTo>
                  <a:pt x="19050" y="1428750"/>
                </a:lnTo>
                <a:lnTo>
                  <a:pt x="0" y="1366837"/>
                </a:lnTo>
                <a:lnTo>
                  <a:pt x="85725" y="1152525"/>
                </a:lnTo>
                <a:cubicBezTo>
                  <a:pt x="84137" y="1076325"/>
                  <a:pt x="82550" y="1000125"/>
                  <a:pt x="80962" y="923925"/>
                </a:cubicBezTo>
                <a:lnTo>
                  <a:pt x="114300" y="704850"/>
                </a:lnTo>
                <a:lnTo>
                  <a:pt x="157162" y="481012"/>
                </a:lnTo>
                <a:lnTo>
                  <a:pt x="257175" y="252412"/>
                </a:lnTo>
                <a:lnTo>
                  <a:pt x="514350" y="100012"/>
                </a:lnTo>
                <a:lnTo>
                  <a:pt x="771525" y="57150"/>
                </a:lnTo>
                <a:lnTo>
                  <a:pt x="966787" y="0"/>
                </a:lnTo>
                <a:lnTo>
                  <a:pt x="1114425" y="0"/>
                </a:lnTo>
                <a:lnTo>
                  <a:pt x="1147762" y="71437"/>
                </a:lnTo>
                <a:lnTo>
                  <a:pt x="842962" y="290512"/>
                </a:lnTo>
                <a:lnTo>
                  <a:pt x="566737" y="433387"/>
                </a:lnTo>
                <a:lnTo>
                  <a:pt x="461962" y="519112"/>
                </a:lnTo>
                <a:lnTo>
                  <a:pt x="447675" y="619125"/>
                </a:lnTo>
                <a:lnTo>
                  <a:pt x="490537" y="738187"/>
                </a:lnTo>
                <a:lnTo>
                  <a:pt x="733425" y="962025"/>
                </a:lnTo>
                <a:lnTo>
                  <a:pt x="852487" y="1104900"/>
                </a:lnTo>
                <a:lnTo>
                  <a:pt x="995362" y="1295400"/>
                </a:lnTo>
                <a:lnTo>
                  <a:pt x="1095375" y="1524000"/>
                </a:lnTo>
                <a:cubicBezTo>
                  <a:pt x="1096962" y="1641475"/>
                  <a:pt x="1098550" y="1758950"/>
                  <a:pt x="1100137" y="1876425"/>
                </a:cubicBezTo>
                <a:lnTo>
                  <a:pt x="1200150" y="2133600"/>
                </a:lnTo>
                <a:lnTo>
                  <a:pt x="1195387" y="2238375"/>
                </a:lnTo>
                <a:lnTo>
                  <a:pt x="1109662" y="2281237"/>
                </a:lnTo>
                <a:lnTo>
                  <a:pt x="947737" y="2262187"/>
                </a:lnTo>
                <a:lnTo>
                  <a:pt x="823912" y="2309812"/>
                </a:lnTo>
                <a:lnTo>
                  <a:pt x="714375" y="2405062"/>
                </a:lnTo>
                <a:lnTo>
                  <a:pt x="552450" y="2528887"/>
                </a:lnTo>
                <a:lnTo>
                  <a:pt x="438150" y="2562225"/>
                </a:lnTo>
                <a:close/>
              </a:path>
            </a:pathLst>
          </a:custGeom>
          <a:solidFill>
            <a:srgbClr val="9999FF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" y="2244017"/>
            <a:ext cx="669879" cy="669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모서리가 둥근 직사각형 9"/>
          <p:cNvSpPr/>
          <p:nvPr/>
        </p:nvSpPr>
        <p:spPr>
          <a:xfrm>
            <a:off x="4470811" y="2618230"/>
            <a:ext cx="2787644" cy="30515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90" name="Picture 2" descr="https://upload.wikimedia.org/wikipedia/commons/f/f0/Prince_Shotoku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4" t="4436" r="3333" b="3742"/>
          <a:stretch/>
        </p:blipFill>
        <p:spPr bwMode="auto">
          <a:xfrm>
            <a:off x="6399418" y="1523031"/>
            <a:ext cx="2491789" cy="48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383628" y="2570750"/>
            <a:ext cx="235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쇼토쿠타이시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(574~622)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2348293" y="3207980"/>
            <a:ext cx="4470840" cy="784830"/>
            <a:chOff x="2348293" y="3207980"/>
            <a:chExt cx="4470840" cy="784830"/>
          </a:xfrm>
        </p:grpSpPr>
        <p:sp>
          <p:nvSpPr>
            <p:cNvPr id="50" name="모서리가 둥근 직사각형 49"/>
            <p:cNvSpPr/>
            <p:nvPr/>
          </p:nvSpPr>
          <p:spPr>
            <a:xfrm>
              <a:off x="3008906" y="3300085"/>
              <a:ext cx="1618339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48293" y="3207980"/>
              <a:ext cx="447084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603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년 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관위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12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계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제도 제정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4B183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rgbClr val="F4B183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ln w="3175">
                    <a:noFill/>
                  </a:ln>
                  <a:solidFill>
                    <a:srgbClr val="F4B183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           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개인의 재능과 공적에 따라 지위를 정하고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           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그에 대해 관직을 수여하는 제도 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963187" y="3282807"/>
              <a:ext cx="45719" cy="60781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2357712" y="4857547"/>
            <a:ext cx="4098608" cy="711203"/>
            <a:chOff x="2357712" y="4857547"/>
            <a:chExt cx="4098608" cy="711203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2401798" y="5029409"/>
              <a:ext cx="3997378" cy="498624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>
              <a:off x="3023491" y="4857547"/>
              <a:ext cx="467061" cy="31008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57712" y="5014752"/>
              <a:ext cx="40986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관위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12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계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와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‘17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조 헌법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은 호족을 관료로 조직화하고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국가 체제를 정비하기 위해 만들었다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348293" y="4072717"/>
            <a:ext cx="4470840" cy="784830"/>
            <a:chOff x="2348293" y="4072717"/>
            <a:chExt cx="4470840" cy="784830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3008906" y="4164822"/>
              <a:ext cx="1270053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2963187" y="4147544"/>
              <a:ext cx="45719" cy="60781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48293" y="4072717"/>
              <a:ext cx="447084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604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년 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’17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조 헌법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제정</a:t>
              </a:r>
              <a:r>
                <a:rPr lang="en-US" altLang="ko-KR" sz="15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           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호족들의 세력 다툼을 경고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           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불교를 받아들이고 대왕에게 복종할 것을 강조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09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951" y="624457"/>
            <a:ext cx="75124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쇼토쿠타이시</a:t>
            </a:r>
            <a:r>
              <a:rPr lang="ko-KR" altLang="en-US" sz="8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 사망 후 </a:t>
            </a:r>
            <a:endParaRPr lang="en-US" altLang="ko-KR" sz="8000" dirty="0" smtClean="0">
              <a:ln w="3175">
                <a:noFill/>
              </a:ln>
              <a:solidFill>
                <a:srgbClr val="F8C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algn="ctr"/>
            <a:r>
              <a:rPr lang="en-US" altLang="ko-KR" sz="3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(622</a:t>
            </a:r>
            <a:r>
              <a:rPr lang="ko-KR" altLang="en-US" sz="3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년 이후</a:t>
            </a:r>
            <a:r>
              <a:rPr lang="en-US" altLang="ko-KR" sz="30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)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1999191" y="624457"/>
            <a:ext cx="2922056" cy="152400"/>
            <a:chOff x="1999191" y="624457"/>
            <a:chExt cx="2922056" cy="152400"/>
          </a:xfrm>
        </p:grpSpPr>
        <p:sp>
          <p:nvSpPr>
            <p:cNvPr id="10" name="타원 9"/>
            <p:cNvSpPr/>
            <p:nvPr/>
          </p:nvSpPr>
          <p:spPr>
            <a:xfrm>
              <a:off x="1999191" y="624457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2473324" y="624457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타원 4"/>
            <p:cNvSpPr/>
            <p:nvPr/>
          </p:nvSpPr>
          <p:spPr>
            <a:xfrm>
              <a:off x="2947457" y="624457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3497791" y="624457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4141257" y="624457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4768847" y="624457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자유형 11"/>
          <p:cNvSpPr/>
          <p:nvPr/>
        </p:nvSpPr>
        <p:spPr>
          <a:xfrm>
            <a:off x="1089216" y="3210921"/>
            <a:ext cx="0" cy="2217420"/>
          </a:xfrm>
          <a:custGeom>
            <a:avLst/>
            <a:gdLst>
              <a:gd name="connsiteX0" fmla="*/ 0 w 0"/>
              <a:gd name="connsiteY0" fmla="*/ 0 h 2217420"/>
              <a:gd name="connsiteX1" fmla="*/ 0 w 0"/>
              <a:gd name="connsiteY1" fmla="*/ 2217420 h 221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217420">
                <a:moveTo>
                  <a:pt x="0" y="0"/>
                </a:moveTo>
                <a:lnTo>
                  <a:pt x="0" y="2217420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1466176" y="2768720"/>
            <a:ext cx="7019345" cy="400110"/>
            <a:chOff x="1466176" y="2768720"/>
            <a:chExt cx="7019345" cy="400110"/>
          </a:xfrm>
        </p:grpSpPr>
        <p:sp>
          <p:nvSpPr>
            <p:cNvPr id="13" name="타원 12"/>
            <p:cNvSpPr/>
            <p:nvPr/>
          </p:nvSpPr>
          <p:spPr>
            <a:xfrm>
              <a:off x="1466176" y="2889561"/>
              <a:ext cx="122381" cy="122381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4669367" y="2896477"/>
              <a:ext cx="874184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27521" y="2768720"/>
              <a:ext cx="685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쇼토쿠타이시의 권력기반이었던 </a:t>
              </a:r>
              <a:r>
                <a:rPr lang="en-US" altLang="ko-KR" sz="20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20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소가 씨</a:t>
              </a:r>
              <a:r>
                <a:rPr lang="en-US" altLang="ko-KR" sz="20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20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가 정권을 잡기 시작함</a:t>
              </a:r>
              <a:r>
                <a:rPr lang="en-US" altLang="ko-KR" sz="20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 </a:t>
              </a:r>
              <a:r>
                <a:rPr lang="ko-KR" altLang="en-US" sz="20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endParaRPr lang="en-US" altLang="ko-KR" sz="2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466176" y="3473611"/>
            <a:ext cx="7019345" cy="400110"/>
            <a:chOff x="1466176" y="3473611"/>
            <a:chExt cx="7019345" cy="400110"/>
          </a:xfrm>
        </p:grpSpPr>
        <p:sp>
          <p:nvSpPr>
            <p:cNvPr id="14" name="타원 13"/>
            <p:cNvSpPr/>
            <p:nvPr/>
          </p:nvSpPr>
          <p:spPr>
            <a:xfrm>
              <a:off x="1466176" y="3597466"/>
              <a:ext cx="122381" cy="122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7521" y="3473611"/>
              <a:ext cx="685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왕위 계승이 유력했던 쇼토쿠타이시의 아들을 죽이고 권력을 독차지함</a:t>
              </a:r>
              <a:r>
                <a:rPr lang="en-US" altLang="ko-KR" sz="20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466176" y="4951026"/>
            <a:ext cx="6868199" cy="369332"/>
            <a:chOff x="1466176" y="4951026"/>
            <a:chExt cx="6868199" cy="369332"/>
          </a:xfrm>
        </p:grpSpPr>
        <p:sp>
          <p:nvSpPr>
            <p:cNvPr id="15" name="타원 14"/>
            <p:cNvSpPr/>
            <p:nvPr/>
          </p:nvSpPr>
          <p:spPr>
            <a:xfrm>
              <a:off x="1466176" y="5057433"/>
              <a:ext cx="122381" cy="122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588557" y="4951026"/>
              <a:ext cx="67458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하지만</a:t>
              </a:r>
              <a:r>
                <a:rPr lang="en-US" altLang="ko-K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‘</a:t>
              </a:r>
              <a:r>
                <a:rPr lang="ko-KR" altLang="en-US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소가 씨</a:t>
              </a:r>
              <a:r>
                <a:rPr lang="en-US" altLang="ko-K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가 아직 정권을 잡고 있어 제거할 필요가 있었음</a:t>
              </a:r>
              <a:r>
                <a:rPr lang="en-US" altLang="ko-K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  <a:endParaRPr lang="en-US" altLang="ko-KR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466176" y="4081149"/>
            <a:ext cx="7019345" cy="707886"/>
            <a:chOff x="1466176" y="4081149"/>
            <a:chExt cx="7019345" cy="707886"/>
          </a:xfrm>
        </p:grpSpPr>
        <p:sp>
          <p:nvSpPr>
            <p:cNvPr id="17" name="타원 16"/>
            <p:cNvSpPr/>
            <p:nvPr/>
          </p:nvSpPr>
          <p:spPr>
            <a:xfrm>
              <a:off x="1466176" y="4224054"/>
              <a:ext cx="122381" cy="122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675339" y="4525031"/>
              <a:ext cx="5901799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521" y="4081149"/>
              <a:ext cx="685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당나라가 고구려를 공격한다는 소문이 들리면서  </a:t>
              </a:r>
              <a:endParaRPr lang="en-US" altLang="ko-KR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ko-KR" altLang="en-US" sz="20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중앙집권 국가 건설을 필요하다는 의견이 설득력을 얻기 시작함</a:t>
              </a:r>
              <a:r>
                <a:rPr lang="en-US" altLang="ko-KR" sz="20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 </a:t>
              </a:r>
              <a:r>
                <a:rPr lang="ko-KR" altLang="en-US" sz="20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endParaRPr lang="en-US" altLang="ko-KR" sz="2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466176" y="5497008"/>
            <a:ext cx="7677824" cy="887050"/>
            <a:chOff x="1466176" y="5497008"/>
            <a:chExt cx="7677824" cy="887050"/>
          </a:xfrm>
        </p:grpSpPr>
        <p:sp>
          <p:nvSpPr>
            <p:cNvPr id="19" name="타원 18"/>
            <p:cNvSpPr/>
            <p:nvPr/>
          </p:nvSpPr>
          <p:spPr>
            <a:xfrm>
              <a:off x="1466176" y="5603415"/>
              <a:ext cx="122381" cy="122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1627263" y="5603415"/>
              <a:ext cx="6154662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588557" y="5497008"/>
              <a:ext cx="67458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나카노오에노 오지</a:t>
              </a:r>
              <a:r>
                <a:rPr lang="en-US" altLang="ko-K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왕자와 </a:t>
              </a:r>
              <a:r>
                <a:rPr lang="en-US" altLang="ko-K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나카도미노 </a:t>
              </a:r>
              <a:r>
                <a:rPr lang="ko-KR" altLang="en-US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가</a:t>
              </a:r>
              <a:r>
                <a:rPr lang="ko-KR" altLang="en-US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마타리</a:t>
              </a:r>
              <a:r>
                <a:rPr lang="en-US" altLang="ko-K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 </a:t>
              </a:r>
              <a:r>
                <a:rPr lang="ko-KR" altLang="en-US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귀족이 쿠데타</a:t>
              </a:r>
              <a:r>
                <a:rPr lang="en-US" altLang="ko-K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r>
                <a:rPr lang="ko-KR" altLang="en-US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일으킴</a:t>
              </a:r>
              <a:r>
                <a:rPr lang="en-US" altLang="ko-K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 </a:t>
              </a:r>
              <a:br>
                <a:rPr lang="en-US" altLang="ko-K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(</a:t>
              </a:r>
              <a:r>
                <a:rPr lang="ko-KR" altLang="en-US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을사의변 </a:t>
              </a:r>
              <a:r>
                <a:rPr lang="en-US" altLang="ko-K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: 645</a:t>
              </a:r>
              <a:r>
                <a:rPr lang="ko-KR" altLang="en-US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년</a:t>
              </a:r>
              <a:r>
                <a:rPr lang="en-US" altLang="ko-K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endParaRPr lang="en-US" altLang="ko-KR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3" name="자유형 2"/>
            <p:cNvSpPr/>
            <p:nvPr/>
          </p:nvSpPr>
          <p:spPr>
            <a:xfrm>
              <a:off x="4851400" y="5833533"/>
              <a:ext cx="211667" cy="152400"/>
            </a:xfrm>
            <a:custGeom>
              <a:avLst/>
              <a:gdLst>
                <a:gd name="connsiteX0" fmla="*/ 0 w 211667"/>
                <a:gd name="connsiteY0" fmla="*/ 0 h 152400"/>
                <a:gd name="connsiteX1" fmla="*/ 0 w 211667"/>
                <a:gd name="connsiteY1" fmla="*/ 152400 h 152400"/>
                <a:gd name="connsiteX2" fmla="*/ 211667 w 211667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667" h="152400">
                  <a:moveTo>
                    <a:pt x="0" y="0"/>
                  </a:moveTo>
                  <a:lnTo>
                    <a:pt x="0" y="152400"/>
                  </a:lnTo>
                  <a:lnTo>
                    <a:pt x="211667" y="152400"/>
                  </a:lnTo>
                </a:path>
              </a:pathLst>
            </a:custGeom>
            <a:noFill/>
            <a:ln w="25400">
              <a:solidFill>
                <a:srgbClr val="F8CBAD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016500" y="5830060"/>
              <a:ext cx="41275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후지와라 가마타리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성을 하사 받음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 </a:t>
              </a:r>
              <a:b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이 후 수백 년간 일본을 주무르는 세도 가문이 됨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 </a:t>
              </a:r>
              <a:endParaRPr lang="en-US" altLang="ko-KR" sz="15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- 21 -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24254" y="3113654"/>
            <a:ext cx="19807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VS </a:t>
            </a:r>
            <a:r>
              <a:rPr lang="ko-KR" altLang="en-US" sz="15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모노노베 씨</a:t>
            </a:r>
            <a:endParaRPr lang="en-US" altLang="ko-KR" sz="1500" dirty="0" smtClean="0">
              <a:ln w="3175">
                <a:noFill/>
              </a:ln>
              <a:solidFill>
                <a:srgbClr val="F8C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9" name="자유형 38"/>
          <p:cNvSpPr/>
          <p:nvPr/>
        </p:nvSpPr>
        <p:spPr>
          <a:xfrm>
            <a:off x="5056521" y="3088383"/>
            <a:ext cx="135466" cy="177800"/>
          </a:xfrm>
          <a:custGeom>
            <a:avLst/>
            <a:gdLst>
              <a:gd name="connsiteX0" fmla="*/ 0 w 135466"/>
              <a:gd name="connsiteY0" fmla="*/ 0 h 177800"/>
              <a:gd name="connsiteX1" fmla="*/ 0 w 135466"/>
              <a:gd name="connsiteY1" fmla="*/ 177800 h 177800"/>
              <a:gd name="connsiteX2" fmla="*/ 135466 w 135466"/>
              <a:gd name="connsiteY2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66" h="177800">
                <a:moveTo>
                  <a:pt x="0" y="0"/>
                </a:moveTo>
                <a:lnTo>
                  <a:pt x="0" y="177800"/>
                </a:lnTo>
                <a:lnTo>
                  <a:pt x="135466" y="177800"/>
                </a:lnTo>
              </a:path>
            </a:pathLst>
          </a:custGeom>
          <a:noFill/>
          <a:ln w="25400">
            <a:solidFill>
              <a:srgbClr val="F8CBAD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1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3887915" y="2876174"/>
            <a:ext cx="3341220" cy="400110"/>
            <a:chOff x="3887915" y="2876174"/>
            <a:chExt cx="3341220" cy="40011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3887915" y="2921378"/>
              <a:ext cx="3341220" cy="30515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18659" y="2876174"/>
              <a:ext cx="2857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나카노오에노 오지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(626~672)</a:t>
              </a:r>
            </a:p>
          </p:txBody>
        </p:sp>
      </p:grpSp>
      <p:sp>
        <p:nvSpPr>
          <p:cNvPr id="13" name="모서리가 둥근 직사각형 12"/>
          <p:cNvSpPr/>
          <p:nvPr/>
        </p:nvSpPr>
        <p:spPr>
          <a:xfrm>
            <a:off x="25" y="1282393"/>
            <a:ext cx="1967736" cy="539463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6" y="1697567"/>
            <a:ext cx="1332016" cy="2302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직사각형 28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- 22 -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51962" y="1466346"/>
            <a:ext cx="21178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신라 전성기시대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(6</a:t>
            </a:r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7823" y="4110369"/>
            <a:ext cx="15921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후기 고분시대</a:t>
            </a:r>
            <a:endParaRPr lang="en-US" altLang="ko-KR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(6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초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65502" y="4551887"/>
            <a:ext cx="1882781" cy="1882781"/>
            <a:chOff x="317016" y="4551887"/>
            <a:chExt cx="1882781" cy="1882781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4551887"/>
              <a:ext cx="1882781" cy="188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9" y="5044361"/>
              <a:ext cx="651391" cy="6513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0" name="자유형 59"/>
          <p:cNvSpPr/>
          <p:nvPr/>
        </p:nvSpPr>
        <p:spPr>
          <a:xfrm>
            <a:off x="62909" y="5703372"/>
            <a:ext cx="960752" cy="727798"/>
          </a:xfrm>
          <a:custGeom>
            <a:avLst/>
            <a:gdLst>
              <a:gd name="connsiteX0" fmla="*/ 1254125 w 1555750"/>
              <a:gd name="connsiteY0" fmla="*/ 12700 h 1181100"/>
              <a:gd name="connsiteX1" fmla="*/ 1174750 w 1555750"/>
              <a:gd name="connsiteY1" fmla="*/ 187325 h 1181100"/>
              <a:gd name="connsiteX2" fmla="*/ 930275 w 1555750"/>
              <a:gd name="connsiteY2" fmla="*/ 212725 h 1181100"/>
              <a:gd name="connsiteX3" fmla="*/ 688975 w 1555750"/>
              <a:gd name="connsiteY3" fmla="*/ 250825 h 1181100"/>
              <a:gd name="connsiteX4" fmla="*/ 479425 w 1555750"/>
              <a:gd name="connsiteY4" fmla="*/ 333375 h 1181100"/>
              <a:gd name="connsiteX5" fmla="*/ 266700 w 1555750"/>
              <a:gd name="connsiteY5" fmla="*/ 466725 h 1181100"/>
              <a:gd name="connsiteX6" fmla="*/ 219075 w 1555750"/>
              <a:gd name="connsiteY6" fmla="*/ 514350 h 1181100"/>
              <a:gd name="connsiteX7" fmla="*/ 228600 w 1555750"/>
              <a:gd name="connsiteY7" fmla="*/ 606425 h 1181100"/>
              <a:gd name="connsiteX8" fmla="*/ 85725 w 1555750"/>
              <a:gd name="connsiteY8" fmla="*/ 663575 h 1181100"/>
              <a:gd name="connsiteX9" fmla="*/ 3175 w 1555750"/>
              <a:gd name="connsiteY9" fmla="*/ 755650 h 1181100"/>
              <a:gd name="connsiteX10" fmla="*/ 0 w 1555750"/>
              <a:gd name="connsiteY10" fmla="*/ 844550 h 1181100"/>
              <a:gd name="connsiteX11" fmla="*/ 25400 w 1555750"/>
              <a:gd name="connsiteY11" fmla="*/ 850900 h 1181100"/>
              <a:gd name="connsiteX12" fmla="*/ 117475 w 1555750"/>
              <a:gd name="connsiteY12" fmla="*/ 850900 h 1181100"/>
              <a:gd name="connsiteX13" fmla="*/ 136525 w 1555750"/>
              <a:gd name="connsiteY13" fmla="*/ 895350 h 1181100"/>
              <a:gd name="connsiteX14" fmla="*/ 107950 w 1555750"/>
              <a:gd name="connsiteY14" fmla="*/ 1079500 h 1181100"/>
              <a:gd name="connsiteX15" fmla="*/ 146050 w 1555750"/>
              <a:gd name="connsiteY15" fmla="*/ 1162050 h 1181100"/>
              <a:gd name="connsiteX16" fmla="*/ 231775 w 1555750"/>
              <a:gd name="connsiteY16" fmla="*/ 1181100 h 1181100"/>
              <a:gd name="connsiteX17" fmla="*/ 282575 w 1555750"/>
              <a:gd name="connsiteY17" fmla="*/ 1136650 h 1181100"/>
              <a:gd name="connsiteX18" fmla="*/ 355600 w 1555750"/>
              <a:gd name="connsiteY18" fmla="*/ 993775 h 1181100"/>
              <a:gd name="connsiteX19" fmla="*/ 450850 w 1555750"/>
              <a:gd name="connsiteY19" fmla="*/ 860425 h 1181100"/>
              <a:gd name="connsiteX20" fmla="*/ 517525 w 1555750"/>
              <a:gd name="connsiteY20" fmla="*/ 831850 h 1181100"/>
              <a:gd name="connsiteX21" fmla="*/ 612775 w 1555750"/>
              <a:gd name="connsiteY21" fmla="*/ 822325 h 1181100"/>
              <a:gd name="connsiteX22" fmla="*/ 774700 w 1555750"/>
              <a:gd name="connsiteY22" fmla="*/ 806450 h 1181100"/>
              <a:gd name="connsiteX23" fmla="*/ 879475 w 1555750"/>
              <a:gd name="connsiteY23" fmla="*/ 708025 h 1181100"/>
              <a:gd name="connsiteX24" fmla="*/ 914400 w 1555750"/>
              <a:gd name="connsiteY24" fmla="*/ 593725 h 1181100"/>
              <a:gd name="connsiteX25" fmla="*/ 923925 w 1555750"/>
              <a:gd name="connsiteY25" fmla="*/ 482600 h 1181100"/>
              <a:gd name="connsiteX26" fmla="*/ 908050 w 1555750"/>
              <a:gd name="connsiteY26" fmla="*/ 441325 h 1181100"/>
              <a:gd name="connsiteX27" fmla="*/ 974725 w 1555750"/>
              <a:gd name="connsiteY27" fmla="*/ 450850 h 1181100"/>
              <a:gd name="connsiteX28" fmla="*/ 1016000 w 1555750"/>
              <a:gd name="connsiteY28" fmla="*/ 574675 h 1181100"/>
              <a:gd name="connsiteX29" fmla="*/ 1069975 w 1555750"/>
              <a:gd name="connsiteY29" fmla="*/ 638175 h 1181100"/>
              <a:gd name="connsiteX30" fmla="*/ 1143000 w 1555750"/>
              <a:gd name="connsiteY30" fmla="*/ 654050 h 1181100"/>
              <a:gd name="connsiteX31" fmla="*/ 1238250 w 1555750"/>
              <a:gd name="connsiteY31" fmla="*/ 577850 h 1181100"/>
              <a:gd name="connsiteX32" fmla="*/ 1327150 w 1555750"/>
              <a:gd name="connsiteY32" fmla="*/ 517525 h 1181100"/>
              <a:gd name="connsiteX33" fmla="*/ 1555750 w 1555750"/>
              <a:gd name="connsiteY33" fmla="*/ 447675 h 1181100"/>
              <a:gd name="connsiteX34" fmla="*/ 1552575 w 1555750"/>
              <a:gd name="connsiteY34" fmla="*/ 304800 h 1181100"/>
              <a:gd name="connsiteX35" fmla="*/ 1520825 w 1555750"/>
              <a:gd name="connsiteY35" fmla="*/ 196850 h 1181100"/>
              <a:gd name="connsiteX36" fmla="*/ 1438275 w 1555750"/>
              <a:gd name="connsiteY36" fmla="*/ 92075 h 1181100"/>
              <a:gd name="connsiteX37" fmla="*/ 1349375 w 1555750"/>
              <a:gd name="connsiteY37" fmla="*/ 12700 h 1181100"/>
              <a:gd name="connsiteX38" fmla="*/ 1311275 w 1555750"/>
              <a:gd name="connsiteY38" fmla="*/ 0 h 1181100"/>
              <a:gd name="connsiteX39" fmla="*/ 1254125 w 1555750"/>
              <a:gd name="connsiteY39" fmla="*/ 127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5750" h="1181100">
                <a:moveTo>
                  <a:pt x="1254125" y="12700"/>
                </a:moveTo>
                <a:lnTo>
                  <a:pt x="1174750" y="187325"/>
                </a:lnTo>
                <a:lnTo>
                  <a:pt x="930275" y="212725"/>
                </a:lnTo>
                <a:lnTo>
                  <a:pt x="688975" y="250825"/>
                </a:lnTo>
                <a:lnTo>
                  <a:pt x="479425" y="333375"/>
                </a:lnTo>
                <a:lnTo>
                  <a:pt x="266700" y="466725"/>
                </a:lnTo>
                <a:lnTo>
                  <a:pt x="219075" y="514350"/>
                </a:lnTo>
                <a:lnTo>
                  <a:pt x="228600" y="606425"/>
                </a:lnTo>
                <a:lnTo>
                  <a:pt x="85725" y="663575"/>
                </a:lnTo>
                <a:lnTo>
                  <a:pt x="3175" y="755650"/>
                </a:lnTo>
                <a:lnTo>
                  <a:pt x="0" y="844550"/>
                </a:lnTo>
                <a:lnTo>
                  <a:pt x="25400" y="850900"/>
                </a:lnTo>
                <a:lnTo>
                  <a:pt x="117475" y="850900"/>
                </a:lnTo>
                <a:lnTo>
                  <a:pt x="136525" y="895350"/>
                </a:lnTo>
                <a:lnTo>
                  <a:pt x="107950" y="1079500"/>
                </a:lnTo>
                <a:lnTo>
                  <a:pt x="146050" y="1162050"/>
                </a:lnTo>
                <a:lnTo>
                  <a:pt x="231775" y="1181100"/>
                </a:lnTo>
                <a:lnTo>
                  <a:pt x="282575" y="1136650"/>
                </a:lnTo>
                <a:lnTo>
                  <a:pt x="355600" y="993775"/>
                </a:lnTo>
                <a:lnTo>
                  <a:pt x="450850" y="860425"/>
                </a:lnTo>
                <a:lnTo>
                  <a:pt x="517525" y="831850"/>
                </a:lnTo>
                <a:lnTo>
                  <a:pt x="612775" y="822325"/>
                </a:lnTo>
                <a:lnTo>
                  <a:pt x="774700" y="806450"/>
                </a:lnTo>
                <a:lnTo>
                  <a:pt x="879475" y="708025"/>
                </a:lnTo>
                <a:lnTo>
                  <a:pt x="914400" y="593725"/>
                </a:lnTo>
                <a:lnTo>
                  <a:pt x="923925" y="482600"/>
                </a:lnTo>
                <a:lnTo>
                  <a:pt x="908050" y="441325"/>
                </a:lnTo>
                <a:lnTo>
                  <a:pt x="974725" y="450850"/>
                </a:lnTo>
                <a:lnTo>
                  <a:pt x="1016000" y="574675"/>
                </a:lnTo>
                <a:lnTo>
                  <a:pt x="1069975" y="638175"/>
                </a:lnTo>
                <a:lnTo>
                  <a:pt x="1143000" y="654050"/>
                </a:lnTo>
                <a:lnTo>
                  <a:pt x="1238250" y="577850"/>
                </a:lnTo>
                <a:lnTo>
                  <a:pt x="1327150" y="517525"/>
                </a:lnTo>
                <a:lnTo>
                  <a:pt x="1555750" y="447675"/>
                </a:lnTo>
                <a:cubicBezTo>
                  <a:pt x="1554692" y="400050"/>
                  <a:pt x="1553633" y="352425"/>
                  <a:pt x="1552575" y="304800"/>
                </a:cubicBezTo>
                <a:lnTo>
                  <a:pt x="1520825" y="196850"/>
                </a:lnTo>
                <a:lnTo>
                  <a:pt x="1438275" y="92075"/>
                </a:lnTo>
                <a:lnTo>
                  <a:pt x="1349375" y="12700"/>
                </a:lnTo>
                <a:lnTo>
                  <a:pt x="1311275" y="0"/>
                </a:lnTo>
                <a:lnTo>
                  <a:pt x="1254125" y="12700"/>
                </a:lnTo>
                <a:close/>
              </a:path>
            </a:pathLst>
          </a:custGeom>
          <a:solidFill>
            <a:srgbClr val="FFD966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자유형 39"/>
          <p:cNvSpPr/>
          <p:nvPr/>
        </p:nvSpPr>
        <p:spPr>
          <a:xfrm>
            <a:off x="708779" y="2362200"/>
            <a:ext cx="641456" cy="1538705"/>
          </a:xfrm>
          <a:custGeom>
            <a:avLst/>
            <a:gdLst>
              <a:gd name="connsiteX0" fmla="*/ 438150 w 1200150"/>
              <a:gd name="connsiteY0" fmla="*/ 2562225 h 2562225"/>
              <a:gd name="connsiteX1" fmla="*/ 352425 w 1200150"/>
              <a:gd name="connsiteY1" fmla="*/ 2324100 h 2562225"/>
              <a:gd name="connsiteX2" fmla="*/ 409575 w 1200150"/>
              <a:gd name="connsiteY2" fmla="*/ 2033587 h 2562225"/>
              <a:gd name="connsiteX3" fmla="*/ 423862 w 1200150"/>
              <a:gd name="connsiteY3" fmla="*/ 1671637 h 2562225"/>
              <a:gd name="connsiteX4" fmla="*/ 347662 w 1200150"/>
              <a:gd name="connsiteY4" fmla="*/ 1595437 h 2562225"/>
              <a:gd name="connsiteX5" fmla="*/ 133350 w 1200150"/>
              <a:gd name="connsiteY5" fmla="*/ 1576387 h 2562225"/>
              <a:gd name="connsiteX6" fmla="*/ 152400 w 1200150"/>
              <a:gd name="connsiteY6" fmla="*/ 1509712 h 2562225"/>
              <a:gd name="connsiteX7" fmla="*/ 85725 w 1200150"/>
              <a:gd name="connsiteY7" fmla="*/ 1457325 h 2562225"/>
              <a:gd name="connsiteX8" fmla="*/ 19050 w 1200150"/>
              <a:gd name="connsiteY8" fmla="*/ 1428750 h 2562225"/>
              <a:gd name="connsiteX9" fmla="*/ 0 w 1200150"/>
              <a:gd name="connsiteY9" fmla="*/ 1366837 h 2562225"/>
              <a:gd name="connsiteX10" fmla="*/ 85725 w 1200150"/>
              <a:gd name="connsiteY10" fmla="*/ 1152525 h 2562225"/>
              <a:gd name="connsiteX11" fmla="*/ 80962 w 1200150"/>
              <a:gd name="connsiteY11" fmla="*/ 923925 h 2562225"/>
              <a:gd name="connsiteX12" fmla="*/ 114300 w 1200150"/>
              <a:gd name="connsiteY12" fmla="*/ 704850 h 2562225"/>
              <a:gd name="connsiteX13" fmla="*/ 157162 w 1200150"/>
              <a:gd name="connsiteY13" fmla="*/ 481012 h 2562225"/>
              <a:gd name="connsiteX14" fmla="*/ 257175 w 1200150"/>
              <a:gd name="connsiteY14" fmla="*/ 252412 h 2562225"/>
              <a:gd name="connsiteX15" fmla="*/ 514350 w 1200150"/>
              <a:gd name="connsiteY15" fmla="*/ 100012 h 2562225"/>
              <a:gd name="connsiteX16" fmla="*/ 771525 w 1200150"/>
              <a:gd name="connsiteY16" fmla="*/ 57150 h 2562225"/>
              <a:gd name="connsiteX17" fmla="*/ 966787 w 1200150"/>
              <a:gd name="connsiteY17" fmla="*/ 0 h 2562225"/>
              <a:gd name="connsiteX18" fmla="*/ 1114425 w 1200150"/>
              <a:gd name="connsiteY18" fmla="*/ 0 h 2562225"/>
              <a:gd name="connsiteX19" fmla="*/ 1147762 w 1200150"/>
              <a:gd name="connsiteY19" fmla="*/ 71437 h 2562225"/>
              <a:gd name="connsiteX20" fmla="*/ 842962 w 1200150"/>
              <a:gd name="connsiteY20" fmla="*/ 290512 h 2562225"/>
              <a:gd name="connsiteX21" fmla="*/ 566737 w 1200150"/>
              <a:gd name="connsiteY21" fmla="*/ 433387 h 2562225"/>
              <a:gd name="connsiteX22" fmla="*/ 461962 w 1200150"/>
              <a:gd name="connsiteY22" fmla="*/ 519112 h 2562225"/>
              <a:gd name="connsiteX23" fmla="*/ 447675 w 1200150"/>
              <a:gd name="connsiteY23" fmla="*/ 619125 h 2562225"/>
              <a:gd name="connsiteX24" fmla="*/ 490537 w 1200150"/>
              <a:gd name="connsiteY24" fmla="*/ 738187 h 2562225"/>
              <a:gd name="connsiteX25" fmla="*/ 733425 w 1200150"/>
              <a:gd name="connsiteY25" fmla="*/ 962025 h 2562225"/>
              <a:gd name="connsiteX26" fmla="*/ 852487 w 1200150"/>
              <a:gd name="connsiteY26" fmla="*/ 1104900 h 2562225"/>
              <a:gd name="connsiteX27" fmla="*/ 995362 w 1200150"/>
              <a:gd name="connsiteY27" fmla="*/ 1295400 h 2562225"/>
              <a:gd name="connsiteX28" fmla="*/ 1095375 w 1200150"/>
              <a:gd name="connsiteY28" fmla="*/ 1524000 h 2562225"/>
              <a:gd name="connsiteX29" fmla="*/ 1100137 w 1200150"/>
              <a:gd name="connsiteY29" fmla="*/ 1876425 h 2562225"/>
              <a:gd name="connsiteX30" fmla="*/ 1200150 w 1200150"/>
              <a:gd name="connsiteY30" fmla="*/ 2133600 h 2562225"/>
              <a:gd name="connsiteX31" fmla="*/ 1195387 w 1200150"/>
              <a:gd name="connsiteY31" fmla="*/ 2238375 h 2562225"/>
              <a:gd name="connsiteX32" fmla="*/ 1109662 w 1200150"/>
              <a:gd name="connsiteY32" fmla="*/ 2281237 h 2562225"/>
              <a:gd name="connsiteX33" fmla="*/ 947737 w 1200150"/>
              <a:gd name="connsiteY33" fmla="*/ 2262187 h 2562225"/>
              <a:gd name="connsiteX34" fmla="*/ 823912 w 1200150"/>
              <a:gd name="connsiteY34" fmla="*/ 2309812 h 2562225"/>
              <a:gd name="connsiteX35" fmla="*/ 714375 w 1200150"/>
              <a:gd name="connsiteY35" fmla="*/ 2405062 h 2562225"/>
              <a:gd name="connsiteX36" fmla="*/ 552450 w 1200150"/>
              <a:gd name="connsiteY36" fmla="*/ 2528887 h 2562225"/>
              <a:gd name="connsiteX37" fmla="*/ 438150 w 1200150"/>
              <a:gd name="connsiteY37" fmla="*/ 2562225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00150" h="2562225">
                <a:moveTo>
                  <a:pt x="438150" y="2562225"/>
                </a:moveTo>
                <a:lnTo>
                  <a:pt x="352425" y="2324100"/>
                </a:lnTo>
                <a:lnTo>
                  <a:pt x="409575" y="2033587"/>
                </a:lnTo>
                <a:lnTo>
                  <a:pt x="423862" y="1671637"/>
                </a:lnTo>
                <a:lnTo>
                  <a:pt x="347662" y="1595437"/>
                </a:lnTo>
                <a:lnTo>
                  <a:pt x="133350" y="1576387"/>
                </a:lnTo>
                <a:lnTo>
                  <a:pt x="152400" y="1509712"/>
                </a:lnTo>
                <a:lnTo>
                  <a:pt x="85725" y="1457325"/>
                </a:lnTo>
                <a:lnTo>
                  <a:pt x="19050" y="1428750"/>
                </a:lnTo>
                <a:lnTo>
                  <a:pt x="0" y="1366837"/>
                </a:lnTo>
                <a:lnTo>
                  <a:pt x="85725" y="1152525"/>
                </a:lnTo>
                <a:cubicBezTo>
                  <a:pt x="84137" y="1076325"/>
                  <a:pt x="82550" y="1000125"/>
                  <a:pt x="80962" y="923925"/>
                </a:cubicBezTo>
                <a:lnTo>
                  <a:pt x="114300" y="704850"/>
                </a:lnTo>
                <a:lnTo>
                  <a:pt x="157162" y="481012"/>
                </a:lnTo>
                <a:lnTo>
                  <a:pt x="257175" y="252412"/>
                </a:lnTo>
                <a:lnTo>
                  <a:pt x="514350" y="100012"/>
                </a:lnTo>
                <a:lnTo>
                  <a:pt x="771525" y="57150"/>
                </a:lnTo>
                <a:lnTo>
                  <a:pt x="966787" y="0"/>
                </a:lnTo>
                <a:lnTo>
                  <a:pt x="1114425" y="0"/>
                </a:lnTo>
                <a:lnTo>
                  <a:pt x="1147762" y="71437"/>
                </a:lnTo>
                <a:lnTo>
                  <a:pt x="842962" y="290512"/>
                </a:lnTo>
                <a:lnTo>
                  <a:pt x="566737" y="433387"/>
                </a:lnTo>
                <a:lnTo>
                  <a:pt x="461962" y="519112"/>
                </a:lnTo>
                <a:lnTo>
                  <a:pt x="447675" y="619125"/>
                </a:lnTo>
                <a:lnTo>
                  <a:pt x="490537" y="738187"/>
                </a:lnTo>
                <a:lnTo>
                  <a:pt x="733425" y="962025"/>
                </a:lnTo>
                <a:lnTo>
                  <a:pt x="852487" y="1104900"/>
                </a:lnTo>
                <a:lnTo>
                  <a:pt x="995362" y="1295400"/>
                </a:lnTo>
                <a:lnTo>
                  <a:pt x="1095375" y="1524000"/>
                </a:lnTo>
                <a:cubicBezTo>
                  <a:pt x="1096962" y="1641475"/>
                  <a:pt x="1098550" y="1758950"/>
                  <a:pt x="1100137" y="1876425"/>
                </a:cubicBezTo>
                <a:lnTo>
                  <a:pt x="1200150" y="2133600"/>
                </a:lnTo>
                <a:lnTo>
                  <a:pt x="1195387" y="2238375"/>
                </a:lnTo>
                <a:lnTo>
                  <a:pt x="1109662" y="2281237"/>
                </a:lnTo>
                <a:lnTo>
                  <a:pt x="947737" y="2262187"/>
                </a:lnTo>
                <a:lnTo>
                  <a:pt x="823912" y="2309812"/>
                </a:lnTo>
                <a:lnTo>
                  <a:pt x="714375" y="2405062"/>
                </a:lnTo>
                <a:lnTo>
                  <a:pt x="552450" y="2528887"/>
                </a:lnTo>
                <a:lnTo>
                  <a:pt x="438150" y="2562225"/>
                </a:lnTo>
                <a:close/>
              </a:path>
            </a:pathLst>
          </a:custGeom>
          <a:solidFill>
            <a:srgbClr val="9999FF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" y="2244017"/>
            <a:ext cx="669879" cy="669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338" name="Picture 2" descr="Hyakuninisshu 001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35832" r="1336" b="17705"/>
          <a:stretch/>
        </p:blipFill>
        <p:spPr bwMode="auto">
          <a:xfrm>
            <a:off x="2243558" y="2372585"/>
            <a:ext cx="3129007" cy="23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5372565" y="4799050"/>
            <a:ext cx="3310706" cy="711203"/>
            <a:chOff x="5372565" y="4799050"/>
            <a:chExt cx="3310706" cy="711203"/>
          </a:xfrm>
        </p:grpSpPr>
        <p:sp>
          <p:nvSpPr>
            <p:cNvPr id="43" name="모서리가 둥근 직사각형 42"/>
            <p:cNvSpPr/>
            <p:nvPr/>
          </p:nvSpPr>
          <p:spPr>
            <a:xfrm>
              <a:off x="5372565" y="4970912"/>
              <a:ext cx="3310706" cy="498624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이등변 삼각형 45"/>
            <p:cNvSpPr/>
            <p:nvPr/>
          </p:nvSpPr>
          <p:spPr>
            <a:xfrm>
              <a:off x="7585966" y="4799050"/>
              <a:ext cx="467061" cy="31008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2632" y="4956255"/>
              <a:ext cx="31937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645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년 이후 수년에 걸쳐 행해진 </a:t>
              </a:r>
              <a:endParaRPr lang="en-US" altLang="ko-KR" sz="15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r"/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일련의 정치개혁을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다이카 개신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이라 한다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323425" y="3358823"/>
            <a:ext cx="3506250" cy="1477328"/>
            <a:chOff x="5323425" y="3358823"/>
            <a:chExt cx="3506250" cy="1477328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5372565" y="3907486"/>
              <a:ext cx="3028485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5372565" y="4138488"/>
              <a:ext cx="2539535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23425" y="3358823"/>
              <a:ext cx="35062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645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년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소가 씨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를 제거하며 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’36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대 고토쿠 천황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을 즉위시키고 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자신은 실질적인 권력을 가지고 정치를 주관한다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율령국가의 체제를 완비하는 장본인이다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 </a:t>
              </a:r>
            </a:p>
            <a:p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추후에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38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대 덴지 천황이 됨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 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64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25" y="1282393"/>
            <a:ext cx="1967736" cy="539463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6" y="1697567"/>
            <a:ext cx="1332016" cy="2302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직사각형 28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en-US" altLang="ko-KR" sz="13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3 -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51962" y="1466346"/>
            <a:ext cx="21178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신라 전성기시대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(6</a:t>
            </a:r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7823" y="4110369"/>
            <a:ext cx="15921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후기 고분시대</a:t>
            </a:r>
            <a:endParaRPr lang="en-US" altLang="ko-KR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(6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초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65502" y="4551887"/>
            <a:ext cx="1882781" cy="1882781"/>
            <a:chOff x="317016" y="4551887"/>
            <a:chExt cx="1882781" cy="1882781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4551887"/>
              <a:ext cx="1882781" cy="188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9" y="5044361"/>
              <a:ext cx="651391" cy="6513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0" name="자유형 59"/>
          <p:cNvSpPr/>
          <p:nvPr/>
        </p:nvSpPr>
        <p:spPr>
          <a:xfrm>
            <a:off x="62909" y="5703372"/>
            <a:ext cx="960752" cy="727798"/>
          </a:xfrm>
          <a:custGeom>
            <a:avLst/>
            <a:gdLst>
              <a:gd name="connsiteX0" fmla="*/ 1254125 w 1555750"/>
              <a:gd name="connsiteY0" fmla="*/ 12700 h 1181100"/>
              <a:gd name="connsiteX1" fmla="*/ 1174750 w 1555750"/>
              <a:gd name="connsiteY1" fmla="*/ 187325 h 1181100"/>
              <a:gd name="connsiteX2" fmla="*/ 930275 w 1555750"/>
              <a:gd name="connsiteY2" fmla="*/ 212725 h 1181100"/>
              <a:gd name="connsiteX3" fmla="*/ 688975 w 1555750"/>
              <a:gd name="connsiteY3" fmla="*/ 250825 h 1181100"/>
              <a:gd name="connsiteX4" fmla="*/ 479425 w 1555750"/>
              <a:gd name="connsiteY4" fmla="*/ 333375 h 1181100"/>
              <a:gd name="connsiteX5" fmla="*/ 266700 w 1555750"/>
              <a:gd name="connsiteY5" fmla="*/ 466725 h 1181100"/>
              <a:gd name="connsiteX6" fmla="*/ 219075 w 1555750"/>
              <a:gd name="connsiteY6" fmla="*/ 514350 h 1181100"/>
              <a:gd name="connsiteX7" fmla="*/ 228600 w 1555750"/>
              <a:gd name="connsiteY7" fmla="*/ 606425 h 1181100"/>
              <a:gd name="connsiteX8" fmla="*/ 85725 w 1555750"/>
              <a:gd name="connsiteY8" fmla="*/ 663575 h 1181100"/>
              <a:gd name="connsiteX9" fmla="*/ 3175 w 1555750"/>
              <a:gd name="connsiteY9" fmla="*/ 755650 h 1181100"/>
              <a:gd name="connsiteX10" fmla="*/ 0 w 1555750"/>
              <a:gd name="connsiteY10" fmla="*/ 844550 h 1181100"/>
              <a:gd name="connsiteX11" fmla="*/ 25400 w 1555750"/>
              <a:gd name="connsiteY11" fmla="*/ 850900 h 1181100"/>
              <a:gd name="connsiteX12" fmla="*/ 117475 w 1555750"/>
              <a:gd name="connsiteY12" fmla="*/ 850900 h 1181100"/>
              <a:gd name="connsiteX13" fmla="*/ 136525 w 1555750"/>
              <a:gd name="connsiteY13" fmla="*/ 895350 h 1181100"/>
              <a:gd name="connsiteX14" fmla="*/ 107950 w 1555750"/>
              <a:gd name="connsiteY14" fmla="*/ 1079500 h 1181100"/>
              <a:gd name="connsiteX15" fmla="*/ 146050 w 1555750"/>
              <a:gd name="connsiteY15" fmla="*/ 1162050 h 1181100"/>
              <a:gd name="connsiteX16" fmla="*/ 231775 w 1555750"/>
              <a:gd name="connsiteY16" fmla="*/ 1181100 h 1181100"/>
              <a:gd name="connsiteX17" fmla="*/ 282575 w 1555750"/>
              <a:gd name="connsiteY17" fmla="*/ 1136650 h 1181100"/>
              <a:gd name="connsiteX18" fmla="*/ 355600 w 1555750"/>
              <a:gd name="connsiteY18" fmla="*/ 993775 h 1181100"/>
              <a:gd name="connsiteX19" fmla="*/ 450850 w 1555750"/>
              <a:gd name="connsiteY19" fmla="*/ 860425 h 1181100"/>
              <a:gd name="connsiteX20" fmla="*/ 517525 w 1555750"/>
              <a:gd name="connsiteY20" fmla="*/ 831850 h 1181100"/>
              <a:gd name="connsiteX21" fmla="*/ 612775 w 1555750"/>
              <a:gd name="connsiteY21" fmla="*/ 822325 h 1181100"/>
              <a:gd name="connsiteX22" fmla="*/ 774700 w 1555750"/>
              <a:gd name="connsiteY22" fmla="*/ 806450 h 1181100"/>
              <a:gd name="connsiteX23" fmla="*/ 879475 w 1555750"/>
              <a:gd name="connsiteY23" fmla="*/ 708025 h 1181100"/>
              <a:gd name="connsiteX24" fmla="*/ 914400 w 1555750"/>
              <a:gd name="connsiteY24" fmla="*/ 593725 h 1181100"/>
              <a:gd name="connsiteX25" fmla="*/ 923925 w 1555750"/>
              <a:gd name="connsiteY25" fmla="*/ 482600 h 1181100"/>
              <a:gd name="connsiteX26" fmla="*/ 908050 w 1555750"/>
              <a:gd name="connsiteY26" fmla="*/ 441325 h 1181100"/>
              <a:gd name="connsiteX27" fmla="*/ 974725 w 1555750"/>
              <a:gd name="connsiteY27" fmla="*/ 450850 h 1181100"/>
              <a:gd name="connsiteX28" fmla="*/ 1016000 w 1555750"/>
              <a:gd name="connsiteY28" fmla="*/ 574675 h 1181100"/>
              <a:gd name="connsiteX29" fmla="*/ 1069975 w 1555750"/>
              <a:gd name="connsiteY29" fmla="*/ 638175 h 1181100"/>
              <a:gd name="connsiteX30" fmla="*/ 1143000 w 1555750"/>
              <a:gd name="connsiteY30" fmla="*/ 654050 h 1181100"/>
              <a:gd name="connsiteX31" fmla="*/ 1238250 w 1555750"/>
              <a:gd name="connsiteY31" fmla="*/ 577850 h 1181100"/>
              <a:gd name="connsiteX32" fmla="*/ 1327150 w 1555750"/>
              <a:gd name="connsiteY32" fmla="*/ 517525 h 1181100"/>
              <a:gd name="connsiteX33" fmla="*/ 1555750 w 1555750"/>
              <a:gd name="connsiteY33" fmla="*/ 447675 h 1181100"/>
              <a:gd name="connsiteX34" fmla="*/ 1552575 w 1555750"/>
              <a:gd name="connsiteY34" fmla="*/ 304800 h 1181100"/>
              <a:gd name="connsiteX35" fmla="*/ 1520825 w 1555750"/>
              <a:gd name="connsiteY35" fmla="*/ 196850 h 1181100"/>
              <a:gd name="connsiteX36" fmla="*/ 1438275 w 1555750"/>
              <a:gd name="connsiteY36" fmla="*/ 92075 h 1181100"/>
              <a:gd name="connsiteX37" fmla="*/ 1349375 w 1555750"/>
              <a:gd name="connsiteY37" fmla="*/ 12700 h 1181100"/>
              <a:gd name="connsiteX38" fmla="*/ 1311275 w 1555750"/>
              <a:gd name="connsiteY38" fmla="*/ 0 h 1181100"/>
              <a:gd name="connsiteX39" fmla="*/ 1254125 w 1555750"/>
              <a:gd name="connsiteY39" fmla="*/ 127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5750" h="1181100">
                <a:moveTo>
                  <a:pt x="1254125" y="12700"/>
                </a:moveTo>
                <a:lnTo>
                  <a:pt x="1174750" y="187325"/>
                </a:lnTo>
                <a:lnTo>
                  <a:pt x="930275" y="212725"/>
                </a:lnTo>
                <a:lnTo>
                  <a:pt x="688975" y="250825"/>
                </a:lnTo>
                <a:lnTo>
                  <a:pt x="479425" y="333375"/>
                </a:lnTo>
                <a:lnTo>
                  <a:pt x="266700" y="466725"/>
                </a:lnTo>
                <a:lnTo>
                  <a:pt x="219075" y="514350"/>
                </a:lnTo>
                <a:lnTo>
                  <a:pt x="228600" y="606425"/>
                </a:lnTo>
                <a:lnTo>
                  <a:pt x="85725" y="663575"/>
                </a:lnTo>
                <a:lnTo>
                  <a:pt x="3175" y="755650"/>
                </a:lnTo>
                <a:lnTo>
                  <a:pt x="0" y="844550"/>
                </a:lnTo>
                <a:lnTo>
                  <a:pt x="25400" y="850900"/>
                </a:lnTo>
                <a:lnTo>
                  <a:pt x="117475" y="850900"/>
                </a:lnTo>
                <a:lnTo>
                  <a:pt x="136525" y="895350"/>
                </a:lnTo>
                <a:lnTo>
                  <a:pt x="107950" y="1079500"/>
                </a:lnTo>
                <a:lnTo>
                  <a:pt x="146050" y="1162050"/>
                </a:lnTo>
                <a:lnTo>
                  <a:pt x="231775" y="1181100"/>
                </a:lnTo>
                <a:lnTo>
                  <a:pt x="282575" y="1136650"/>
                </a:lnTo>
                <a:lnTo>
                  <a:pt x="355600" y="993775"/>
                </a:lnTo>
                <a:lnTo>
                  <a:pt x="450850" y="860425"/>
                </a:lnTo>
                <a:lnTo>
                  <a:pt x="517525" y="831850"/>
                </a:lnTo>
                <a:lnTo>
                  <a:pt x="612775" y="822325"/>
                </a:lnTo>
                <a:lnTo>
                  <a:pt x="774700" y="806450"/>
                </a:lnTo>
                <a:lnTo>
                  <a:pt x="879475" y="708025"/>
                </a:lnTo>
                <a:lnTo>
                  <a:pt x="914400" y="593725"/>
                </a:lnTo>
                <a:lnTo>
                  <a:pt x="923925" y="482600"/>
                </a:lnTo>
                <a:lnTo>
                  <a:pt x="908050" y="441325"/>
                </a:lnTo>
                <a:lnTo>
                  <a:pt x="974725" y="450850"/>
                </a:lnTo>
                <a:lnTo>
                  <a:pt x="1016000" y="574675"/>
                </a:lnTo>
                <a:lnTo>
                  <a:pt x="1069975" y="638175"/>
                </a:lnTo>
                <a:lnTo>
                  <a:pt x="1143000" y="654050"/>
                </a:lnTo>
                <a:lnTo>
                  <a:pt x="1238250" y="577850"/>
                </a:lnTo>
                <a:lnTo>
                  <a:pt x="1327150" y="517525"/>
                </a:lnTo>
                <a:lnTo>
                  <a:pt x="1555750" y="447675"/>
                </a:lnTo>
                <a:cubicBezTo>
                  <a:pt x="1554692" y="400050"/>
                  <a:pt x="1553633" y="352425"/>
                  <a:pt x="1552575" y="304800"/>
                </a:cubicBezTo>
                <a:lnTo>
                  <a:pt x="1520825" y="196850"/>
                </a:lnTo>
                <a:lnTo>
                  <a:pt x="1438275" y="92075"/>
                </a:lnTo>
                <a:lnTo>
                  <a:pt x="1349375" y="12700"/>
                </a:lnTo>
                <a:lnTo>
                  <a:pt x="1311275" y="0"/>
                </a:lnTo>
                <a:lnTo>
                  <a:pt x="1254125" y="12700"/>
                </a:lnTo>
                <a:close/>
              </a:path>
            </a:pathLst>
          </a:custGeom>
          <a:solidFill>
            <a:srgbClr val="FFD966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자유형 39"/>
          <p:cNvSpPr/>
          <p:nvPr/>
        </p:nvSpPr>
        <p:spPr>
          <a:xfrm>
            <a:off x="708779" y="2362200"/>
            <a:ext cx="641456" cy="1538705"/>
          </a:xfrm>
          <a:custGeom>
            <a:avLst/>
            <a:gdLst>
              <a:gd name="connsiteX0" fmla="*/ 438150 w 1200150"/>
              <a:gd name="connsiteY0" fmla="*/ 2562225 h 2562225"/>
              <a:gd name="connsiteX1" fmla="*/ 352425 w 1200150"/>
              <a:gd name="connsiteY1" fmla="*/ 2324100 h 2562225"/>
              <a:gd name="connsiteX2" fmla="*/ 409575 w 1200150"/>
              <a:gd name="connsiteY2" fmla="*/ 2033587 h 2562225"/>
              <a:gd name="connsiteX3" fmla="*/ 423862 w 1200150"/>
              <a:gd name="connsiteY3" fmla="*/ 1671637 h 2562225"/>
              <a:gd name="connsiteX4" fmla="*/ 347662 w 1200150"/>
              <a:gd name="connsiteY4" fmla="*/ 1595437 h 2562225"/>
              <a:gd name="connsiteX5" fmla="*/ 133350 w 1200150"/>
              <a:gd name="connsiteY5" fmla="*/ 1576387 h 2562225"/>
              <a:gd name="connsiteX6" fmla="*/ 152400 w 1200150"/>
              <a:gd name="connsiteY6" fmla="*/ 1509712 h 2562225"/>
              <a:gd name="connsiteX7" fmla="*/ 85725 w 1200150"/>
              <a:gd name="connsiteY7" fmla="*/ 1457325 h 2562225"/>
              <a:gd name="connsiteX8" fmla="*/ 19050 w 1200150"/>
              <a:gd name="connsiteY8" fmla="*/ 1428750 h 2562225"/>
              <a:gd name="connsiteX9" fmla="*/ 0 w 1200150"/>
              <a:gd name="connsiteY9" fmla="*/ 1366837 h 2562225"/>
              <a:gd name="connsiteX10" fmla="*/ 85725 w 1200150"/>
              <a:gd name="connsiteY10" fmla="*/ 1152525 h 2562225"/>
              <a:gd name="connsiteX11" fmla="*/ 80962 w 1200150"/>
              <a:gd name="connsiteY11" fmla="*/ 923925 h 2562225"/>
              <a:gd name="connsiteX12" fmla="*/ 114300 w 1200150"/>
              <a:gd name="connsiteY12" fmla="*/ 704850 h 2562225"/>
              <a:gd name="connsiteX13" fmla="*/ 157162 w 1200150"/>
              <a:gd name="connsiteY13" fmla="*/ 481012 h 2562225"/>
              <a:gd name="connsiteX14" fmla="*/ 257175 w 1200150"/>
              <a:gd name="connsiteY14" fmla="*/ 252412 h 2562225"/>
              <a:gd name="connsiteX15" fmla="*/ 514350 w 1200150"/>
              <a:gd name="connsiteY15" fmla="*/ 100012 h 2562225"/>
              <a:gd name="connsiteX16" fmla="*/ 771525 w 1200150"/>
              <a:gd name="connsiteY16" fmla="*/ 57150 h 2562225"/>
              <a:gd name="connsiteX17" fmla="*/ 966787 w 1200150"/>
              <a:gd name="connsiteY17" fmla="*/ 0 h 2562225"/>
              <a:gd name="connsiteX18" fmla="*/ 1114425 w 1200150"/>
              <a:gd name="connsiteY18" fmla="*/ 0 h 2562225"/>
              <a:gd name="connsiteX19" fmla="*/ 1147762 w 1200150"/>
              <a:gd name="connsiteY19" fmla="*/ 71437 h 2562225"/>
              <a:gd name="connsiteX20" fmla="*/ 842962 w 1200150"/>
              <a:gd name="connsiteY20" fmla="*/ 290512 h 2562225"/>
              <a:gd name="connsiteX21" fmla="*/ 566737 w 1200150"/>
              <a:gd name="connsiteY21" fmla="*/ 433387 h 2562225"/>
              <a:gd name="connsiteX22" fmla="*/ 461962 w 1200150"/>
              <a:gd name="connsiteY22" fmla="*/ 519112 h 2562225"/>
              <a:gd name="connsiteX23" fmla="*/ 447675 w 1200150"/>
              <a:gd name="connsiteY23" fmla="*/ 619125 h 2562225"/>
              <a:gd name="connsiteX24" fmla="*/ 490537 w 1200150"/>
              <a:gd name="connsiteY24" fmla="*/ 738187 h 2562225"/>
              <a:gd name="connsiteX25" fmla="*/ 733425 w 1200150"/>
              <a:gd name="connsiteY25" fmla="*/ 962025 h 2562225"/>
              <a:gd name="connsiteX26" fmla="*/ 852487 w 1200150"/>
              <a:gd name="connsiteY26" fmla="*/ 1104900 h 2562225"/>
              <a:gd name="connsiteX27" fmla="*/ 995362 w 1200150"/>
              <a:gd name="connsiteY27" fmla="*/ 1295400 h 2562225"/>
              <a:gd name="connsiteX28" fmla="*/ 1095375 w 1200150"/>
              <a:gd name="connsiteY28" fmla="*/ 1524000 h 2562225"/>
              <a:gd name="connsiteX29" fmla="*/ 1100137 w 1200150"/>
              <a:gd name="connsiteY29" fmla="*/ 1876425 h 2562225"/>
              <a:gd name="connsiteX30" fmla="*/ 1200150 w 1200150"/>
              <a:gd name="connsiteY30" fmla="*/ 2133600 h 2562225"/>
              <a:gd name="connsiteX31" fmla="*/ 1195387 w 1200150"/>
              <a:gd name="connsiteY31" fmla="*/ 2238375 h 2562225"/>
              <a:gd name="connsiteX32" fmla="*/ 1109662 w 1200150"/>
              <a:gd name="connsiteY32" fmla="*/ 2281237 h 2562225"/>
              <a:gd name="connsiteX33" fmla="*/ 947737 w 1200150"/>
              <a:gd name="connsiteY33" fmla="*/ 2262187 h 2562225"/>
              <a:gd name="connsiteX34" fmla="*/ 823912 w 1200150"/>
              <a:gd name="connsiteY34" fmla="*/ 2309812 h 2562225"/>
              <a:gd name="connsiteX35" fmla="*/ 714375 w 1200150"/>
              <a:gd name="connsiteY35" fmla="*/ 2405062 h 2562225"/>
              <a:gd name="connsiteX36" fmla="*/ 552450 w 1200150"/>
              <a:gd name="connsiteY36" fmla="*/ 2528887 h 2562225"/>
              <a:gd name="connsiteX37" fmla="*/ 438150 w 1200150"/>
              <a:gd name="connsiteY37" fmla="*/ 2562225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00150" h="2562225">
                <a:moveTo>
                  <a:pt x="438150" y="2562225"/>
                </a:moveTo>
                <a:lnTo>
                  <a:pt x="352425" y="2324100"/>
                </a:lnTo>
                <a:lnTo>
                  <a:pt x="409575" y="2033587"/>
                </a:lnTo>
                <a:lnTo>
                  <a:pt x="423862" y="1671637"/>
                </a:lnTo>
                <a:lnTo>
                  <a:pt x="347662" y="1595437"/>
                </a:lnTo>
                <a:lnTo>
                  <a:pt x="133350" y="1576387"/>
                </a:lnTo>
                <a:lnTo>
                  <a:pt x="152400" y="1509712"/>
                </a:lnTo>
                <a:lnTo>
                  <a:pt x="85725" y="1457325"/>
                </a:lnTo>
                <a:lnTo>
                  <a:pt x="19050" y="1428750"/>
                </a:lnTo>
                <a:lnTo>
                  <a:pt x="0" y="1366837"/>
                </a:lnTo>
                <a:lnTo>
                  <a:pt x="85725" y="1152525"/>
                </a:lnTo>
                <a:cubicBezTo>
                  <a:pt x="84137" y="1076325"/>
                  <a:pt x="82550" y="1000125"/>
                  <a:pt x="80962" y="923925"/>
                </a:cubicBezTo>
                <a:lnTo>
                  <a:pt x="114300" y="704850"/>
                </a:lnTo>
                <a:lnTo>
                  <a:pt x="157162" y="481012"/>
                </a:lnTo>
                <a:lnTo>
                  <a:pt x="257175" y="252412"/>
                </a:lnTo>
                <a:lnTo>
                  <a:pt x="514350" y="100012"/>
                </a:lnTo>
                <a:lnTo>
                  <a:pt x="771525" y="57150"/>
                </a:lnTo>
                <a:lnTo>
                  <a:pt x="966787" y="0"/>
                </a:lnTo>
                <a:lnTo>
                  <a:pt x="1114425" y="0"/>
                </a:lnTo>
                <a:lnTo>
                  <a:pt x="1147762" y="71437"/>
                </a:lnTo>
                <a:lnTo>
                  <a:pt x="842962" y="290512"/>
                </a:lnTo>
                <a:lnTo>
                  <a:pt x="566737" y="433387"/>
                </a:lnTo>
                <a:lnTo>
                  <a:pt x="461962" y="519112"/>
                </a:lnTo>
                <a:lnTo>
                  <a:pt x="447675" y="619125"/>
                </a:lnTo>
                <a:lnTo>
                  <a:pt x="490537" y="738187"/>
                </a:lnTo>
                <a:lnTo>
                  <a:pt x="733425" y="962025"/>
                </a:lnTo>
                <a:lnTo>
                  <a:pt x="852487" y="1104900"/>
                </a:lnTo>
                <a:lnTo>
                  <a:pt x="995362" y="1295400"/>
                </a:lnTo>
                <a:lnTo>
                  <a:pt x="1095375" y="1524000"/>
                </a:lnTo>
                <a:cubicBezTo>
                  <a:pt x="1096962" y="1641475"/>
                  <a:pt x="1098550" y="1758950"/>
                  <a:pt x="1100137" y="1876425"/>
                </a:cubicBezTo>
                <a:lnTo>
                  <a:pt x="1200150" y="2133600"/>
                </a:lnTo>
                <a:lnTo>
                  <a:pt x="1195387" y="2238375"/>
                </a:lnTo>
                <a:lnTo>
                  <a:pt x="1109662" y="2281237"/>
                </a:lnTo>
                <a:lnTo>
                  <a:pt x="947737" y="2262187"/>
                </a:lnTo>
                <a:lnTo>
                  <a:pt x="823912" y="2309812"/>
                </a:lnTo>
                <a:lnTo>
                  <a:pt x="714375" y="2405062"/>
                </a:lnTo>
                <a:lnTo>
                  <a:pt x="552450" y="2528887"/>
                </a:lnTo>
                <a:lnTo>
                  <a:pt x="438150" y="2562225"/>
                </a:lnTo>
                <a:close/>
              </a:path>
            </a:pathLst>
          </a:custGeom>
          <a:solidFill>
            <a:srgbClr val="9999FF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" y="2244017"/>
            <a:ext cx="669879" cy="669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모서리가 둥근 직사각형 9"/>
          <p:cNvSpPr/>
          <p:nvPr/>
        </p:nvSpPr>
        <p:spPr>
          <a:xfrm>
            <a:off x="4379595" y="2665855"/>
            <a:ext cx="3119973" cy="30515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2100643" y="3255605"/>
            <a:ext cx="4470840" cy="1708160"/>
            <a:chOff x="2100643" y="3255605"/>
            <a:chExt cx="4470840" cy="1708160"/>
          </a:xfrm>
        </p:grpSpPr>
        <p:sp>
          <p:nvSpPr>
            <p:cNvPr id="50" name="모서리가 둥근 직사각형 49"/>
            <p:cNvSpPr/>
            <p:nvPr/>
          </p:nvSpPr>
          <p:spPr>
            <a:xfrm>
              <a:off x="2761256" y="3347710"/>
              <a:ext cx="1618339" cy="123699"/>
            </a:xfrm>
            <a:prstGeom prst="roundRect">
              <a:avLst>
                <a:gd name="adj" fmla="val 50000"/>
              </a:avLst>
            </a:prstGeom>
            <a:solidFill>
              <a:srgbClr val="F8CBA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00643" y="3255605"/>
              <a:ext cx="4470840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646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년 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개혁의 칙령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발표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4B183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rgbClr val="F4B183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ln w="3175">
                    <a:noFill/>
                  </a:ln>
                  <a:solidFill>
                    <a:srgbClr val="F4B183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           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도읍을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나니와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오사카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로 이동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           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왕족과 호족의 토지 국유화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           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지방행정 조직을 확립</a:t>
              </a:r>
              <a:r>
                <a:rPr lang="en-US" altLang="ko-KR" sz="150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및 국방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교통제도 정비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           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호적을 정리해 녹봉지급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           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새로운 조세제도 시행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            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endParaRPr lang="en-US" altLang="ko-KR" sz="15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712362" y="3330432"/>
              <a:ext cx="45719" cy="13046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3" name="Picture 2" descr="Hyakuninisshu 001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35832" r="1336" b="17705"/>
          <a:stretch/>
        </p:blipFill>
        <p:spPr bwMode="auto">
          <a:xfrm>
            <a:off x="5853596" y="2072200"/>
            <a:ext cx="3129007" cy="23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393195" y="2618114"/>
            <a:ext cx="285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나카노오에노 오지</a:t>
            </a:r>
            <a:r>
              <a:rPr lang="en-US" altLang="ko-KR" sz="15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(626~672)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2661149" y="4834429"/>
            <a:ext cx="4589182" cy="942035"/>
            <a:chOff x="2661149" y="4834429"/>
            <a:chExt cx="4589182" cy="942035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2686185" y="4997824"/>
              <a:ext cx="4545096" cy="766894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>
              <a:off x="3307878" y="4834429"/>
              <a:ext cx="467061" cy="31008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61149" y="4991634"/>
              <a:ext cx="458918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5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년이 지난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650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년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다이카개신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의 중요한 사업은 완료되었고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</a:p>
            <a:p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중국 당나라의 율령제도를 도입하여 천황을 중심으로 한 </a:t>
              </a:r>
              <a:endParaRPr lang="en-US" altLang="ko-KR" sz="15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중앙집권을 구축하고 국민생활의 안정을 도모</a:t>
              </a:r>
              <a:endParaRPr lang="en-US" altLang="ko-KR" sz="15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09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25" y="1282393"/>
            <a:ext cx="1967736" cy="539463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6" y="1697567"/>
            <a:ext cx="1332016" cy="2302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직사각형 28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- 24 -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51962" y="1466346"/>
            <a:ext cx="21178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신라 전성기시대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(6</a:t>
            </a:r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7823" y="4110369"/>
            <a:ext cx="15921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후기 고분시대</a:t>
            </a:r>
            <a:endParaRPr lang="en-US" altLang="ko-KR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(6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초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</a:t>
            </a:r>
            <a:r>
              <a: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65502" y="4551887"/>
            <a:ext cx="1882781" cy="1882781"/>
            <a:chOff x="317016" y="4551887"/>
            <a:chExt cx="1882781" cy="1882781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16" y="4551887"/>
              <a:ext cx="1882781" cy="188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9" y="5044361"/>
              <a:ext cx="651391" cy="6513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0" name="자유형 59"/>
          <p:cNvSpPr/>
          <p:nvPr/>
        </p:nvSpPr>
        <p:spPr>
          <a:xfrm>
            <a:off x="62909" y="5703372"/>
            <a:ext cx="960752" cy="727798"/>
          </a:xfrm>
          <a:custGeom>
            <a:avLst/>
            <a:gdLst>
              <a:gd name="connsiteX0" fmla="*/ 1254125 w 1555750"/>
              <a:gd name="connsiteY0" fmla="*/ 12700 h 1181100"/>
              <a:gd name="connsiteX1" fmla="*/ 1174750 w 1555750"/>
              <a:gd name="connsiteY1" fmla="*/ 187325 h 1181100"/>
              <a:gd name="connsiteX2" fmla="*/ 930275 w 1555750"/>
              <a:gd name="connsiteY2" fmla="*/ 212725 h 1181100"/>
              <a:gd name="connsiteX3" fmla="*/ 688975 w 1555750"/>
              <a:gd name="connsiteY3" fmla="*/ 250825 h 1181100"/>
              <a:gd name="connsiteX4" fmla="*/ 479425 w 1555750"/>
              <a:gd name="connsiteY4" fmla="*/ 333375 h 1181100"/>
              <a:gd name="connsiteX5" fmla="*/ 266700 w 1555750"/>
              <a:gd name="connsiteY5" fmla="*/ 466725 h 1181100"/>
              <a:gd name="connsiteX6" fmla="*/ 219075 w 1555750"/>
              <a:gd name="connsiteY6" fmla="*/ 514350 h 1181100"/>
              <a:gd name="connsiteX7" fmla="*/ 228600 w 1555750"/>
              <a:gd name="connsiteY7" fmla="*/ 606425 h 1181100"/>
              <a:gd name="connsiteX8" fmla="*/ 85725 w 1555750"/>
              <a:gd name="connsiteY8" fmla="*/ 663575 h 1181100"/>
              <a:gd name="connsiteX9" fmla="*/ 3175 w 1555750"/>
              <a:gd name="connsiteY9" fmla="*/ 755650 h 1181100"/>
              <a:gd name="connsiteX10" fmla="*/ 0 w 1555750"/>
              <a:gd name="connsiteY10" fmla="*/ 844550 h 1181100"/>
              <a:gd name="connsiteX11" fmla="*/ 25400 w 1555750"/>
              <a:gd name="connsiteY11" fmla="*/ 850900 h 1181100"/>
              <a:gd name="connsiteX12" fmla="*/ 117475 w 1555750"/>
              <a:gd name="connsiteY12" fmla="*/ 850900 h 1181100"/>
              <a:gd name="connsiteX13" fmla="*/ 136525 w 1555750"/>
              <a:gd name="connsiteY13" fmla="*/ 895350 h 1181100"/>
              <a:gd name="connsiteX14" fmla="*/ 107950 w 1555750"/>
              <a:gd name="connsiteY14" fmla="*/ 1079500 h 1181100"/>
              <a:gd name="connsiteX15" fmla="*/ 146050 w 1555750"/>
              <a:gd name="connsiteY15" fmla="*/ 1162050 h 1181100"/>
              <a:gd name="connsiteX16" fmla="*/ 231775 w 1555750"/>
              <a:gd name="connsiteY16" fmla="*/ 1181100 h 1181100"/>
              <a:gd name="connsiteX17" fmla="*/ 282575 w 1555750"/>
              <a:gd name="connsiteY17" fmla="*/ 1136650 h 1181100"/>
              <a:gd name="connsiteX18" fmla="*/ 355600 w 1555750"/>
              <a:gd name="connsiteY18" fmla="*/ 993775 h 1181100"/>
              <a:gd name="connsiteX19" fmla="*/ 450850 w 1555750"/>
              <a:gd name="connsiteY19" fmla="*/ 860425 h 1181100"/>
              <a:gd name="connsiteX20" fmla="*/ 517525 w 1555750"/>
              <a:gd name="connsiteY20" fmla="*/ 831850 h 1181100"/>
              <a:gd name="connsiteX21" fmla="*/ 612775 w 1555750"/>
              <a:gd name="connsiteY21" fmla="*/ 822325 h 1181100"/>
              <a:gd name="connsiteX22" fmla="*/ 774700 w 1555750"/>
              <a:gd name="connsiteY22" fmla="*/ 806450 h 1181100"/>
              <a:gd name="connsiteX23" fmla="*/ 879475 w 1555750"/>
              <a:gd name="connsiteY23" fmla="*/ 708025 h 1181100"/>
              <a:gd name="connsiteX24" fmla="*/ 914400 w 1555750"/>
              <a:gd name="connsiteY24" fmla="*/ 593725 h 1181100"/>
              <a:gd name="connsiteX25" fmla="*/ 923925 w 1555750"/>
              <a:gd name="connsiteY25" fmla="*/ 482600 h 1181100"/>
              <a:gd name="connsiteX26" fmla="*/ 908050 w 1555750"/>
              <a:gd name="connsiteY26" fmla="*/ 441325 h 1181100"/>
              <a:gd name="connsiteX27" fmla="*/ 974725 w 1555750"/>
              <a:gd name="connsiteY27" fmla="*/ 450850 h 1181100"/>
              <a:gd name="connsiteX28" fmla="*/ 1016000 w 1555750"/>
              <a:gd name="connsiteY28" fmla="*/ 574675 h 1181100"/>
              <a:gd name="connsiteX29" fmla="*/ 1069975 w 1555750"/>
              <a:gd name="connsiteY29" fmla="*/ 638175 h 1181100"/>
              <a:gd name="connsiteX30" fmla="*/ 1143000 w 1555750"/>
              <a:gd name="connsiteY30" fmla="*/ 654050 h 1181100"/>
              <a:gd name="connsiteX31" fmla="*/ 1238250 w 1555750"/>
              <a:gd name="connsiteY31" fmla="*/ 577850 h 1181100"/>
              <a:gd name="connsiteX32" fmla="*/ 1327150 w 1555750"/>
              <a:gd name="connsiteY32" fmla="*/ 517525 h 1181100"/>
              <a:gd name="connsiteX33" fmla="*/ 1555750 w 1555750"/>
              <a:gd name="connsiteY33" fmla="*/ 447675 h 1181100"/>
              <a:gd name="connsiteX34" fmla="*/ 1552575 w 1555750"/>
              <a:gd name="connsiteY34" fmla="*/ 304800 h 1181100"/>
              <a:gd name="connsiteX35" fmla="*/ 1520825 w 1555750"/>
              <a:gd name="connsiteY35" fmla="*/ 196850 h 1181100"/>
              <a:gd name="connsiteX36" fmla="*/ 1438275 w 1555750"/>
              <a:gd name="connsiteY36" fmla="*/ 92075 h 1181100"/>
              <a:gd name="connsiteX37" fmla="*/ 1349375 w 1555750"/>
              <a:gd name="connsiteY37" fmla="*/ 12700 h 1181100"/>
              <a:gd name="connsiteX38" fmla="*/ 1311275 w 1555750"/>
              <a:gd name="connsiteY38" fmla="*/ 0 h 1181100"/>
              <a:gd name="connsiteX39" fmla="*/ 1254125 w 1555750"/>
              <a:gd name="connsiteY39" fmla="*/ 127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5750" h="1181100">
                <a:moveTo>
                  <a:pt x="1254125" y="12700"/>
                </a:moveTo>
                <a:lnTo>
                  <a:pt x="1174750" y="187325"/>
                </a:lnTo>
                <a:lnTo>
                  <a:pt x="930275" y="212725"/>
                </a:lnTo>
                <a:lnTo>
                  <a:pt x="688975" y="250825"/>
                </a:lnTo>
                <a:lnTo>
                  <a:pt x="479425" y="333375"/>
                </a:lnTo>
                <a:lnTo>
                  <a:pt x="266700" y="466725"/>
                </a:lnTo>
                <a:lnTo>
                  <a:pt x="219075" y="514350"/>
                </a:lnTo>
                <a:lnTo>
                  <a:pt x="228600" y="606425"/>
                </a:lnTo>
                <a:lnTo>
                  <a:pt x="85725" y="663575"/>
                </a:lnTo>
                <a:lnTo>
                  <a:pt x="3175" y="755650"/>
                </a:lnTo>
                <a:lnTo>
                  <a:pt x="0" y="844550"/>
                </a:lnTo>
                <a:lnTo>
                  <a:pt x="25400" y="850900"/>
                </a:lnTo>
                <a:lnTo>
                  <a:pt x="117475" y="850900"/>
                </a:lnTo>
                <a:lnTo>
                  <a:pt x="136525" y="895350"/>
                </a:lnTo>
                <a:lnTo>
                  <a:pt x="107950" y="1079500"/>
                </a:lnTo>
                <a:lnTo>
                  <a:pt x="146050" y="1162050"/>
                </a:lnTo>
                <a:lnTo>
                  <a:pt x="231775" y="1181100"/>
                </a:lnTo>
                <a:lnTo>
                  <a:pt x="282575" y="1136650"/>
                </a:lnTo>
                <a:lnTo>
                  <a:pt x="355600" y="993775"/>
                </a:lnTo>
                <a:lnTo>
                  <a:pt x="450850" y="860425"/>
                </a:lnTo>
                <a:lnTo>
                  <a:pt x="517525" y="831850"/>
                </a:lnTo>
                <a:lnTo>
                  <a:pt x="612775" y="822325"/>
                </a:lnTo>
                <a:lnTo>
                  <a:pt x="774700" y="806450"/>
                </a:lnTo>
                <a:lnTo>
                  <a:pt x="879475" y="708025"/>
                </a:lnTo>
                <a:lnTo>
                  <a:pt x="914400" y="593725"/>
                </a:lnTo>
                <a:lnTo>
                  <a:pt x="923925" y="482600"/>
                </a:lnTo>
                <a:lnTo>
                  <a:pt x="908050" y="441325"/>
                </a:lnTo>
                <a:lnTo>
                  <a:pt x="974725" y="450850"/>
                </a:lnTo>
                <a:lnTo>
                  <a:pt x="1016000" y="574675"/>
                </a:lnTo>
                <a:lnTo>
                  <a:pt x="1069975" y="638175"/>
                </a:lnTo>
                <a:lnTo>
                  <a:pt x="1143000" y="654050"/>
                </a:lnTo>
                <a:lnTo>
                  <a:pt x="1238250" y="577850"/>
                </a:lnTo>
                <a:lnTo>
                  <a:pt x="1327150" y="517525"/>
                </a:lnTo>
                <a:lnTo>
                  <a:pt x="1555750" y="447675"/>
                </a:lnTo>
                <a:cubicBezTo>
                  <a:pt x="1554692" y="400050"/>
                  <a:pt x="1553633" y="352425"/>
                  <a:pt x="1552575" y="304800"/>
                </a:cubicBezTo>
                <a:lnTo>
                  <a:pt x="1520825" y="196850"/>
                </a:lnTo>
                <a:lnTo>
                  <a:pt x="1438275" y="92075"/>
                </a:lnTo>
                <a:lnTo>
                  <a:pt x="1349375" y="12700"/>
                </a:lnTo>
                <a:lnTo>
                  <a:pt x="1311275" y="0"/>
                </a:lnTo>
                <a:lnTo>
                  <a:pt x="1254125" y="12700"/>
                </a:lnTo>
                <a:close/>
              </a:path>
            </a:pathLst>
          </a:custGeom>
          <a:solidFill>
            <a:srgbClr val="FFD966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자유형 39"/>
          <p:cNvSpPr/>
          <p:nvPr/>
        </p:nvSpPr>
        <p:spPr>
          <a:xfrm>
            <a:off x="708779" y="2362200"/>
            <a:ext cx="641456" cy="1538705"/>
          </a:xfrm>
          <a:custGeom>
            <a:avLst/>
            <a:gdLst>
              <a:gd name="connsiteX0" fmla="*/ 438150 w 1200150"/>
              <a:gd name="connsiteY0" fmla="*/ 2562225 h 2562225"/>
              <a:gd name="connsiteX1" fmla="*/ 352425 w 1200150"/>
              <a:gd name="connsiteY1" fmla="*/ 2324100 h 2562225"/>
              <a:gd name="connsiteX2" fmla="*/ 409575 w 1200150"/>
              <a:gd name="connsiteY2" fmla="*/ 2033587 h 2562225"/>
              <a:gd name="connsiteX3" fmla="*/ 423862 w 1200150"/>
              <a:gd name="connsiteY3" fmla="*/ 1671637 h 2562225"/>
              <a:gd name="connsiteX4" fmla="*/ 347662 w 1200150"/>
              <a:gd name="connsiteY4" fmla="*/ 1595437 h 2562225"/>
              <a:gd name="connsiteX5" fmla="*/ 133350 w 1200150"/>
              <a:gd name="connsiteY5" fmla="*/ 1576387 h 2562225"/>
              <a:gd name="connsiteX6" fmla="*/ 152400 w 1200150"/>
              <a:gd name="connsiteY6" fmla="*/ 1509712 h 2562225"/>
              <a:gd name="connsiteX7" fmla="*/ 85725 w 1200150"/>
              <a:gd name="connsiteY7" fmla="*/ 1457325 h 2562225"/>
              <a:gd name="connsiteX8" fmla="*/ 19050 w 1200150"/>
              <a:gd name="connsiteY8" fmla="*/ 1428750 h 2562225"/>
              <a:gd name="connsiteX9" fmla="*/ 0 w 1200150"/>
              <a:gd name="connsiteY9" fmla="*/ 1366837 h 2562225"/>
              <a:gd name="connsiteX10" fmla="*/ 85725 w 1200150"/>
              <a:gd name="connsiteY10" fmla="*/ 1152525 h 2562225"/>
              <a:gd name="connsiteX11" fmla="*/ 80962 w 1200150"/>
              <a:gd name="connsiteY11" fmla="*/ 923925 h 2562225"/>
              <a:gd name="connsiteX12" fmla="*/ 114300 w 1200150"/>
              <a:gd name="connsiteY12" fmla="*/ 704850 h 2562225"/>
              <a:gd name="connsiteX13" fmla="*/ 157162 w 1200150"/>
              <a:gd name="connsiteY13" fmla="*/ 481012 h 2562225"/>
              <a:gd name="connsiteX14" fmla="*/ 257175 w 1200150"/>
              <a:gd name="connsiteY14" fmla="*/ 252412 h 2562225"/>
              <a:gd name="connsiteX15" fmla="*/ 514350 w 1200150"/>
              <a:gd name="connsiteY15" fmla="*/ 100012 h 2562225"/>
              <a:gd name="connsiteX16" fmla="*/ 771525 w 1200150"/>
              <a:gd name="connsiteY16" fmla="*/ 57150 h 2562225"/>
              <a:gd name="connsiteX17" fmla="*/ 966787 w 1200150"/>
              <a:gd name="connsiteY17" fmla="*/ 0 h 2562225"/>
              <a:gd name="connsiteX18" fmla="*/ 1114425 w 1200150"/>
              <a:gd name="connsiteY18" fmla="*/ 0 h 2562225"/>
              <a:gd name="connsiteX19" fmla="*/ 1147762 w 1200150"/>
              <a:gd name="connsiteY19" fmla="*/ 71437 h 2562225"/>
              <a:gd name="connsiteX20" fmla="*/ 842962 w 1200150"/>
              <a:gd name="connsiteY20" fmla="*/ 290512 h 2562225"/>
              <a:gd name="connsiteX21" fmla="*/ 566737 w 1200150"/>
              <a:gd name="connsiteY21" fmla="*/ 433387 h 2562225"/>
              <a:gd name="connsiteX22" fmla="*/ 461962 w 1200150"/>
              <a:gd name="connsiteY22" fmla="*/ 519112 h 2562225"/>
              <a:gd name="connsiteX23" fmla="*/ 447675 w 1200150"/>
              <a:gd name="connsiteY23" fmla="*/ 619125 h 2562225"/>
              <a:gd name="connsiteX24" fmla="*/ 490537 w 1200150"/>
              <a:gd name="connsiteY24" fmla="*/ 738187 h 2562225"/>
              <a:gd name="connsiteX25" fmla="*/ 733425 w 1200150"/>
              <a:gd name="connsiteY25" fmla="*/ 962025 h 2562225"/>
              <a:gd name="connsiteX26" fmla="*/ 852487 w 1200150"/>
              <a:gd name="connsiteY26" fmla="*/ 1104900 h 2562225"/>
              <a:gd name="connsiteX27" fmla="*/ 995362 w 1200150"/>
              <a:gd name="connsiteY27" fmla="*/ 1295400 h 2562225"/>
              <a:gd name="connsiteX28" fmla="*/ 1095375 w 1200150"/>
              <a:gd name="connsiteY28" fmla="*/ 1524000 h 2562225"/>
              <a:gd name="connsiteX29" fmla="*/ 1100137 w 1200150"/>
              <a:gd name="connsiteY29" fmla="*/ 1876425 h 2562225"/>
              <a:gd name="connsiteX30" fmla="*/ 1200150 w 1200150"/>
              <a:gd name="connsiteY30" fmla="*/ 2133600 h 2562225"/>
              <a:gd name="connsiteX31" fmla="*/ 1195387 w 1200150"/>
              <a:gd name="connsiteY31" fmla="*/ 2238375 h 2562225"/>
              <a:gd name="connsiteX32" fmla="*/ 1109662 w 1200150"/>
              <a:gd name="connsiteY32" fmla="*/ 2281237 h 2562225"/>
              <a:gd name="connsiteX33" fmla="*/ 947737 w 1200150"/>
              <a:gd name="connsiteY33" fmla="*/ 2262187 h 2562225"/>
              <a:gd name="connsiteX34" fmla="*/ 823912 w 1200150"/>
              <a:gd name="connsiteY34" fmla="*/ 2309812 h 2562225"/>
              <a:gd name="connsiteX35" fmla="*/ 714375 w 1200150"/>
              <a:gd name="connsiteY35" fmla="*/ 2405062 h 2562225"/>
              <a:gd name="connsiteX36" fmla="*/ 552450 w 1200150"/>
              <a:gd name="connsiteY36" fmla="*/ 2528887 h 2562225"/>
              <a:gd name="connsiteX37" fmla="*/ 438150 w 1200150"/>
              <a:gd name="connsiteY37" fmla="*/ 2562225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00150" h="2562225">
                <a:moveTo>
                  <a:pt x="438150" y="2562225"/>
                </a:moveTo>
                <a:lnTo>
                  <a:pt x="352425" y="2324100"/>
                </a:lnTo>
                <a:lnTo>
                  <a:pt x="409575" y="2033587"/>
                </a:lnTo>
                <a:lnTo>
                  <a:pt x="423862" y="1671637"/>
                </a:lnTo>
                <a:lnTo>
                  <a:pt x="347662" y="1595437"/>
                </a:lnTo>
                <a:lnTo>
                  <a:pt x="133350" y="1576387"/>
                </a:lnTo>
                <a:lnTo>
                  <a:pt x="152400" y="1509712"/>
                </a:lnTo>
                <a:lnTo>
                  <a:pt x="85725" y="1457325"/>
                </a:lnTo>
                <a:lnTo>
                  <a:pt x="19050" y="1428750"/>
                </a:lnTo>
                <a:lnTo>
                  <a:pt x="0" y="1366837"/>
                </a:lnTo>
                <a:lnTo>
                  <a:pt x="85725" y="1152525"/>
                </a:lnTo>
                <a:cubicBezTo>
                  <a:pt x="84137" y="1076325"/>
                  <a:pt x="82550" y="1000125"/>
                  <a:pt x="80962" y="923925"/>
                </a:cubicBezTo>
                <a:lnTo>
                  <a:pt x="114300" y="704850"/>
                </a:lnTo>
                <a:lnTo>
                  <a:pt x="157162" y="481012"/>
                </a:lnTo>
                <a:lnTo>
                  <a:pt x="257175" y="252412"/>
                </a:lnTo>
                <a:lnTo>
                  <a:pt x="514350" y="100012"/>
                </a:lnTo>
                <a:lnTo>
                  <a:pt x="771525" y="57150"/>
                </a:lnTo>
                <a:lnTo>
                  <a:pt x="966787" y="0"/>
                </a:lnTo>
                <a:lnTo>
                  <a:pt x="1114425" y="0"/>
                </a:lnTo>
                <a:lnTo>
                  <a:pt x="1147762" y="71437"/>
                </a:lnTo>
                <a:lnTo>
                  <a:pt x="842962" y="290512"/>
                </a:lnTo>
                <a:lnTo>
                  <a:pt x="566737" y="433387"/>
                </a:lnTo>
                <a:lnTo>
                  <a:pt x="461962" y="519112"/>
                </a:lnTo>
                <a:lnTo>
                  <a:pt x="447675" y="619125"/>
                </a:lnTo>
                <a:lnTo>
                  <a:pt x="490537" y="738187"/>
                </a:lnTo>
                <a:lnTo>
                  <a:pt x="733425" y="962025"/>
                </a:lnTo>
                <a:lnTo>
                  <a:pt x="852487" y="1104900"/>
                </a:lnTo>
                <a:lnTo>
                  <a:pt x="995362" y="1295400"/>
                </a:lnTo>
                <a:lnTo>
                  <a:pt x="1095375" y="1524000"/>
                </a:lnTo>
                <a:cubicBezTo>
                  <a:pt x="1096962" y="1641475"/>
                  <a:pt x="1098550" y="1758950"/>
                  <a:pt x="1100137" y="1876425"/>
                </a:cubicBezTo>
                <a:lnTo>
                  <a:pt x="1200150" y="2133600"/>
                </a:lnTo>
                <a:lnTo>
                  <a:pt x="1195387" y="2238375"/>
                </a:lnTo>
                <a:lnTo>
                  <a:pt x="1109662" y="2281237"/>
                </a:lnTo>
                <a:lnTo>
                  <a:pt x="947737" y="2262187"/>
                </a:lnTo>
                <a:lnTo>
                  <a:pt x="823912" y="2309812"/>
                </a:lnTo>
                <a:lnTo>
                  <a:pt x="714375" y="2405062"/>
                </a:lnTo>
                <a:lnTo>
                  <a:pt x="552450" y="2528887"/>
                </a:lnTo>
                <a:lnTo>
                  <a:pt x="438150" y="2562225"/>
                </a:lnTo>
                <a:close/>
              </a:path>
            </a:pathLst>
          </a:custGeom>
          <a:solidFill>
            <a:srgbClr val="9999FF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" y="2244017"/>
            <a:ext cx="669879" cy="669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2"/>
          <a:stretch/>
        </p:blipFill>
        <p:spPr>
          <a:xfrm>
            <a:off x="2111287" y="1460516"/>
            <a:ext cx="6863380" cy="4970653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grpSp>
        <p:nvGrpSpPr>
          <p:cNvPr id="10" name="그룹 9"/>
          <p:cNvGrpSpPr/>
          <p:nvPr/>
        </p:nvGrpSpPr>
        <p:grpSpPr>
          <a:xfrm>
            <a:off x="3475701" y="5377768"/>
            <a:ext cx="4732708" cy="963053"/>
            <a:chOff x="3475701" y="5377768"/>
            <a:chExt cx="4732708" cy="963053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3475701" y="5573927"/>
              <a:ext cx="4707673" cy="766894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이등변 삼각형 45"/>
            <p:cNvSpPr/>
            <p:nvPr/>
          </p:nvSpPr>
          <p:spPr>
            <a:xfrm>
              <a:off x="3996066" y="5377768"/>
              <a:ext cx="602056" cy="31008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75701" y="5687853"/>
              <a:ext cx="47327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백제 멸망 후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백제 부흥운동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실시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일본에 있는 백제왕자 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풍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 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주도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br>
                <a:rPr lang="en-US" altLang="ko-KR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백촌강 전투</a:t>
              </a:r>
              <a:r>
                <a:rPr lang="en-US" altLang="ko-KR" sz="1500" dirty="0" smtClean="0">
                  <a:ln w="3175">
                    <a:noFill/>
                  </a:ln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에 일본이 원군을 지원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약 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만명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endParaRPr lang="en-US" altLang="ko-KR" sz="13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2078166" y="4671125"/>
            <a:ext cx="2206156" cy="664580"/>
            <a:chOff x="2078166" y="4671125"/>
            <a:chExt cx="2206156" cy="664580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2163022" y="4843262"/>
              <a:ext cx="2036445" cy="492443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78166" y="4843262"/>
              <a:ext cx="22061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dirty="0" smtClean="0">
                  <a:ln w="3175">
                    <a:noFill/>
                  </a:ln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신라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+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당나라 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VS 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백제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+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</a:t>
              </a:r>
              <a:endParaRPr lang="en-US" altLang="ko-KR" sz="1300" dirty="0">
                <a:ln w="3175">
                  <a:noFill/>
                </a:ln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en-US" altLang="ko-KR" sz="1300" dirty="0" smtClean="0">
                  <a:ln w="3175">
                    <a:noFill/>
                  </a:ln>
                  <a:solidFill>
                    <a:srgbClr val="F8CBAD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rgbClr val="F8CBAD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나당 연합</a:t>
              </a:r>
              <a:r>
                <a:rPr lang="en-US" altLang="ko-KR" sz="1300" dirty="0" smtClean="0">
                  <a:ln w="3175">
                    <a:noFill/>
                  </a:ln>
                  <a:solidFill>
                    <a:srgbClr val="F8CBAD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300" dirty="0" smtClean="0">
                  <a:ln w="3175">
                    <a:noFill/>
                  </a:ln>
                  <a:solidFill>
                    <a:srgbClr val="F8CBAD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의 완승</a:t>
              </a:r>
              <a:endParaRPr lang="en-US" altLang="ko-KR" sz="1300" dirty="0" smtClean="0">
                <a:ln w="3175">
                  <a:noFill/>
                </a:ln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59" name="이등변 삼각형 58"/>
            <p:cNvSpPr/>
            <p:nvPr/>
          </p:nvSpPr>
          <p:spPr>
            <a:xfrm>
              <a:off x="3557529" y="4671125"/>
              <a:ext cx="416042" cy="22326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37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직사각형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EF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3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- 1 -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042165" y="5350348"/>
            <a:ext cx="7051360" cy="8449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043751" y="5371987"/>
            <a:ext cx="70497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A.D 3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세기 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~ 7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세기 까지를</a:t>
            </a:r>
            <a:endParaRPr lang="en-US" altLang="ko-K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  <a:p>
            <a:pPr algn="ctr"/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‘</a:t>
            </a:r>
            <a:r>
              <a:rPr lang="ko-KR" altLang="en-US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고분</a:t>
            </a:r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(</a:t>
            </a:r>
            <a:r>
              <a:rPr lang="ko-KR" altLang="en-US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고훈</a:t>
            </a:r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)</a:t>
            </a:r>
            <a:r>
              <a:rPr lang="ko-KR" altLang="en-US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시대</a:t>
            </a:r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’ </a:t>
            </a:r>
            <a:r>
              <a:rPr lang="ko-KR" altLang="en-US" sz="15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또는</a:t>
            </a:r>
            <a:r>
              <a:rPr lang="ko-KR" altLang="en-US" sz="3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‘</a:t>
            </a:r>
            <a:r>
              <a:rPr lang="ko-KR" altLang="en-US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야마토시대</a:t>
            </a:r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’</a:t>
            </a:r>
            <a:r>
              <a:rPr lang="ko-KR" altLang="en-US" sz="150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ko-KR" altLang="en-US" sz="1500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또는 </a:t>
            </a:r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‘</a:t>
            </a:r>
            <a:r>
              <a:rPr lang="ko-KR" altLang="en-US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아스카문화</a:t>
            </a:r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’</a:t>
            </a:r>
            <a:endParaRPr lang="ko-KR" altLang="en-US" sz="3000" dirty="0">
              <a:ln w="3175">
                <a:noFill/>
              </a:ln>
              <a:solidFill>
                <a:srgbClr val="F8C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065650" y="1815279"/>
            <a:ext cx="2930603" cy="2930603"/>
            <a:chOff x="1230750" y="1739079"/>
            <a:chExt cx="2930603" cy="2930603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750" y="1739079"/>
              <a:ext cx="2930603" cy="29306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876" y="2740529"/>
              <a:ext cx="867352" cy="867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그룹 20"/>
          <p:cNvGrpSpPr/>
          <p:nvPr/>
        </p:nvGrpSpPr>
        <p:grpSpPr>
          <a:xfrm>
            <a:off x="4434379" y="2081295"/>
            <a:ext cx="3583554" cy="830997"/>
            <a:chOff x="4434379" y="2081295"/>
            <a:chExt cx="3583554" cy="830997"/>
          </a:xfrm>
        </p:grpSpPr>
        <p:sp>
          <p:nvSpPr>
            <p:cNvPr id="10" name="타원 9"/>
            <p:cNvSpPr/>
            <p:nvPr/>
          </p:nvSpPr>
          <p:spPr>
            <a:xfrm>
              <a:off x="4434379" y="2184014"/>
              <a:ext cx="122381" cy="12238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4632352" y="2081295"/>
              <a:ext cx="3385581" cy="830997"/>
              <a:chOff x="4632352" y="2081295"/>
              <a:chExt cx="3385581" cy="830997"/>
            </a:xfrm>
          </p:grpSpPr>
          <p:sp>
            <p:nvSpPr>
              <p:cNvPr id="34" name="오각형 33"/>
              <p:cNvSpPr/>
              <p:nvPr/>
            </p:nvSpPr>
            <p:spPr>
              <a:xfrm rot="10800000">
                <a:off x="4632352" y="2099760"/>
                <a:ext cx="3385581" cy="307918"/>
              </a:xfrm>
              <a:prstGeom prst="homePlat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4723258" y="2081295"/>
                <a:ext cx="329467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dirty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전기 고분시대</a:t>
                </a:r>
                <a:r>
                  <a:rPr lang="en-US" altLang="ko-KR" dirty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(3</a:t>
                </a:r>
                <a:r>
                  <a:rPr lang="ko-KR" altLang="en-US" dirty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세기 말 </a:t>
                </a:r>
                <a:r>
                  <a:rPr lang="en-US" altLang="ko-KR" dirty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~ 4</a:t>
                </a:r>
                <a:r>
                  <a:rPr lang="ko-KR" altLang="en-US" dirty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세기 중</a:t>
                </a:r>
                <a:r>
                  <a:rPr lang="en-US" altLang="ko-KR" dirty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)</a:t>
                </a:r>
                <a:br>
                  <a:rPr lang="en-US" altLang="ko-KR" dirty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</a:br>
                <a:r>
                  <a:rPr lang="en-US" altLang="ko-K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- </a:t>
                </a:r>
                <a:r>
                  <a:rPr lang="ko-KR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고분 출현 </a:t>
                </a:r>
                <a:r>
                  <a:rPr lang="en-US" altLang="ko-K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/>
                </a:r>
                <a:br>
                  <a:rPr lang="en-US" altLang="ko-K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</a:br>
                <a:r>
                  <a:rPr lang="en-US" altLang="ko-K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- </a:t>
                </a:r>
                <a:r>
                  <a:rPr lang="ko-KR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나라 분지에 거대한 </a:t>
                </a:r>
                <a:r>
                  <a:rPr lang="ko-KR" altLang="en-US" sz="15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전방후원분 축조</a:t>
                </a:r>
                <a:endParaRPr lang="ko-KR" altLang="en-US" sz="1500" dirty="0"/>
              </a:p>
            </p:txBody>
          </p:sp>
        </p:grpSp>
      </p:grpSp>
      <p:grpSp>
        <p:nvGrpSpPr>
          <p:cNvPr id="23" name="그룹 22"/>
          <p:cNvGrpSpPr/>
          <p:nvPr/>
        </p:nvGrpSpPr>
        <p:grpSpPr>
          <a:xfrm>
            <a:off x="4434379" y="2266950"/>
            <a:ext cx="3659146" cy="1704521"/>
            <a:chOff x="4434379" y="2266950"/>
            <a:chExt cx="3659146" cy="1704521"/>
          </a:xfrm>
        </p:grpSpPr>
        <p:sp>
          <p:nvSpPr>
            <p:cNvPr id="15" name="자유형 14"/>
            <p:cNvSpPr/>
            <p:nvPr/>
          </p:nvSpPr>
          <p:spPr>
            <a:xfrm>
              <a:off x="4491038" y="2266950"/>
              <a:ext cx="0" cy="1062038"/>
            </a:xfrm>
            <a:custGeom>
              <a:avLst/>
              <a:gdLst>
                <a:gd name="connsiteX0" fmla="*/ 0 w 0"/>
                <a:gd name="connsiteY0" fmla="*/ 0 h 1062038"/>
                <a:gd name="connsiteX1" fmla="*/ 0 w 0"/>
                <a:gd name="connsiteY1" fmla="*/ 1062038 h 106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2038">
                  <a:moveTo>
                    <a:pt x="0" y="0"/>
                  </a:moveTo>
                  <a:lnTo>
                    <a:pt x="0" y="1062038"/>
                  </a:ln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4434379" y="3259644"/>
              <a:ext cx="122381" cy="12238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오각형 36"/>
            <p:cNvSpPr/>
            <p:nvPr/>
          </p:nvSpPr>
          <p:spPr>
            <a:xfrm rot="10800000">
              <a:off x="4632352" y="3166875"/>
              <a:ext cx="3385581" cy="30791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723258" y="3140474"/>
              <a:ext cx="33702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중기 고분시대</a:t>
              </a:r>
              <a:r>
                <a:rPr lang="en-US" altLang="ko-KR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(4</a:t>
              </a:r>
              <a:r>
                <a:rPr lang="ko-KR" altLang="en-US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 말 </a:t>
              </a:r>
              <a:r>
                <a:rPr lang="en-US" altLang="ko-KR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~ 5</a:t>
              </a:r>
              <a:r>
                <a:rPr lang="ko-KR" altLang="en-US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 말</a:t>
              </a:r>
              <a:r>
                <a:rPr lang="en-US" altLang="ko-KR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 </a:t>
              </a:r>
              <a:br>
                <a:rPr lang="en-US" altLang="ko-KR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야마토 정권 성립 </a:t>
              </a:r>
              <a:r>
                <a:rPr lang="en-U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최초의 여제 </a:t>
              </a:r>
              <a:r>
                <a:rPr lang="en-U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스이코</a:t>
              </a:r>
              <a:r>
                <a:rPr lang="en-U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 </a:t>
              </a:r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천황 즉위</a:t>
              </a:r>
              <a:r>
                <a:rPr lang="en-U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아스카 시대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endParaRPr lang="ko-KR" altLang="en-US" sz="1500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434379" y="3299611"/>
            <a:ext cx="3583554" cy="1551419"/>
            <a:chOff x="4434379" y="3299611"/>
            <a:chExt cx="3583554" cy="1551419"/>
          </a:xfrm>
        </p:grpSpPr>
        <p:sp>
          <p:nvSpPr>
            <p:cNvPr id="40" name="자유형 39"/>
            <p:cNvSpPr/>
            <p:nvPr/>
          </p:nvSpPr>
          <p:spPr>
            <a:xfrm>
              <a:off x="4491038" y="3299611"/>
              <a:ext cx="0" cy="1062038"/>
            </a:xfrm>
            <a:custGeom>
              <a:avLst/>
              <a:gdLst>
                <a:gd name="connsiteX0" fmla="*/ 0 w 0"/>
                <a:gd name="connsiteY0" fmla="*/ 0 h 1062038"/>
                <a:gd name="connsiteX1" fmla="*/ 0 w 0"/>
                <a:gd name="connsiteY1" fmla="*/ 1062038 h 106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2038">
                  <a:moveTo>
                    <a:pt x="0" y="0"/>
                  </a:moveTo>
                  <a:lnTo>
                    <a:pt x="0" y="1062038"/>
                  </a:ln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4434379" y="4361649"/>
              <a:ext cx="122381" cy="12238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오각형 37"/>
            <p:cNvSpPr/>
            <p:nvPr/>
          </p:nvSpPr>
          <p:spPr>
            <a:xfrm rot="10800000">
              <a:off x="4632352" y="4264911"/>
              <a:ext cx="3385581" cy="307918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9922" y="4250866"/>
              <a:ext cx="31779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후기 고분시대</a:t>
              </a:r>
              <a:r>
                <a:rPr lang="en-US" altLang="ko-KR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(6</a:t>
              </a:r>
              <a:r>
                <a:rPr lang="ko-KR" altLang="en-US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 초 </a:t>
              </a:r>
              <a:r>
                <a:rPr lang="en-US" altLang="ko-KR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~ 7</a:t>
              </a:r>
              <a:r>
                <a:rPr lang="ko-KR" altLang="en-US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</a:t>
              </a:r>
              <a:r>
                <a:rPr lang="en-US" altLang="ko-KR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</a:p>
            <a:p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국가체제 정비 </a:t>
              </a:r>
              <a:endPara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4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16" y="1520960"/>
            <a:ext cx="2504089" cy="3860038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- 2 -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335598" y="5738535"/>
            <a:ext cx="4464494" cy="6433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2565026" y="5783225"/>
            <a:ext cx="4007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일본이 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‘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고분시대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일 때 한국은</a:t>
            </a:r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‘</a:t>
            </a:r>
            <a:r>
              <a:rPr lang="ko-KR" altLang="en-US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삼국시대</a:t>
            </a:r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’</a:t>
            </a:r>
            <a:endParaRPr lang="ko-KR" altLang="en-US" sz="3000" dirty="0">
              <a:ln w="3175">
                <a:noFill/>
              </a:ln>
              <a:solidFill>
                <a:srgbClr val="F8C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</p:txBody>
      </p:sp>
      <p:sp>
        <p:nvSpPr>
          <p:cNvPr id="34" name="자유형 33"/>
          <p:cNvSpPr/>
          <p:nvPr/>
        </p:nvSpPr>
        <p:spPr>
          <a:xfrm>
            <a:off x="1912308" y="3672840"/>
            <a:ext cx="871449" cy="1650899"/>
          </a:xfrm>
          <a:custGeom>
            <a:avLst/>
            <a:gdLst>
              <a:gd name="connsiteX0" fmla="*/ 28575 w 498475"/>
              <a:gd name="connsiteY0" fmla="*/ 885825 h 911225"/>
              <a:gd name="connsiteX1" fmla="*/ 73025 w 498475"/>
              <a:gd name="connsiteY1" fmla="*/ 911225 h 911225"/>
              <a:gd name="connsiteX2" fmla="*/ 203200 w 498475"/>
              <a:gd name="connsiteY2" fmla="*/ 885825 h 911225"/>
              <a:gd name="connsiteX3" fmla="*/ 361950 w 498475"/>
              <a:gd name="connsiteY3" fmla="*/ 828675 h 911225"/>
              <a:gd name="connsiteX4" fmla="*/ 361950 w 498475"/>
              <a:gd name="connsiteY4" fmla="*/ 695325 h 911225"/>
              <a:gd name="connsiteX5" fmla="*/ 377825 w 498475"/>
              <a:gd name="connsiteY5" fmla="*/ 644525 h 911225"/>
              <a:gd name="connsiteX6" fmla="*/ 422275 w 498475"/>
              <a:gd name="connsiteY6" fmla="*/ 619125 h 911225"/>
              <a:gd name="connsiteX7" fmla="*/ 377825 w 498475"/>
              <a:gd name="connsiteY7" fmla="*/ 561975 h 911225"/>
              <a:gd name="connsiteX8" fmla="*/ 355600 w 498475"/>
              <a:gd name="connsiteY8" fmla="*/ 460375 h 911225"/>
              <a:gd name="connsiteX9" fmla="*/ 371475 w 498475"/>
              <a:gd name="connsiteY9" fmla="*/ 374650 h 911225"/>
              <a:gd name="connsiteX10" fmla="*/ 412750 w 498475"/>
              <a:gd name="connsiteY10" fmla="*/ 323850 h 911225"/>
              <a:gd name="connsiteX11" fmla="*/ 488950 w 498475"/>
              <a:gd name="connsiteY11" fmla="*/ 266700 h 911225"/>
              <a:gd name="connsiteX12" fmla="*/ 498475 w 498475"/>
              <a:gd name="connsiteY12" fmla="*/ 231775 h 911225"/>
              <a:gd name="connsiteX13" fmla="*/ 431800 w 498475"/>
              <a:gd name="connsiteY13" fmla="*/ 190500 h 911225"/>
              <a:gd name="connsiteX14" fmla="*/ 381000 w 498475"/>
              <a:gd name="connsiteY14" fmla="*/ 184150 h 911225"/>
              <a:gd name="connsiteX15" fmla="*/ 295275 w 498475"/>
              <a:gd name="connsiteY15" fmla="*/ 142875 h 911225"/>
              <a:gd name="connsiteX16" fmla="*/ 228600 w 498475"/>
              <a:gd name="connsiteY16" fmla="*/ 57150 h 911225"/>
              <a:gd name="connsiteX17" fmla="*/ 146050 w 498475"/>
              <a:gd name="connsiteY17" fmla="*/ 3175 h 911225"/>
              <a:gd name="connsiteX18" fmla="*/ 104775 w 498475"/>
              <a:gd name="connsiteY18" fmla="*/ 0 h 911225"/>
              <a:gd name="connsiteX19" fmla="*/ 28575 w 498475"/>
              <a:gd name="connsiteY19" fmla="*/ 60325 h 911225"/>
              <a:gd name="connsiteX20" fmla="*/ 19050 w 498475"/>
              <a:gd name="connsiteY20" fmla="*/ 168275 h 911225"/>
              <a:gd name="connsiteX21" fmla="*/ 47625 w 498475"/>
              <a:gd name="connsiteY21" fmla="*/ 171450 h 911225"/>
              <a:gd name="connsiteX22" fmla="*/ 53975 w 498475"/>
              <a:gd name="connsiteY22" fmla="*/ 212725 h 911225"/>
              <a:gd name="connsiteX23" fmla="*/ 127000 w 498475"/>
              <a:gd name="connsiteY23" fmla="*/ 250825 h 911225"/>
              <a:gd name="connsiteX24" fmla="*/ 127000 w 498475"/>
              <a:gd name="connsiteY24" fmla="*/ 288925 h 911225"/>
              <a:gd name="connsiteX25" fmla="*/ 104775 w 498475"/>
              <a:gd name="connsiteY25" fmla="*/ 311150 h 911225"/>
              <a:gd name="connsiteX26" fmla="*/ 47625 w 498475"/>
              <a:gd name="connsiteY26" fmla="*/ 317500 h 911225"/>
              <a:gd name="connsiteX27" fmla="*/ 25400 w 498475"/>
              <a:gd name="connsiteY27" fmla="*/ 358775 h 911225"/>
              <a:gd name="connsiteX28" fmla="*/ 25400 w 498475"/>
              <a:gd name="connsiteY28" fmla="*/ 422275 h 911225"/>
              <a:gd name="connsiteX29" fmla="*/ 76200 w 498475"/>
              <a:gd name="connsiteY29" fmla="*/ 523875 h 911225"/>
              <a:gd name="connsiteX30" fmla="*/ 85725 w 498475"/>
              <a:gd name="connsiteY30" fmla="*/ 577850 h 911225"/>
              <a:gd name="connsiteX31" fmla="*/ 50800 w 498475"/>
              <a:gd name="connsiteY31" fmla="*/ 631825 h 911225"/>
              <a:gd name="connsiteX32" fmla="*/ 0 w 498475"/>
              <a:gd name="connsiteY32" fmla="*/ 714375 h 911225"/>
              <a:gd name="connsiteX33" fmla="*/ 3175 w 498475"/>
              <a:gd name="connsiteY33" fmla="*/ 771525 h 911225"/>
              <a:gd name="connsiteX34" fmla="*/ 22225 w 498475"/>
              <a:gd name="connsiteY34" fmla="*/ 809625 h 911225"/>
              <a:gd name="connsiteX35" fmla="*/ 28575 w 498475"/>
              <a:gd name="connsiteY35" fmla="*/ 885825 h 91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98475" h="911225">
                <a:moveTo>
                  <a:pt x="28575" y="885825"/>
                </a:moveTo>
                <a:lnTo>
                  <a:pt x="73025" y="911225"/>
                </a:lnTo>
                <a:lnTo>
                  <a:pt x="203200" y="885825"/>
                </a:lnTo>
                <a:lnTo>
                  <a:pt x="361950" y="828675"/>
                </a:lnTo>
                <a:lnTo>
                  <a:pt x="361950" y="695325"/>
                </a:lnTo>
                <a:lnTo>
                  <a:pt x="377825" y="644525"/>
                </a:lnTo>
                <a:lnTo>
                  <a:pt x="422275" y="619125"/>
                </a:lnTo>
                <a:lnTo>
                  <a:pt x="377825" y="561975"/>
                </a:lnTo>
                <a:lnTo>
                  <a:pt x="355600" y="460375"/>
                </a:lnTo>
                <a:lnTo>
                  <a:pt x="371475" y="374650"/>
                </a:lnTo>
                <a:lnTo>
                  <a:pt x="412750" y="323850"/>
                </a:lnTo>
                <a:lnTo>
                  <a:pt x="488950" y="266700"/>
                </a:lnTo>
                <a:lnTo>
                  <a:pt x="498475" y="231775"/>
                </a:lnTo>
                <a:lnTo>
                  <a:pt x="431800" y="190500"/>
                </a:lnTo>
                <a:lnTo>
                  <a:pt x="381000" y="184150"/>
                </a:lnTo>
                <a:lnTo>
                  <a:pt x="295275" y="142875"/>
                </a:lnTo>
                <a:lnTo>
                  <a:pt x="228600" y="57150"/>
                </a:lnTo>
                <a:lnTo>
                  <a:pt x="146050" y="3175"/>
                </a:lnTo>
                <a:lnTo>
                  <a:pt x="104775" y="0"/>
                </a:lnTo>
                <a:lnTo>
                  <a:pt x="28575" y="60325"/>
                </a:lnTo>
                <a:lnTo>
                  <a:pt x="19050" y="168275"/>
                </a:lnTo>
                <a:lnTo>
                  <a:pt x="47625" y="171450"/>
                </a:lnTo>
                <a:lnTo>
                  <a:pt x="53975" y="212725"/>
                </a:lnTo>
                <a:lnTo>
                  <a:pt x="127000" y="250825"/>
                </a:lnTo>
                <a:lnTo>
                  <a:pt x="127000" y="288925"/>
                </a:lnTo>
                <a:lnTo>
                  <a:pt x="104775" y="311150"/>
                </a:lnTo>
                <a:lnTo>
                  <a:pt x="47625" y="317500"/>
                </a:lnTo>
                <a:lnTo>
                  <a:pt x="25400" y="358775"/>
                </a:lnTo>
                <a:lnTo>
                  <a:pt x="25400" y="422275"/>
                </a:lnTo>
                <a:lnTo>
                  <a:pt x="76200" y="523875"/>
                </a:lnTo>
                <a:lnTo>
                  <a:pt x="85725" y="577850"/>
                </a:lnTo>
                <a:lnTo>
                  <a:pt x="50800" y="631825"/>
                </a:lnTo>
                <a:lnTo>
                  <a:pt x="0" y="714375"/>
                </a:lnTo>
                <a:lnTo>
                  <a:pt x="3175" y="771525"/>
                </a:lnTo>
                <a:lnTo>
                  <a:pt x="22225" y="809625"/>
                </a:lnTo>
                <a:lnTo>
                  <a:pt x="28575" y="88582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19" y="2825002"/>
            <a:ext cx="960764" cy="960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그룹 11"/>
          <p:cNvGrpSpPr/>
          <p:nvPr/>
        </p:nvGrpSpPr>
        <p:grpSpPr>
          <a:xfrm>
            <a:off x="4203874" y="1814217"/>
            <a:ext cx="3248486" cy="830997"/>
            <a:chOff x="4203874" y="1814217"/>
            <a:chExt cx="3248486" cy="830997"/>
          </a:xfrm>
        </p:grpSpPr>
        <p:sp>
          <p:nvSpPr>
            <p:cNvPr id="2" name="오각형 1"/>
            <p:cNvSpPr/>
            <p:nvPr/>
          </p:nvSpPr>
          <p:spPr>
            <a:xfrm rot="10800000">
              <a:off x="4401606" y="1818213"/>
              <a:ext cx="2710906" cy="307918"/>
            </a:xfrm>
            <a:prstGeom prst="homePlate">
              <a:avLst/>
            </a:prstGeom>
            <a:solidFill>
              <a:srgbClr val="FFD966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D966"/>
                </a:solidFill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4203874" y="1911481"/>
              <a:ext cx="122381" cy="122381"/>
            </a:xfrm>
            <a:prstGeom prst="ellipse">
              <a:avLst/>
            </a:prstGeom>
            <a:solidFill>
              <a:srgbClr val="FFD966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70397" y="1814217"/>
              <a:ext cx="29819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백제의 전성기시대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(4</a:t>
              </a:r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b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근초고왕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일본에 문화전파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b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마한을 합병 하여 고구려 공격 및 정복 </a:t>
              </a:r>
              <a:endPara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81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16" y="1520960"/>
            <a:ext cx="2504089" cy="3860038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- 3 -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335598" y="5738535"/>
            <a:ext cx="4464494" cy="6433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2565026" y="5783225"/>
            <a:ext cx="4007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일본이 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‘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고분시대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일 때 한국은</a:t>
            </a:r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‘</a:t>
            </a:r>
            <a:r>
              <a:rPr lang="ko-KR" altLang="en-US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삼국시대</a:t>
            </a:r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’</a:t>
            </a:r>
            <a:endParaRPr lang="ko-KR" altLang="en-US" sz="3000" dirty="0">
              <a:ln w="3175">
                <a:noFill/>
              </a:ln>
              <a:solidFill>
                <a:srgbClr val="F8C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</p:txBody>
      </p:sp>
      <p:sp>
        <p:nvSpPr>
          <p:cNvPr id="2" name="오각형 1"/>
          <p:cNvSpPr/>
          <p:nvPr/>
        </p:nvSpPr>
        <p:spPr>
          <a:xfrm rot="10800000">
            <a:off x="4401606" y="1818213"/>
            <a:ext cx="2710906" cy="30791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4203874" y="1911481"/>
            <a:ext cx="122381" cy="12238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470397" y="1798977"/>
            <a:ext cx="298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백제의 전성기시대</a:t>
            </a:r>
            <a:r>
              <a:rPr lang="en-US" altLang="ko-KR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(4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br>
              <a:rPr lang="en-US" altLang="ko-KR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근초고왕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일본에 문화전파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b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마한을 합병 하여 고구려 공격 및 정복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자유형 20"/>
          <p:cNvSpPr/>
          <p:nvPr/>
        </p:nvSpPr>
        <p:spPr>
          <a:xfrm>
            <a:off x="1295400" y="1609725"/>
            <a:ext cx="2424113" cy="2924175"/>
          </a:xfrm>
          <a:custGeom>
            <a:avLst/>
            <a:gdLst>
              <a:gd name="connsiteX0" fmla="*/ 2038350 w 2424113"/>
              <a:gd name="connsiteY0" fmla="*/ 0 h 2924175"/>
              <a:gd name="connsiteX1" fmla="*/ 1952625 w 2424113"/>
              <a:gd name="connsiteY1" fmla="*/ 38100 h 2924175"/>
              <a:gd name="connsiteX2" fmla="*/ 1943100 w 2424113"/>
              <a:gd name="connsiteY2" fmla="*/ 128588 h 2924175"/>
              <a:gd name="connsiteX3" fmla="*/ 1814513 w 2424113"/>
              <a:gd name="connsiteY3" fmla="*/ 328613 h 2924175"/>
              <a:gd name="connsiteX4" fmla="*/ 1657350 w 2424113"/>
              <a:gd name="connsiteY4" fmla="*/ 466725 h 2924175"/>
              <a:gd name="connsiteX5" fmla="*/ 1452563 w 2424113"/>
              <a:gd name="connsiteY5" fmla="*/ 523875 h 2924175"/>
              <a:gd name="connsiteX6" fmla="*/ 1404938 w 2424113"/>
              <a:gd name="connsiteY6" fmla="*/ 561975 h 2924175"/>
              <a:gd name="connsiteX7" fmla="*/ 1409700 w 2424113"/>
              <a:gd name="connsiteY7" fmla="*/ 614363 h 2924175"/>
              <a:gd name="connsiteX8" fmla="*/ 1428750 w 2424113"/>
              <a:gd name="connsiteY8" fmla="*/ 681038 h 2924175"/>
              <a:gd name="connsiteX9" fmla="*/ 1428750 w 2424113"/>
              <a:gd name="connsiteY9" fmla="*/ 719138 h 2924175"/>
              <a:gd name="connsiteX10" fmla="*/ 1376363 w 2424113"/>
              <a:gd name="connsiteY10" fmla="*/ 733425 h 2924175"/>
              <a:gd name="connsiteX11" fmla="*/ 1228725 w 2424113"/>
              <a:gd name="connsiteY11" fmla="*/ 723900 h 2924175"/>
              <a:gd name="connsiteX12" fmla="*/ 1100138 w 2424113"/>
              <a:gd name="connsiteY12" fmla="*/ 681038 h 2924175"/>
              <a:gd name="connsiteX13" fmla="*/ 1000125 w 2424113"/>
              <a:gd name="connsiteY13" fmla="*/ 633413 h 2924175"/>
              <a:gd name="connsiteX14" fmla="*/ 923925 w 2424113"/>
              <a:gd name="connsiteY14" fmla="*/ 647700 h 2924175"/>
              <a:gd name="connsiteX15" fmla="*/ 866775 w 2424113"/>
              <a:gd name="connsiteY15" fmla="*/ 714375 h 2924175"/>
              <a:gd name="connsiteX16" fmla="*/ 747713 w 2424113"/>
              <a:gd name="connsiteY16" fmla="*/ 909638 h 2924175"/>
              <a:gd name="connsiteX17" fmla="*/ 566738 w 2424113"/>
              <a:gd name="connsiteY17" fmla="*/ 1047750 h 2924175"/>
              <a:gd name="connsiteX18" fmla="*/ 242888 w 2424113"/>
              <a:gd name="connsiteY18" fmla="*/ 1228725 h 2924175"/>
              <a:gd name="connsiteX19" fmla="*/ 76200 w 2424113"/>
              <a:gd name="connsiteY19" fmla="*/ 1323975 h 2924175"/>
              <a:gd name="connsiteX20" fmla="*/ 4763 w 2424113"/>
              <a:gd name="connsiteY20" fmla="*/ 1438275 h 2924175"/>
              <a:gd name="connsiteX21" fmla="*/ 0 w 2424113"/>
              <a:gd name="connsiteY21" fmla="*/ 1481138 h 2924175"/>
              <a:gd name="connsiteX22" fmla="*/ 185738 w 2424113"/>
              <a:gd name="connsiteY22" fmla="*/ 1547813 h 2924175"/>
              <a:gd name="connsiteX23" fmla="*/ 338138 w 2424113"/>
              <a:gd name="connsiteY23" fmla="*/ 1624013 h 2924175"/>
              <a:gd name="connsiteX24" fmla="*/ 409575 w 2424113"/>
              <a:gd name="connsiteY24" fmla="*/ 1700213 h 2924175"/>
              <a:gd name="connsiteX25" fmla="*/ 423863 w 2424113"/>
              <a:gd name="connsiteY25" fmla="*/ 1776413 h 2924175"/>
              <a:gd name="connsiteX26" fmla="*/ 319088 w 2424113"/>
              <a:gd name="connsiteY26" fmla="*/ 1957388 h 2924175"/>
              <a:gd name="connsiteX27" fmla="*/ 228600 w 2424113"/>
              <a:gd name="connsiteY27" fmla="*/ 2071688 h 2924175"/>
              <a:gd name="connsiteX28" fmla="*/ 214313 w 2424113"/>
              <a:gd name="connsiteY28" fmla="*/ 2147888 h 2924175"/>
              <a:gd name="connsiteX29" fmla="*/ 252413 w 2424113"/>
              <a:gd name="connsiteY29" fmla="*/ 2333625 h 2924175"/>
              <a:gd name="connsiteX30" fmla="*/ 323850 w 2424113"/>
              <a:gd name="connsiteY30" fmla="*/ 2462213 h 2924175"/>
              <a:gd name="connsiteX31" fmla="*/ 409575 w 2424113"/>
              <a:gd name="connsiteY31" fmla="*/ 2495550 h 2924175"/>
              <a:gd name="connsiteX32" fmla="*/ 481013 w 2424113"/>
              <a:gd name="connsiteY32" fmla="*/ 2414588 h 2924175"/>
              <a:gd name="connsiteX33" fmla="*/ 595313 w 2424113"/>
              <a:gd name="connsiteY33" fmla="*/ 2371725 h 2924175"/>
              <a:gd name="connsiteX34" fmla="*/ 695325 w 2424113"/>
              <a:gd name="connsiteY34" fmla="*/ 2386013 h 2924175"/>
              <a:gd name="connsiteX35" fmla="*/ 742950 w 2424113"/>
              <a:gd name="connsiteY35" fmla="*/ 2471738 h 2924175"/>
              <a:gd name="connsiteX36" fmla="*/ 819150 w 2424113"/>
              <a:gd name="connsiteY36" fmla="*/ 2509838 h 2924175"/>
              <a:gd name="connsiteX37" fmla="*/ 842963 w 2424113"/>
              <a:gd name="connsiteY37" fmla="*/ 2552700 h 2924175"/>
              <a:gd name="connsiteX38" fmla="*/ 842963 w 2424113"/>
              <a:gd name="connsiteY38" fmla="*/ 2624138 h 2924175"/>
              <a:gd name="connsiteX39" fmla="*/ 890588 w 2424113"/>
              <a:gd name="connsiteY39" fmla="*/ 2714625 h 2924175"/>
              <a:gd name="connsiteX40" fmla="*/ 1062038 w 2424113"/>
              <a:gd name="connsiteY40" fmla="*/ 2790825 h 2924175"/>
              <a:gd name="connsiteX41" fmla="*/ 1271588 w 2424113"/>
              <a:gd name="connsiteY41" fmla="*/ 2814638 h 2924175"/>
              <a:gd name="connsiteX42" fmla="*/ 1423988 w 2424113"/>
              <a:gd name="connsiteY42" fmla="*/ 2776538 h 2924175"/>
              <a:gd name="connsiteX43" fmla="*/ 1504950 w 2424113"/>
              <a:gd name="connsiteY43" fmla="*/ 2800350 h 2924175"/>
              <a:gd name="connsiteX44" fmla="*/ 1628775 w 2424113"/>
              <a:gd name="connsiteY44" fmla="*/ 2871788 h 2924175"/>
              <a:gd name="connsiteX45" fmla="*/ 1762125 w 2424113"/>
              <a:gd name="connsiteY45" fmla="*/ 2886075 h 2924175"/>
              <a:gd name="connsiteX46" fmla="*/ 1828800 w 2424113"/>
              <a:gd name="connsiteY46" fmla="*/ 2924175 h 2924175"/>
              <a:gd name="connsiteX47" fmla="*/ 1804988 w 2424113"/>
              <a:gd name="connsiteY47" fmla="*/ 2790825 h 2924175"/>
              <a:gd name="connsiteX48" fmla="*/ 1804988 w 2424113"/>
              <a:gd name="connsiteY48" fmla="*/ 2647950 h 2924175"/>
              <a:gd name="connsiteX49" fmla="*/ 1781175 w 2424113"/>
              <a:gd name="connsiteY49" fmla="*/ 2466975 h 2924175"/>
              <a:gd name="connsiteX50" fmla="*/ 1695450 w 2424113"/>
              <a:gd name="connsiteY50" fmla="*/ 2314575 h 2924175"/>
              <a:gd name="connsiteX51" fmla="*/ 1533525 w 2424113"/>
              <a:gd name="connsiteY51" fmla="*/ 2100263 h 2924175"/>
              <a:gd name="connsiteX52" fmla="*/ 1395413 w 2424113"/>
              <a:gd name="connsiteY52" fmla="*/ 1947863 h 2924175"/>
              <a:gd name="connsiteX53" fmla="*/ 1247775 w 2424113"/>
              <a:gd name="connsiteY53" fmla="*/ 1804988 h 2924175"/>
              <a:gd name="connsiteX54" fmla="*/ 1166813 w 2424113"/>
              <a:gd name="connsiteY54" fmla="*/ 1700213 h 2924175"/>
              <a:gd name="connsiteX55" fmla="*/ 1162050 w 2424113"/>
              <a:gd name="connsiteY55" fmla="*/ 1576388 h 2924175"/>
              <a:gd name="connsiteX56" fmla="*/ 1233488 w 2424113"/>
              <a:gd name="connsiteY56" fmla="*/ 1495425 h 2924175"/>
              <a:gd name="connsiteX57" fmla="*/ 1614488 w 2424113"/>
              <a:gd name="connsiteY57" fmla="*/ 1295400 h 2924175"/>
              <a:gd name="connsiteX58" fmla="*/ 1890713 w 2424113"/>
              <a:gd name="connsiteY58" fmla="*/ 1085850 h 2924175"/>
              <a:gd name="connsiteX59" fmla="*/ 1990725 w 2424113"/>
              <a:gd name="connsiteY59" fmla="*/ 957263 h 2924175"/>
              <a:gd name="connsiteX60" fmla="*/ 2000250 w 2424113"/>
              <a:gd name="connsiteY60" fmla="*/ 771525 h 2924175"/>
              <a:gd name="connsiteX61" fmla="*/ 2057400 w 2424113"/>
              <a:gd name="connsiteY61" fmla="*/ 571500 h 2924175"/>
              <a:gd name="connsiteX62" fmla="*/ 2195513 w 2424113"/>
              <a:gd name="connsiteY62" fmla="*/ 400050 h 2924175"/>
              <a:gd name="connsiteX63" fmla="*/ 2390775 w 2424113"/>
              <a:gd name="connsiteY63" fmla="*/ 219075 h 2924175"/>
              <a:gd name="connsiteX64" fmla="*/ 2424113 w 2424113"/>
              <a:gd name="connsiteY64" fmla="*/ 161925 h 2924175"/>
              <a:gd name="connsiteX65" fmla="*/ 2319338 w 2424113"/>
              <a:gd name="connsiteY65" fmla="*/ 161925 h 2924175"/>
              <a:gd name="connsiteX66" fmla="*/ 2190750 w 2424113"/>
              <a:gd name="connsiteY66" fmla="*/ 104775 h 2924175"/>
              <a:gd name="connsiteX67" fmla="*/ 2038350 w 2424113"/>
              <a:gd name="connsiteY67" fmla="*/ 0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424113" h="2924175">
                <a:moveTo>
                  <a:pt x="2038350" y="0"/>
                </a:moveTo>
                <a:lnTo>
                  <a:pt x="1952625" y="38100"/>
                </a:lnTo>
                <a:lnTo>
                  <a:pt x="1943100" y="128588"/>
                </a:lnTo>
                <a:lnTo>
                  <a:pt x="1814513" y="328613"/>
                </a:lnTo>
                <a:lnTo>
                  <a:pt x="1657350" y="466725"/>
                </a:lnTo>
                <a:lnTo>
                  <a:pt x="1452563" y="523875"/>
                </a:lnTo>
                <a:lnTo>
                  <a:pt x="1404938" y="561975"/>
                </a:lnTo>
                <a:lnTo>
                  <a:pt x="1409700" y="614363"/>
                </a:lnTo>
                <a:lnTo>
                  <a:pt x="1428750" y="681038"/>
                </a:lnTo>
                <a:lnTo>
                  <a:pt x="1428750" y="719138"/>
                </a:lnTo>
                <a:lnTo>
                  <a:pt x="1376363" y="733425"/>
                </a:lnTo>
                <a:lnTo>
                  <a:pt x="1228725" y="723900"/>
                </a:lnTo>
                <a:lnTo>
                  <a:pt x="1100138" y="681038"/>
                </a:lnTo>
                <a:lnTo>
                  <a:pt x="1000125" y="633413"/>
                </a:lnTo>
                <a:lnTo>
                  <a:pt x="923925" y="647700"/>
                </a:lnTo>
                <a:lnTo>
                  <a:pt x="866775" y="714375"/>
                </a:lnTo>
                <a:lnTo>
                  <a:pt x="747713" y="909638"/>
                </a:lnTo>
                <a:lnTo>
                  <a:pt x="566738" y="1047750"/>
                </a:lnTo>
                <a:lnTo>
                  <a:pt x="242888" y="1228725"/>
                </a:lnTo>
                <a:lnTo>
                  <a:pt x="76200" y="1323975"/>
                </a:lnTo>
                <a:lnTo>
                  <a:pt x="4763" y="1438275"/>
                </a:lnTo>
                <a:lnTo>
                  <a:pt x="0" y="1481138"/>
                </a:lnTo>
                <a:lnTo>
                  <a:pt x="185738" y="1547813"/>
                </a:lnTo>
                <a:lnTo>
                  <a:pt x="338138" y="1624013"/>
                </a:lnTo>
                <a:lnTo>
                  <a:pt x="409575" y="1700213"/>
                </a:lnTo>
                <a:lnTo>
                  <a:pt x="423863" y="1776413"/>
                </a:lnTo>
                <a:lnTo>
                  <a:pt x="319088" y="1957388"/>
                </a:lnTo>
                <a:lnTo>
                  <a:pt x="228600" y="2071688"/>
                </a:lnTo>
                <a:lnTo>
                  <a:pt x="214313" y="2147888"/>
                </a:lnTo>
                <a:lnTo>
                  <a:pt x="252413" y="2333625"/>
                </a:lnTo>
                <a:lnTo>
                  <a:pt x="323850" y="2462213"/>
                </a:lnTo>
                <a:lnTo>
                  <a:pt x="409575" y="2495550"/>
                </a:lnTo>
                <a:lnTo>
                  <a:pt x="481013" y="2414588"/>
                </a:lnTo>
                <a:lnTo>
                  <a:pt x="595313" y="2371725"/>
                </a:lnTo>
                <a:lnTo>
                  <a:pt x="695325" y="2386013"/>
                </a:lnTo>
                <a:lnTo>
                  <a:pt x="742950" y="2471738"/>
                </a:lnTo>
                <a:lnTo>
                  <a:pt x="819150" y="2509838"/>
                </a:lnTo>
                <a:lnTo>
                  <a:pt x="842963" y="2552700"/>
                </a:lnTo>
                <a:lnTo>
                  <a:pt x="842963" y="2624138"/>
                </a:lnTo>
                <a:lnTo>
                  <a:pt x="890588" y="2714625"/>
                </a:lnTo>
                <a:lnTo>
                  <a:pt x="1062038" y="2790825"/>
                </a:lnTo>
                <a:lnTo>
                  <a:pt x="1271588" y="2814638"/>
                </a:lnTo>
                <a:lnTo>
                  <a:pt x="1423988" y="2776538"/>
                </a:lnTo>
                <a:lnTo>
                  <a:pt x="1504950" y="2800350"/>
                </a:lnTo>
                <a:lnTo>
                  <a:pt x="1628775" y="2871788"/>
                </a:lnTo>
                <a:lnTo>
                  <a:pt x="1762125" y="2886075"/>
                </a:lnTo>
                <a:lnTo>
                  <a:pt x="1828800" y="2924175"/>
                </a:lnTo>
                <a:lnTo>
                  <a:pt x="1804988" y="2790825"/>
                </a:lnTo>
                <a:lnTo>
                  <a:pt x="1804988" y="2647950"/>
                </a:lnTo>
                <a:lnTo>
                  <a:pt x="1781175" y="2466975"/>
                </a:lnTo>
                <a:lnTo>
                  <a:pt x="1695450" y="2314575"/>
                </a:lnTo>
                <a:lnTo>
                  <a:pt x="1533525" y="2100263"/>
                </a:lnTo>
                <a:lnTo>
                  <a:pt x="1395413" y="1947863"/>
                </a:lnTo>
                <a:lnTo>
                  <a:pt x="1247775" y="1804988"/>
                </a:lnTo>
                <a:lnTo>
                  <a:pt x="1166813" y="1700213"/>
                </a:lnTo>
                <a:lnTo>
                  <a:pt x="1162050" y="1576388"/>
                </a:lnTo>
                <a:lnTo>
                  <a:pt x="1233488" y="1495425"/>
                </a:lnTo>
                <a:lnTo>
                  <a:pt x="1614488" y="1295400"/>
                </a:lnTo>
                <a:lnTo>
                  <a:pt x="1890713" y="1085850"/>
                </a:lnTo>
                <a:lnTo>
                  <a:pt x="1990725" y="957263"/>
                </a:lnTo>
                <a:lnTo>
                  <a:pt x="2000250" y="771525"/>
                </a:lnTo>
                <a:lnTo>
                  <a:pt x="2057400" y="571500"/>
                </a:lnTo>
                <a:lnTo>
                  <a:pt x="2195513" y="400050"/>
                </a:lnTo>
                <a:lnTo>
                  <a:pt x="2390775" y="219075"/>
                </a:lnTo>
                <a:lnTo>
                  <a:pt x="2424113" y="161925"/>
                </a:lnTo>
                <a:lnTo>
                  <a:pt x="2319338" y="161925"/>
                </a:lnTo>
                <a:lnTo>
                  <a:pt x="2190750" y="104775"/>
                </a:lnTo>
                <a:lnTo>
                  <a:pt x="203835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19" y="2825002"/>
            <a:ext cx="960764" cy="960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그룹 10"/>
          <p:cNvGrpSpPr/>
          <p:nvPr/>
        </p:nvGrpSpPr>
        <p:grpSpPr>
          <a:xfrm>
            <a:off x="4203874" y="1971674"/>
            <a:ext cx="3659966" cy="1997693"/>
            <a:chOff x="4203874" y="1971674"/>
            <a:chExt cx="3659966" cy="1997693"/>
          </a:xfrm>
        </p:grpSpPr>
        <p:sp>
          <p:nvSpPr>
            <p:cNvPr id="36" name="자유형 35"/>
            <p:cNvSpPr/>
            <p:nvPr/>
          </p:nvSpPr>
          <p:spPr>
            <a:xfrm>
              <a:off x="4262439" y="1971674"/>
              <a:ext cx="0" cy="1109663"/>
            </a:xfrm>
            <a:custGeom>
              <a:avLst/>
              <a:gdLst>
                <a:gd name="connsiteX0" fmla="*/ 0 w 0"/>
                <a:gd name="connsiteY0" fmla="*/ 0 h 1109663"/>
                <a:gd name="connsiteX1" fmla="*/ 0 w 0"/>
                <a:gd name="connsiteY1" fmla="*/ 1109663 h 110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09663">
                  <a:moveTo>
                    <a:pt x="0" y="0"/>
                  </a:moveTo>
                  <a:lnTo>
                    <a:pt x="0" y="1109663"/>
                  </a:ln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오각형 29"/>
            <p:cNvSpPr/>
            <p:nvPr/>
          </p:nvSpPr>
          <p:spPr>
            <a:xfrm rot="10800000">
              <a:off x="4401606" y="2921446"/>
              <a:ext cx="2710906" cy="307918"/>
            </a:xfrm>
            <a:prstGeom prst="homePlate">
              <a:avLst/>
            </a:prstGeom>
            <a:solidFill>
              <a:srgbClr val="A9D18E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4203874" y="3014215"/>
              <a:ext cx="122381" cy="122381"/>
            </a:xfrm>
            <a:prstGeom prst="ellipse">
              <a:avLst/>
            </a:prstGeom>
            <a:solidFill>
              <a:srgbClr val="A9D18E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454758" y="2907538"/>
              <a:ext cx="3409082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고구려의 전성기시대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(5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</a:p>
            <a:p>
              <a:pPr lvl="0"/>
              <a: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광개토대왕</a:t>
              </a:r>
              <a: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장수왕 </a:t>
              </a:r>
              <a: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만주정벌</a:t>
              </a:r>
              <a: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신라에 침입한 왜 </a:t>
              </a:r>
              <a:r>
                <a:rPr lang="ko-KR" altLang="en-US" sz="15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격퇴</a:t>
              </a:r>
              <a: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sz="15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남진정책 추진 </a:t>
              </a:r>
              <a:endParaRPr lang="ko-KR" alt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249332" y="6616339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29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자유형 35"/>
          <p:cNvSpPr/>
          <p:nvPr/>
        </p:nvSpPr>
        <p:spPr>
          <a:xfrm>
            <a:off x="4262439" y="1971674"/>
            <a:ext cx="0" cy="1109663"/>
          </a:xfrm>
          <a:custGeom>
            <a:avLst/>
            <a:gdLst>
              <a:gd name="connsiteX0" fmla="*/ 0 w 0"/>
              <a:gd name="connsiteY0" fmla="*/ 0 h 1109663"/>
              <a:gd name="connsiteX1" fmla="*/ 0 w 0"/>
              <a:gd name="connsiteY1" fmla="*/ 1109663 h 110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09663">
                <a:moveTo>
                  <a:pt x="0" y="0"/>
                </a:moveTo>
                <a:lnTo>
                  <a:pt x="0" y="1109663"/>
                </a:ln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16" y="1520960"/>
            <a:ext cx="2504089" cy="3860038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0" y="6606530"/>
            <a:ext cx="9144000" cy="253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0" y="1"/>
            <a:ext cx="9144000" cy="13368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7426" y="3492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- 4 -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335598" y="5738535"/>
            <a:ext cx="4464494" cy="6433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2565026" y="5783225"/>
            <a:ext cx="4007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일본이 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‘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고분시대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일 때 한국은</a:t>
            </a:r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‘</a:t>
            </a:r>
            <a:r>
              <a:rPr lang="ko-KR" altLang="en-US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삼국시대</a:t>
            </a:r>
            <a:r>
              <a:rPr lang="en-US" altLang="ko-KR" sz="3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’</a:t>
            </a:r>
            <a:endParaRPr lang="ko-KR" altLang="en-US" sz="3000" dirty="0">
              <a:ln w="3175">
                <a:noFill/>
              </a:ln>
              <a:solidFill>
                <a:srgbClr val="F8C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</p:txBody>
      </p:sp>
      <p:sp>
        <p:nvSpPr>
          <p:cNvPr id="30" name="오각형 29"/>
          <p:cNvSpPr/>
          <p:nvPr/>
        </p:nvSpPr>
        <p:spPr>
          <a:xfrm rot="10800000">
            <a:off x="4401606" y="2921446"/>
            <a:ext cx="2710906" cy="30791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오각형 1"/>
          <p:cNvSpPr/>
          <p:nvPr/>
        </p:nvSpPr>
        <p:spPr>
          <a:xfrm rot="10800000">
            <a:off x="4401606" y="1818213"/>
            <a:ext cx="2710906" cy="30791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4203874" y="1911481"/>
            <a:ext cx="122381" cy="12238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4203874" y="3014215"/>
            <a:ext cx="122381" cy="12238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454758" y="2899918"/>
            <a:ext cx="340908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고구려의 전성기시대</a:t>
            </a:r>
            <a:r>
              <a:rPr lang="en-US" altLang="ko-KR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(5</a:t>
            </a:r>
            <a:r>
              <a:rPr lang="ko-KR" altLang="en-US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pPr lvl="0"/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광개토대왕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장수왕 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/>
            </a:r>
            <a:b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만주정벌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신라에 침입한 왜 </a:t>
            </a:r>
            <a:r>
              <a:rPr lang="ko-KR" alt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격퇴</a:t>
            </a:r>
            <a: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/>
            </a:r>
            <a:br>
              <a: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en-US" altLang="ko-KR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남진정책 추진 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470397" y="1798977"/>
            <a:ext cx="298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백제의 전성기시대</a:t>
            </a:r>
            <a:r>
              <a:rPr lang="en-US" altLang="ko-KR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(4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</a:t>
            </a:r>
            <a:r>
              <a:rPr lang="en-US" altLang="ko-KR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br>
              <a:rPr lang="en-US" altLang="ko-KR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근초고왕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일본에 문화전파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b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마한을 합병 하여 고구려 공격 및 정복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2005013" y="2643188"/>
            <a:ext cx="1200150" cy="2562225"/>
          </a:xfrm>
          <a:custGeom>
            <a:avLst/>
            <a:gdLst>
              <a:gd name="connsiteX0" fmla="*/ 438150 w 1200150"/>
              <a:gd name="connsiteY0" fmla="*/ 2562225 h 2562225"/>
              <a:gd name="connsiteX1" fmla="*/ 352425 w 1200150"/>
              <a:gd name="connsiteY1" fmla="*/ 2324100 h 2562225"/>
              <a:gd name="connsiteX2" fmla="*/ 409575 w 1200150"/>
              <a:gd name="connsiteY2" fmla="*/ 2033587 h 2562225"/>
              <a:gd name="connsiteX3" fmla="*/ 423862 w 1200150"/>
              <a:gd name="connsiteY3" fmla="*/ 1671637 h 2562225"/>
              <a:gd name="connsiteX4" fmla="*/ 347662 w 1200150"/>
              <a:gd name="connsiteY4" fmla="*/ 1595437 h 2562225"/>
              <a:gd name="connsiteX5" fmla="*/ 133350 w 1200150"/>
              <a:gd name="connsiteY5" fmla="*/ 1576387 h 2562225"/>
              <a:gd name="connsiteX6" fmla="*/ 152400 w 1200150"/>
              <a:gd name="connsiteY6" fmla="*/ 1509712 h 2562225"/>
              <a:gd name="connsiteX7" fmla="*/ 85725 w 1200150"/>
              <a:gd name="connsiteY7" fmla="*/ 1457325 h 2562225"/>
              <a:gd name="connsiteX8" fmla="*/ 19050 w 1200150"/>
              <a:gd name="connsiteY8" fmla="*/ 1428750 h 2562225"/>
              <a:gd name="connsiteX9" fmla="*/ 0 w 1200150"/>
              <a:gd name="connsiteY9" fmla="*/ 1366837 h 2562225"/>
              <a:gd name="connsiteX10" fmla="*/ 85725 w 1200150"/>
              <a:gd name="connsiteY10" fmla="*/ 1152525 h 2562225"/>
              <a:gd name="connsiteX11" fmla="*/ 80962 w 1200150"/>
              <a:gd name="connsiteY11" fmla="*/ 923925 h 2562225"/>
              <a:gd name="connsiteX12" fmla="*/ 114300 w 1200150"/>
              <a:gd name="connsiteY12" fmla="*/ 704850 h 2562225"/>
              <a:gd name="connsiteX13" fmla="*/ 157162 w 1200150"/>
              <a:gd name="connsiteY13" fmla="*/ 481012 h 2562225"/>
              <a:gd name="connsiteX14" fmla="*/ 257175 w 1200150"/>
              <a:gd name="connsiteY14" fmla="*/ 252412 h 2562225"/>
              <a:gd name="connsiteX15" fmla="*/ 514350 w 1200150"/>
              <a:gd name="connsiteY15" fmla="*/ 100012 h 2562225"/>
              <a:gd name="connsiteX16" fmla="*/ 771525 w 1200150"/>
              <a:gd name="connsiteY16" fmla="*/ 57150 h 2562225"/>
              <a:gd name="connsiteX17" fmla="*/ 966787 w 1200150"/>
              <a:gd name="connsiteY17" fmla="*/ 0 h 2562225"/>
              <a:gd name="connsiteX18" fmla="*/ 1114425 w 1200150"/>
              <a:gd name="connsiteY18" fmla="*/ 0 h 2562225"/>
              <a:gd name="connsiteX19" fmla="*/ 1147762 w 1200150"/>
              <a:gd name="connsiteY19" fmla="*/ 71437 h 2562225"/>
              <a:gd name="connsiteX20" fmla="*/ 842962 w 1200150"/>
              <a:gd name="connsiteY20" fmla="*/ 290512 h 2562225"/>
              <a:gd name="connsiteX21" fmla="*/ 566737 w 1200150"/>
              <a:gd name="connsiteY21" fmla="*/ 433387 h 2562225"/>
              <a:gd name="connsiteX22" fmla="*/ 461962 w 1200150"/>
              <a:gd name="connsiteY22" fmla="*/ 519112 h 2562225"/>
              <a:gd name="connsiteX23" fmla="*/ 447675 w 1200150"/>
              <a:gd name="connsiteY23" fmla="*/ 619125 h 2562225"/>
              <a:gd name="connsiteX24" fmla="*/ 490537 w 1200150"/>
              <a:gd name="connsiteY24" fmla="*/ 738187 h 2562225"/>
              <a:gd name="connsiteX25" fmla="*/ 733425 w 1200150"/>
              <a:gd name="connsiteY25" fmla="*/ 962025 h 2562225"/>
              <a:gd name="connsiteX26" fmla="*/ 852487 w 1200150"/>
              <a:gd name="connsiteY26" fmla="*/ 1104900 h 2562225"/>
              <a:gd name="connsiteX27" fmla="*/ 995362 w 1200150"/>
              <a:gd name="connsiteY27" fmla="*/ 1295400 h 2562225"/>
              <a:gd name="connsiteX28" fmla="*/ 1095375 w 1200150"/>
              <a:gd name="connsiteY28" fmla="*/ 1524000 h 2562225"/>
              <a:gd name="connsiteX29" fmla="*/ 1100137 w 1200150"/>
              <a:gd name="connsiteY29" fmla="*/ 1876425 h 2562225"/>
              <a:gd name="connsiteX30" fmla="*/ 1200150 w 1200150"/>
              <a:gd name="connsiteY30" fmla="*/ 2133600 h 2562225"/>
              <a:gd name="connsiteX31" fmla="*/ 1195387 w 1200150"/>
              <a:gd name="connsiteY31" fmla="*/ 2238375 h 2562225"/>
              <a:gd name="connsiteX32" fmla="*/ 1109662 w 1200150"/>
              <a:gd name="connsiteY32" fmla="*/ 2281237 h 2562225"/>
              <a:gd name="connsiteX33" fmla="*/ 947737 w 1200150"/>
              <a:gd name="connsiteY33" fmla="*/ 2262187 h 2562225"/>
              <a:gd name="connsiteX34" fmla="*/ 823912 w 1200150"/>
              <a:gd name="connsiteY34" fmla="*/ 2309812 h 2562225"/>
              <a:gd name="connsiteX35" fmla="*/ 714375 w 1200150"/>
              <a:gd name="connsiteY35" fmla="*/ 2405062 h 2562225"/>
              <a:gd name="connsiteX36" fmla="*/ 552450 w 1200150"/>
              <a:gd name="connsiteY36" fmla="*/ 2528887 h 2562225"/>
              <a:gd name="connsiteX37" fmla="*/ 438150 w 1200150"/>
              <a:gd name="connsiteY37" fmla="*/ 2562225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00150" h="2562225">
                <a:moveTo>
                  <a:pt x="438150" y="2562225"/>
                </a:moveTo>
                <a:lnTo>
                  <a:pt x="352425" y="2324100"/>
                </a:lnTo>
                <a:lnTo>
                  <a:pt x="409575" y="2033587"/>
                </a:lnTo>
                <a:lnTo>
                  <a:pt x="423862" y="1671637"/>
                </a:lnTo>
                <a:lnTo>
                  <a:pt x="347662" y="1595437"/>
                </a:lnTo>
                <a:lnTo>
                  <a:pt x="133350" y="1576387"/>
                </a:lnTo>
                <a:lnTo>
                  <a:pt x="152400" y="1509712"/>
                </a:lnTo>
                <a:lnTo>
                  <a:pt x="85725" y="1457325"/>
                </a:lnTo>
                <a:lnTo>
                  <a:pt x="19050" y="1428750"/>
                </a:lnTo>
                <a:lnTo>
                  <a:pt x="0" y="1366837"/>
                </a:lnTo>
                <a:lnTo>
                  <a:pt x="85725" y="1152525"/>
                </a:lnTo>
                <a:cubicBezTo>
                  <a:pt x="84137" y="1076325"/>
                  <a:pt x="82550" y="1000125"/>
                  <a:pt x="80962" y="923925"/>
                </a:cubicBezTo>
                <a:lnTo>
                  <a:pt x="114300" y="704850"/>
                </a:lnTo>
                <a:lnTo>
                  <a:pt x="157162" y="481012"/>
                </a:lnTo>
                <a:lnTo>
                  <a:pt x="257175" y="252412"/>
                </a:lnTo>
                <a:lnTo>
                  <a:pt x="514350" y="100012"/>
                </a:lnTo>
                <a:lnTo>
                  <a:pt x="771525" y="57150"/>
                </a:lnTo>
                <a:lnTo>
                  <a:pt x="966787" y="0"/>
                </a:lnTo>
                <a:lnTo>
                  <a:pt x="1114425" y="0"/>
                </a:lnTo>
                <a:lnTo>
                  <a:pt x="1147762" y="71437"/>
                </a:lnTo>
                <a:lnTo>
                  <a:pt x="842962" y="290512"/>
                </a:lnTo>
                <a:lnTo>
                  <a:pt x="566737" y="433387"/>
                </a:lnTo>
                <a:lnTo>
                  <a:pt x="461962" y="519112"/>
                </a:lnTo>
                <a:lnTo>
                  <a:pt x="447675" y="619125"/>
                </a:lnTo>
                <a:lnTo>
                  <a:pt x="490537" y="738187"/>
                </a:lnTo>
                <a:lnTo>
                  <a:pt x="733425" y="962025"/>
                </a:lnTo>
                <a:lnTo>
                  <a:pt x="852487" y="1104900"/>
                </a:lnTo>
                <a:lnTo>
                  <a:pt x="995362" y="1295400"/>
                </a:lnTo>
                <a:lnTo>
                  <a:pt x="1095375" y="1524000"/>
                </a:lnTo>
                <a:cubicBezTo>
                  <a:pt x="1096962" y="1641475"/>
                  <a:pt x="1098550" y="1758950"/>
                  <a:pt x="1100137" y="1876425"/>
                </a:cubicBezTo>
                <a:lnTo>
                  <a:pt x="1200150" y="2133600"/>
                </a:lnTo>
                <a:lnTo>
                  <a:pt x="1195387" y="2238375"/>
                </a:lnTo>
                <a:lnTo>
                  <a:pt x="1109662" y="2281237"/>
                </a:lnTo>
                <a:lnTo>
                  <a:pt x="947737" y="2262187"/>
                </a:lnTo>
                <a:lnTo>
                  <a:pt x="823912" y="2309812"/>
                </a:lnTo>
                <a:lnTo>
                  <a:pt x="714375" y="2405062"/>
                </a:lnTo>
                <a:lnTo>
                  <a:pt x="552450" y="2528887"/>
                </a:lnTo>
                <a:lnTo>
                  <a:pt x="438150" y="2562225"/>
                </a:lnTo>
                <a:close/>
              </a:path>
            </a:pathLst>
          </a:custGeom>
          <a:solidFill>
            <a:srgbClr val="9999FF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19" y="2825002"/>
            <a:ext cx="960764" cy="960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그룹 13"/>
          <p:cNvGrpSpPr/>
          <p:nvPr/>
        </p:nvGrpSpPr>
        <p:grpSpPr>
          <a:xfrm>
            <a:off x="4203874" y="3043236"/>
            <a:ext cx="2908638" cy="2039288"/>
            <a:chOff x="4203874" y="3043236"/>
            <a:chExt cx="2908638" cy="2039288"/>
          </a:xfrm>
        </p:grpSpPr>
        <p:sp>
          <p:nvSpPr>
            <p:cNvPr id="38" name="자유형 37"/>
            <p:cNvSpPr/>
            <p:nvPr/>
          </p:nvSpPr>
          <p:spPr>
            <a:xfrm>
              <a:off x="4262439" y="3043236"/>
              <a:ext cx="0" cy="1109663"/>
            </a:xfrm>
            <a:custGeom>
              <a:avLst/>
              <a:gdLst>
                <a:gd name="connsiteX0" fmla="*/ 0 w 0"/>
                <a:gd name="connsiteY0" fmla="*/ 0 h 1109663"/>
                <a:gd name="connsiteX1" fmla="*/ 0 w 0"/>
                <a:gd name="connsiteY1" fmla="*/ 1109663 h 110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09663">
                  <a:moveTo>
                    <a:pt x="0" y="0"/>
                  </a:moveTo>
                  <a:lnTo>
                    <a:pt x="0" y="1109663"/>
                  </a:ln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오각형 30"/>
            <p:cNvSpPr/>
            <p:nvPr/>
          </p:nvSpPr>
          <p:spPr>
            <a:xfrm rot="10800000">
              <a:off x="4401606" y="4033123"/>
              <a:ext cx="2710906" cy="307918"/>
            </a:xfrm>
            <a:prstGeom prst="homePlate">
              <a:avLst/>
            </a:prstGeom>
            <a:solidFill>
              <a:srgbClr val="9999FF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>
              <a:off x="4203874" y="4123299"/>
              <a:ext cx="122381" cy="122381"/>
            </a:xfrm>
            <a:prstGeom prst="ellipse">
              <a:avLst/>
            </a:prstGeom>
            <a:solidFill>
              <a:srgbClr val="9999FF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489131" y="4020695"/>
              <a:ext cx="2483169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신라의 전성기시대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(6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b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지증왕</a:t>
              </a:r>
              <a: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법흥왕</a:t>
              </a:r>
              <a: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진흥왕 </a:t>
              </a:r>
              <a: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진흥왕때 대대적으로 영토확장 </a:t>
              </a:r>
              <a: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en-US" altLang="ko-K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문무왕때 </a:t>
              </a:r>
              <a:r>
                <a:rPr lang="ko-KR" altLang="en-US" sz="15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삼국통일</a:t>
              </a:r>
              <a:r>
                <a:rPr lang="en-US" altLang="ko-KR" sz="15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나당연합</a:t>
              </a:r>
              <a:r>
                <a:rPr lang="en-US" altLang="ko-KR" sz="15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r>
                <a:rPr lang="ko-KR" altLang="en-US" sz="15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endParaRPr lang="en-US" altLang="ko-KR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22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3476" y="2586305"/>
            <a:ext cx="5969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알</a:t>
            </a:r>
            <a:r>
              <a:rPr lang="ko-KR" altLang="en-US" sz="3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아두면</a:t>
            </a:r>
            <a:r>
              <a:rPr lang="ko-KR" altLang="en-US" sz="4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ko-KR" altLang="en-US" sz="8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쓸</a:t>
            </a:r>
            <a:r>
              <a:rPr lang="ko-KR" altLang="en-US" sz="3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데있는</a:t>
            </a:r>
            <a:r>
              <a:rPr lang="ko-KR" altLang="en-US" sz="4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ko-KR" altLang="en-US" sz="8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신</a:t>
            </a:r>
            <a:r>
              <a:rPr lang="ko-KR" altLang="en-US" sz="3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기한</a:t>
            </a:r>
            <a:r>
              <a:rPr lang="ko-KR" altLang="en-US" sz="4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 </a:t>
            </a:r>
            <a:r>
              <a:rPr lang="ko-KR" altLang="en-US" sz="8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잡</a:t>
            </a:r>
            <a:r>
              <a:rPr lang="ko-KR" altLang="en-US" sz="30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지식</a:t>
            </a:r>
            <a:endParaRPr lang="en-US" altLang="ko-KR" sz="3000" dirty="0" smtClean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70125" y="2630755"/>
            <a:ext cx="4138612" cy="152400"/>
            <a:chOff x="2270125" y="2630755"/>
            <a:chExt cx="4138612" cy="152400"/>
          </a:xfrm>
        </p:grpSpPr>
        <p:sp>
          <p:nvSpPr>
            <p:cNvPr id="5" name="타원 4"/>
            <p:cNvSpPr/>
            <p:nvPr/>
          </p:nvSpPr>
          <p:spPr>
            <a:xfrm>
              <a:off x="2270125" y="2630755"/>
              <a:ext cx="152400" cy="15240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660775" y="2630755"/>
              <a:ext cx="152400" cy="15240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5102225" y="2630755"/>
              <a:ext cx="152400" cy="15240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6256337" y="2630755"/>
              <a:ext cx="152400" cy="15240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en-US" altLang="ko-KR" sz="13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5</a:t>
            </a:r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80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- 6 -</a:t>
            </a:r>
            <a:endParaRPr lang="ko-KR" altLang="en-US" sz="13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32525" y="2982266"/>
            <a:ext cx="5362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일본이 세계에 얼굴을 처음 내민 계기 중국의</a:t>
            </a:r>
            <a:endParaRPr lang="ko-KR" altLang="en-US" sz="5000" dirty="0">
              <a:ln w="3175">
                <a:noFill/>
              </a:ln>
              <a:solidFill>
                <a:srgbClr val="F8C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33568" y="3904964"/>
            <a:ext cx="7881782" cy="1400383"/>
            <a:chOff x="633568" y="3904964"/>
            <a:chExt cx="7881782" cy="1400383"/>
          </a:xfrm>
        </p:grpSpPr>
        <p:sp>
          <p:nvSpPr>
            <p:cNvPr id="67" name="직사각형 66"/>
            <p:cNvSpPr/>
            <p:nvPr/>
          </p:nvSpPr>
          <p:spPr>
            <a:xfrm>
              <a:off x="633568" y="3904964"/>
              <a:ext cx="7881782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삼국지는 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세기에 편찬되었으며</a:t>
              </a:r>
              <a:endPara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lvl="0" algn="ctr"/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위서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(30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권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), 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촉서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(15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권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), 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오서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(20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권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로 총 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65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권으로 구성</a:t>
              </a:r>
              <a:endParaRPr lang="en-US" altLang="ko-KR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lvl="0" algn="ctr"/>
              <a:endPara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lvl="0" algn="ctr"/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위서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(30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권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 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중 </a:t>
              </a:r>
              <a:r>
                <a:rPr lang="en-US" altLang="ko-KR" sz="2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2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삼국지위서동이전</a:t>
              </a:r>
              <a:r>
                <a:rPr lang="en-US" altLang="ko-KR" sz="2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에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/>
              </a:r>
              <a:b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</a:b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부여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고구려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동옥저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읍루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예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한</a:t>
              </a:r>
              <a:r>
                <a:rPr lang="en-US" altLang="ko-KR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2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왜</a:t>
              </a: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에 대한 내용이 실려있음</a:t>
              </a:r>
              <a:r>
                <a:rPr lang="en-US" altLang="ko-KR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  <a:endParaRPr lang="en-US" altLang="ko-K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4035820" y="4472849"/>
              <a:ext cx="1838725" cy="477345"/>
              <a:chOff x="4035820" y="4472849"/>
              <a:chExt cx="1838725" cy="477345"/>
            </a:xfrm>
          </p:grpSpPr>
          <p:sp>
            <p:nvSpPr>
              <p:cNvPr id="64" name="자유형 63"/>
              <p:cNvSpPr/>
              <p:nvPr/>
            </p:nvSpPr>
            <p:spPr>
              <a:xfrm flipV="1">
                <a:off x="4191795" y="4904475"/>
                <a:ext cx="1682750" cy="45719"/>
              </a:xfrm>
              <a:custGeom>
                <a:avLst/>
                <a:gdLst>
                  <a:gd name="connsiteX0" fmla="*/ 0 w 1755775"/>
                  <a:gd name="connsiteY0" fmla="*/ 25400 h 63500"/>
                  <a:gd name="connsiteX1" fmla="*/ 0 w 1755775"/>
                  <a:gd name="connsiteY1" fmla="*/ 25400 h 63500"/>
                  <a:gd name="connsiteX2" fmla="*/ 50800 w 1755775"/>
                  <a:gd name="connsiteY2" fmla="*/ 0 h 63500"/>
                  <a:gd name="connsiteX3" fmla="*/ 111125 w 1755775"/>
                  <a:gd name="connsiteY3" fmla="*/ 6350 h 63500"/>
                  <a:gd name="connsiteX4" fmla="*/ 130175 w 1755775"/>
                  <a:gd name="connsiteY4" fmla="*/ 12700 h 63500"/>
                  <a:gd name="connsiteX5" fmla="*/ 139700 w 1755775"/>
                  <a:gd name="connsiteY5" fmla="*/ 15875 h 63500"/>
                  <a:gd name="connsiteX6" fmla="*/ 149225 w 1755775"/>
                  <a:gd name="connsiteY6" fmla="*/ 22225 h 63500"/>
                  <a:gd name="connsiteX7" fmla="*/ 168275 w 1755775"/>
                  <a:gd name="connsiteY7" fmla="*/ 28575 h 63500"/>
                  <a:gd name="connsiteX8" fmla="*/ 206375 w 1755775"/>
                  <a:gd name="connsiteY8" fmla="*/ 47625 h 63500"/>
                  <a:gd name="connsiteX9" fmla="*/ 215900 w 1755775"/>
                  <a:gd name="connsiteY9" fmla="*/ 50800 h 63500"/>
                  <a:gd name="connsiteX10" fmla="*/ 225425 w 1755775"/>
                  <a:gd name="connsiteY10" fmla="*/ 53975 h 63500"/>
                  <a:gd name="connsiteX11" fmla="*/ 279400 w 1755775"/>
                  <a:gd name="connsiteY11" fmla="*/ 50800 h 63500"/>
                  <a:gd name="connsiteX12" fmla="*/ 298450 w 1755775"/>
                  <a:gd name="connsiteY12" fmla="*/ 44450 h 63500"/>
                  <a:gd name="connsiteX13" fmla="*/ 327025 w 1755775"/>
                  <a:gd name="connsiteY13" fmla="*/ 34925 h 63500"/>
                  <a:gd name="connsiteX14" fmla="*/ 336550 w 1755775"/>
                  <a:gd name="connsiteY14" fmla="*/ 31750 h 63500"/>
                  <a:gd name="connsiteX15" fmla="*/ 349250 w 1755775"/>
                  <a:gd name="connsiteY15" fmla="*/ 28575 h 63500"/>
                  <a:gd name="connsiteX16" fmla="*/ 358775 w 1755775"/>
                  <a:gd name="connsiteY16" fmla="*/ 22225 h 63500"/>
                  <a:gd name="connsiteX17" fmla="*/ 381000 w 1755775"/>
                  <a:gd name="connsiteY17" fmla="*/ 15875 h 63500"/>
                  <a:gd name="connsiteX18" fmla="*/ 400050 w 1755775"/>
                  <a:gd name="connsiteY18" fmla="*/ 9525 h 63500"/>
                  <a:gd name="connsiteX19" fmla="*/ 409575 w 1755775"/>
                  <a:gd name="connsiteY19" fmla="*/ 6350 h 63500"/>
                  <a:gd name="connsiteX20" fmla="*/ 434975 w 1755775"/>
                  <a:gd name="connsiteY20" fmla="*/ 3175 h 63500"/>
                  <a:gd name="connsiteX21" fmla="*/ 520700 w 1755775"/>
                  <a:gd name="connsiteY21" fmla="*/ 6350 h 63500"/>
                  <a:gd name="connsiteX22" fmla="*/ 530225 w 1755775"/>
                  <a:gd name="connsiteY22" fmla="*/ 9525 h 63500"/>
                  <a:gd name="connsiteX23" fmla="*/ 561975 w 1755775"/>
                  <a:gd name="connsiteY23" fmla="*/ 19050 h 63500"/>
                  <a:gd name="connsiteX24" fmla="*/ 574675 w 1755775"/>
                  <a:gd name="connsiteY24" fmla="*/ 25400 h 63500"/>
                  <a:gd name="connsiteX25" fmla="*/ 584200 w 1755775"/>
                  <a:gd name="connsiteY25" fmla="*/ 31750 h 63500"/>
                  <a:gd name="connsiteX26" fmla="*/ 603250 w 1755775"/>
                  <a:gd name="connsiteY26" fmla="*/ 38100 h 63500"/>
                  <a:gd name="connsiteX27" fmla="*/ 612775 w 1755775"/>
                  <a:gd name="connsiteY27" fmla="*/ 44450 h 63500"/>
                  <a:gd name="connsiteX28" fmla="*/ 635000 w 1755775"/>
                  <a:gd name="connsiteY28" fmla="*/ 53975 h 63500"/>
                  <a:gd name="connsiteX29" fmla="*/ 666750 w 1755775"/>
                  <a:gd name="connsiteY29" fmla="*/ 60325 h 63500"/>
                  <a:gd name="connsiteX30" fmla="*/ 679450 w 1755775"/>
                  <a:gd name="connsiteY30" fmla="*/ 63500 h 63500"/>
                  <a:gd name="connsiteX31" fmla="*/ 736600 w 1755775"/>
                  <a:gd name="connsiteY31" fmla="*/ 60325 h 63500"/>
                  <a:gd name="connsiteX32" fmla="*/ 762000 w 1755775"/>
                  <a:gd name="connsiteY32" fmla="*/ 53975 h 63500"/>
                  <a:gd name="connsiteX33" fmla="*/ 774700 w 1755775"/>
                  <a:gd name="connsiteY33" fmla="*/ 50800 h 63500"/>
                  <a:gd name="connsiteX34" fmla="*/ 796925 w 1755775"/>
                  <a:gd name="connsiteY34" fmla="*/ 41275 h 63500"/>
                  <a:gd name="connsiteX35" fmla="*/ 809625 w 1755775"/>
                  <a:gd name="connsiteY35" fmla="*/ 31750 h 63500"/>
                  <a:gd name="connsiteX36" fmla="*/ 822325 w 1755775"/>
                  <a:gd name="connsiteY36" fmla="*/ 28575 h 63500"/>
                  <a:gd name="connsiteX37" fmla="*/ 841375 w 1755775"/>
                  <a:gd name="connsiteY37" fmla="*/ 22225 h 63500"/>
                  <a:gd name="connsiteX38" fmla="*/ 860425 w 1755775"/>
                  <a:gd name="connsiteY38" fmla="*/ 15875 h 63500"/>
                  <a:gd name="connsiteX39" fmla="*/ 869950 w 1755775"/>
                  <a:gd name="connsiteY39" fmla="*/ 12700 h 63500"/>
                  <a:gd name="connsiteX40" fmla="*/ 892175 w 1755775"/>
                  <a:gd name="connsiteY40" fmla="*/ 9525 h 63500"/>
                  <a:gd name="connsiteX41" fmla="*/ 958850 w 1755775"/>
                  <a:gd name="connsiteY41" fmla="*/ 12700 h 63500"/>
                  <a:gd name="connsiteX42" fmla="*/ 968375 w 1755775"/>
                  <a:gd name="connsiteY42" fmla="*/ 15875 h 63500"/>
                  <a:gd name="connsiteX43" fmla="*/ 993775 w 1755775"/>
                  <a:gd name="connsiteY43" fmla="*/ 25400 h 63500"/>
                  <a:gd name="connsiteX44" fmla="*/ 1012825 w 1755775"/>
                  <a:gd name="connsiteY44" fmla="*/ 31750 h 63500"/>
                  <a:gd name="connsiteX45" fmla="*/ 1035050 w 1755775"/>
                  <a:gd name="connsiteY45" fmla="*/ 38100 h 63500"/>
                  <a:gd name="connsiteX46" fmla="*/ 1044575 w 1755775"/>
                  <a:gd name="connsiteY46" fmla="*/ 44450 h 63500"/>
                  <a:gd name="connsiteX47" fmla="*/ 1063625 w 1755775"/>
                  <a:gd name="connsiteY47" fmla="*/ 50800 h 63500"/>
                  <a:gd name="connsiteX48" fmla="*/ 1092200 w 1755775"/>
                  <a:gd name="connsiteY48" fmla="*/ 57150 h 63500"/>
                  <a:gd name="connsiteX49" fmla="*/ 1127125 w 1755775"/>
                  <a:gd name="connsiteY49" fmla="*/ 53975 h 63500"/>
                  <a:gd name="connsiteX50" fmla="*/ 1165225 w 1755775"/>
                  <a:gd name="connsiteY50" fmla="*/ 44450 h 63500"/>
                  <a:gd name="connsiteX51" fmla="*/ 1196975 w 1755775"/>
                  <a:gd name="connsiteY51" fmla="*/ 34925 h 63500"/>
                  <a:gd name="connsiteX52" fmla="*/ 1206500 w 1755775"/>
                  <a:gd name="connsiteY52" fmla="*/ 28575 h 63500"/>
                  <a:gd name="connsiteX53" fmla="*/ 1225550 w 1755775"/>
                  <a:gd name="connsiteY53" fmla="*/ 22225 h 63500"/>
                  <a:gd name="connsiteX54" fmla="*/ 1235075 w 1755775"/>
                  <a:gd name="connsiteY54" fmla="*/ 15875 h 63500"/>
                  <a:gd name="connsiteX55" fmla="*/ 1270000 w 1755775"/>
                  <a:gd name="connsiteY55" fmla="*/ 6350 h 63500"/>
                  <a:gd name="connsiteX56" fmla="*/ 1298575 w 1755775"/>
                  <a:gd name="connsiteY56" fmla="*/ 3175 h 63500"/>
                  <a:gd name="connsiteX57" fmla="*/ 1355725 w 1755775"/>
                  <a:gd name="connsiteY57" fmla="*/ 9525 h 63500"/>
                  <a:gd name="connsiteX58" fmla="*/ 1374775 w 1755775"/>
                  <a:gd name="connsiteY58" fmla="*/ 19050 h 63500"/>
                  <a:gd name="connsiteX59" fmla="*/ 1384300 w 1755775"/>
                  <a:gd name="connsiteY59" fmla="*/ 22225 h 63500"/>
                  <a:gd name="connsiteX60" fmla="*/ 1393825 w 1755775"/>
                  <a:gd name="connsiteY60" fmla="*/ 28575 h 63500"/>
                  <a:gd name="connsiteX61" fmla="*/ 1422400 w 1755775"/>
                  <a:gd name="connsiteY61" fmla="*/ 38100 h 63500"/>
                  <a:gd name="connsiteX62" fmla="*/ 1460500 w 1755775"/>
                  <a:gd name="connsiteY62" fmla="*/ 50800 h 63500"/>
                  <a:gd name="connsiteX63" fmla="*/ 1470025 w 1755775"/>
                  <a:gd name="connsiteY63" fmla="*/ 53975 h 63500"/>
                  <a:gd name="connsiteX64" fmla="*/ 1479550 w 1755775"/>
                  <a:gd name="connsiteY64" fmla="*/ 57150 h 63500"/>
                  <a:gd name="connsiteX65" fmla="*/ 1536700 w 1755775"/>
                  <a:gd name="connsiteY65" fmla="*/ 53975 h 63500"/>
                  <a:gd name="connsiteX66" fmla="*/ 1558925 w 1755775"/>
                  <a:gd name="connsiteY66" fmla="*/ 47625 h 63500"/>
                  <a:gd name="connsiteX67" fmla="*/ 1590675 w 1755775"/>
                  <a:gd name="connsiteY67" fmla="*/ 38100 h 63500"/>
                  <a:gd name="connsiteX68" fmla="*/ 1600200 w 1755775"/>
                  <a:gd name="connsiteY68" fmla="*/ 34925 h 63500"/>
                  <a:gd name="connsiteX69" fmla="*/ 1609725 w 1755775"/>
                  <a:gd name="connsiteY69" fmla="*/ 28575 h 63500"/>
                  <a:gd name="connsiteX70" fmla="*/ 1641475 w 1755775"/>
                  <a:gd name="connsiteY70" fmla="*/ 22225 h 63500"/>
                  <a:gd name="connsiteX71" fmla="*/ 1695450 w 1755775"/>
                  <a:gd name="connsiteY71" fmla="*/ 25400 h 63500"/>
                  <a:gd name="connsiteX72" fmla="*/ 1714500 w 1755775"/>
                  <a:gd name="connsiteY72" fmla="*/ 31750 h 63500"/>
                  <a:gd name="connsiteX73" fmla="*/ 1733550 w 1755775"/>
                  <a:gd name="connsiteY73" fmla="*/ 38100 h 63500"/>
                  <a:gd name="connsiteX74" fmla="*/ 1743075 w 1755775"/>
                  <a:gd name="connsiteY74" fmla="*/ 41275 h 63500"/>
                  <a:gd name="connsiteX75" fmla="*/ 1755775 w 1755775"/>
                  <a:gd name="connsiteY75" fmla="*/ 41275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55775" h="63500">
                    <a:moveTo>
                      <a:pt x="0" y="25400"/>
                    </a:moveTo>
                    <a:lnTo>
                      <a:pt x="0" y="25400"/>
                    </a:lnTo>
                    <a:cubicBezTo>
                      <a:pt x="37024" y="-517"/>
                      <a:pt x="19007" y="5299"/>
                      <a:pt x="50800" y="0"/>
                    </a:cubicBezTo>
                    <a:cubicBezTo>
                      <a:pt x="70359" y="1397"/>
                      <a:pt x="91682" y="1047"/>
                      <a:pt x="111125" y="6350"/>
                    </a:cubicBezTo>
                    <a:cubicBezTo>
                      <a:pt x="117583" y="8111"/>
                      <a:pt x="123825" y="10583"/>
                      <a:pt x="130175" y="12700"/>
                    </a:cubicBezTo>
                    <a:cubicBezTo>
                      <a:pt x="133350" y="13758"/>
                      <a:pt x="136915" y="14019"/>
                      <a:pt x="139700" y="15875"/>
                    </a:cubicBezTo>
                    <a:cubicBezTo>
                      <a:pt x="142875" y="17992"/>
                      <a:pt x="145738" y="20675"/>
                      <a:pt x="149225" y="22225"/>
                    </a:cubicBezTo>
                    <a:cubicBezTo>
                      <a:pt x="155342" y="24943"/>
                      <a:pt x="162706" y="24862"/>
                      <a:pt x="168275" y="28575"/>
                    </a:cubicBezTo>
                    <a:cubicBezTo>
                      <a:pt x="192894" y="44988"/>
                      <a:pt x="180085" y="38862"/>
                      <a:pt x="206375" y="47625"/>
                    </a:cubicBezTo>
                    <a:lnTo>
                      <a:pt x="215900" y="50800"/>
                    </a:lnTo>
                    <a:lnTo>
                      <a:pt x="225425" y="53975"/>
                    </a:lnTo>
                    <a:cubicBezTo>
                      <a:pt x="243417" y="52917"/>
                      <a:pt x="261529" y="53131"/>
                      <a:pt x="279400" y="50800"/>
                    </a:cubicBezTo>
                    <a:cubicBezTo>
                      <a:pt x="286037" y="49934"/>
                      <a:pt x="292100" y="46567"/>
                      <a:pt x="298450" y="44450"/>
                    </a:cubicBezTo>
                    <a:lnTo>
                      <a:pt x="327025" y="34925"/>
                    </a:lnTo>
                    <a:cubicBezTo>
                      <a:pt x="330200" y="33867"/>
                      <a:pt x="333303" y="32562"/>
                      <a:pt x="336550" y="31750"/>
                    </a:cubicBezTo>
                    <a:lnTo>
                      <a:pt x="349250" y="28575"/>
                    </a:lnTo>
                    <a:cubicBezTo>
                      <a:pt x="352425" y="26458"/>
                      <a:pt x="355362" y="23932"/>
                      <a:pt x="358775" y="22225"/>
                    </a:cubicBezTo>
                    <a:cubicBezTo>
                      <a:pt x="364110" y="19557"/>
                      <a:pt x="375914" y="17401"/>
                      <a:pt x="381000" y="15875"/>
                    </a:cubicBezTo>
                    <a:cubicBezTo>
                      <a:pt x="387411" y="13952"/>
                      <a:pt x="393700" y="11642"/>
                      <a:pt x="400050" y="9525"/>
                    </a:cubicBezTo>
                    <a:cubicBezTo>
                      <a:pt x="403225" y="8467"/>
                      <a:pt x="406254" y="6765"/>
                      <a:pt x="409575" y="6350"/>
                    </a:cubicBezTo>
                    <a:lnTo>
                      <a:pt x="434975" y="3175"/>
                    </a:lnTo>
                    <a:cubicBezTo>
                      <a:pt x="463550" y="4233"/>
                      <a:pt x="492169" y="4448"/>
                      <a:pt x="520700" y="6350"/>
                    </a:cubicBezTo>
                    <a:cubicBezTo>
                      <a:pt x="524039" y="6573"/>
                      <a:pt x="527007" y="8606"/>
                      <a:pt x="530225" y="9525"/>
                    </a:cubicBezTo>
                    <a:cubicBezTo>
                      <a:pt x="540859" y="12563"/>
                      <a:pt x="551915" y="14020"/>
                      <a:pt x="561975" y="19050"/>
                    </a:cubicBezTo>
                    <a:cubicBezTo>
                      <a:pt x="566208" y="21167"/>
                      <a:pt x="570566" y="23052"/>
                      <a:pt x="574675" y="25400"/>
                    </a:cubicBezTo>
                    <a:cubicBezTo>
                      <a:pt x="577988" y="27293"/>
                      <a:pt x="580713" y="30200"/>
                      <a:pt x="584200" y="31750"/>
                    </a:cubicBezTo>
                    <a:cubicBezTo>
                      <a:pt x="590317" y="34468"/>
                      <a:pt x="597681" y="34387"/>
                      <a:pt x="603250" y="38100"/>
                    </a:cubicBezTo>
                    <a:cubicBezTo>
                      <a:pt x="606425" y="40217"/>
                      <a:pt x="609462" y="42557"/>
                      <a:pt x="612775" y="44450"/>
                    </a:cubicBezTo>
                    <a:cubicBezTo>
                      <a:pt x="619210" y="48127"/>
                      <a:pt x="627531" y="52251"/>
                      <a:pt x="635000" y="53975"/>
                    </a:cubicBezTo>
                    <a:cubicBezTo>
                      <a:pt x="645517" y="56402"/>
                      <a:pt x="656279" y="57707"/>
                      <a:pt x="666750" y="60325"/>
                    </a:cubicBezTo>
                    <a:lnTo>
                      <a:pt x="679450" y="63500"/>
                    </a:lnTo>
                    <a:cubicBezTo>
                      <a:pt x="698500" y="62442"/>
                      <a:pt x="717592" y="61978"/>
                      <a:pt x="736600" y="60325"/>
                    </a:cubicBezTo>
                    <a:cubicBezTo>
                      <a:pt x="750519" y="59115"/>
                      <a:pt x="750604" y="57231"/>
                      <a:pt x="762000" y="53975"/>
                    </a:cubicBezTo>
                    <a:cubicBezTo>
                      <a:pt x="766196" y="52776"/>
                      <a:pt x="770504" y="51999"/>
                      <a:pt x="774700" y="50800"/>
                    </a:cubicBezTo>
                    <a:cubicBezTo>
                      <a:pt x="782660" y="48526"/>
                      <a:pt x="789795" y="45731"/>
                      <a:pt x="796925" y="41275"/>
                    </a:cubicBezTo>
                    <a:cubicBezTo>
                      <a:pt x="801412" y="38470"/>
                      <a:pt x="804892" y="34117"/>
                      <a:pt x="809625" y="31750"/>
                    </a:cubicBezTo>
                    <a:cubicBezTo>
                      <a:pt x="813528" y="29799"/>
                      <a:pt x="818145" y="29829"/>
                      <a:pt x="822325" y="28575"/>
                    </a:cubicBezTo>
                    <a:cubicBezTo>
                      <a:pt x="828736" y="26652"/>
                      <a:pt x="835025" y="24342"/>
                      <a:pt x="841375" y="22225"/>
                    </a:cubicBezTo>
                    <a:lnTo>
                      <a:pt x="860425" y="15875"/>
                    </a:lnTo>
                    <a:cubicBezTo>
                      <a:pt x="863600" y="14817"/>
                      <a:pt x="866637" y="13173"/>
                      <a:pt x="869950" y="12700"/>
                    </a:cubicBezTo>
                    <a:lnTo>
                      <a:pt x="892175" y="9525"/>
                    </a:lnTo>
                    <a:cubicBezTo>
                      <a:pt x="914400" y="10583"/>
                      <a:pt x="936677" y="10852"/>
                      <a:pt x="958850" y="12700"/>
                    </a:cubicBezTo>
                    <a:cubicBezTo>
                      <a:pt x="962185" y="12978"/>
                      <a:pt x="965157" y="14956"/>
                      <a:pt x="968375" y="15875"/>
                    </a:cubicBezTo>
                    <a:cubicBezTo>
                      <a:pt x="1004464" y="26186"/>
                      <a:pt x="956783" y="10603"/>
                      <a:pt x="993775" y="25400"/>
                    </a:cubicBezTo>
                    <a:cubicBezTo>
                      <a:pt x="999990" y="27886"/>
                      <a:pt x="1006475" y="29633"/>
                      <a:pt x="1012825" y="31750"/>
                    </a:cubicBezTo>
                    <a:cubicBezTo>
                      <a:pt x="1026490" y="36305"/>
                      <a:pt x="1019103" y="34113"/>
                      <a:pt x="1035050" y="38100"/>
                    </a:cubicBezTo>
                    <a:cubicBezTo>
                      <a:pt x="1038225" y="40217"/>
                      <a:pt x="1041088" y="42900"/>
                      <a:pt x="1044575" y="44450"/>
                    </a:cubicBezTo>
                    <a:cubicBezTo>
                      <a:pt x="1050692" y="47168"/>
                      <a:pt x="1057275" y="48683"/>
                      <a:pt x="1063625" y="50800"/>
                    </a:cubicBezTo>
                    <a:cubicBezTo>
                      <a:pt x="1079257" y="56011"/>
                      <a:pt x="1069849" y="53425"/>
                      <a:pt x="1092200" y="57150"/>
                    </a:cubicBezTo>
                    <a:cubicBezTo>
                      <a:pt x="1103842" y="56092"/>
                      <a:pt x="1115578" y="55798"/>
                      <a:pt x="1127125" y="53975"/>
                    </a:cubicBezTo>
                    <a:lnTo>
                      <a:pt x="1165225" y="44450"/>
                    </a:lnTo>
                    <a:cubicBezTo>
                      <a:pt x="1172324" y="42675"/>
                      <a:pt x="1192337" y="38017"/>
                      <a:pt x="1196975" y="34925"/>
                    </a:cubicBezTo>
                    <a:cubicBezTo>
                      <a:pt x="1200150" y="32808"/>
                      <a:pt x="1203013" y="30125"/>
                      <a:pt x="1206500" y="28575"/>
                    </a:cubicBezTo>
                    <a:cubicBezTo>
                      <a:pt x="1212617" y="25857"/>
                      <a:pt x="1219981" y="25938"/>
                      <a:pt x="1225550" y="22225"/>
                    </a:cubicBezTo>
                    <a:cubicBezTo>
                      <a:pt x="1228725" y="20108"/>
                      <a:pt x="1231588" y="17425"/>
                      <a:pt x="1235075" y="15875"/>
                    </a:cubicBezTo>
                    <a:cubicBezTo>
                      <a:pt x="1245067" y="11434"/>
                      <a:pt x="1258992" y="7923"/>
                      <a:pt x="1270000" y="6350"/>
                    </a:cubicBezTo>
                    <a:cubicBezTo>
                      <a:pt x="1279487" y="4995"/>
                      <a:pt x="1289050" y="4233"/>
                      <a:pt x="1298575" y="3175"/>
                    </a:cubicBezTo>
                    <a:cubicBezTo>
                      <a:pt x="1313299" y="4514"/>
                      <a:pt x="1339631" y="6306"/>
                      <a:pt x="1355725" y="9525"/>
                    </a:cubicBezTo>
                    <a:cubicBezTo>
                      <a:pt x="1369026" y="12185"/>
                      <a:pt x="1362288" y="12806"/>
                      <a:pt x="1374775" y="19050"/>
                    </a:cubicBezTo>
                    <a:cubicBezTo>
                      <a:pt x="1377768" y="20547"/>
                      <a:pt x="1381307" y="20728"/>
                      <a:pt x="1384300" y="22225"/>
                    </a:cubicBezTo>
                    <a:cubicBezTo>
                      <a:pt x="1387713" y="23932"/>
                      <a:pt x="1390338" y="27025"/>
                      <a:pt x="1393825" y="28575"/>
                    </a:cubicBezTo>
                    <a:lnTo>
                      <a:pt x="1422400" y="38100"/>
                    </a:lnTo>
                    <a:lnTo>
                      <a:pt x="1460500" y="50800"/>
                    </a:lnTo>
                    <a:lnTo>
                      <a:pt x="1470025" y="53975"/>
                    </a:lnTo>
                    <a:lnTo>
                      <a:pt x="1479550" y="57150"/>
                    </a:lnTo>
                    <a:cubicBezTo>
                      <a:pt x="1498600" y="56092"/>
                      <a:pt x="1517699" y="55702"/>
                      <a:pt x="1536700" y="53975"/>
                    </a:cubicBezTo>
                    <a:cubicBezTo>
                      <a:pt x="1543979" y="53313"/>
                      <a:pt x="1551908" y="49630"/>
                      <a:pt x="1558925" y="47625"/>
                    </a:cubicBezTo>
                    <a:cubicBezTo>
                      <a:pt x="1592514" y="38028"/>
                      <a:pt x="1545404" y="53190"/>
                      <a:pt x="1590675" y="38100"/>
                    </a:cubicBezTo>
                    <a:cubicBezTo>
                      <a:pt x="1593850" y="37042"/>
                      <a:pt x="1597415" y="36781"/>
                      <a:pt x="1600200" y="34925"/>
                    </a:cubicBezTo>
                    <a:cubicBezTo>
                      <a:pt x="1603375" y="32808"/>
                      <a:pt x="1606312" y="30282"/>
                      <a:pt x="1609725" y="28575"/>
                    </a:cubicBezTo>
                    <a:cubicBezTo>
                      <a:pt x="1618591" y="24142"/>
                      <a:pt x="1633285" y="23395"/>
                      <a:pt x="1641475" y="22225"/>
                    </a:cubicBezTo>
                    <a:cubicBezTo>
                      <a:pt x="1659467" y="23283"/>
                      <a:pt x="1677579" y="23069"/>
                      <a:pt x="1695450" y="25400"/>
                    </a:cubicBezTo>
                    <a:cubicBezTo>
                      <a:pt x="1702087" y="26266"/>
                      <a:pt x="1708150" y="29633"/>
                      <a:pt x="1714500" y="31750"/>
                    </a:cubicBezTo>
                    <a:lnTo>
                      <a:pt x="1733550" y="38100"/>
                    </a:lnTo>
                    <a:cubicBezTo>
                      <a:pt x="1736725" y="39158"/>
                      <a:pt x="1739728" y="41275"/>
                      <a:pt x="1743075" y="41275"/>
                    </a:cubicBezTo>
                    <a:lnTo>
                      <a:pt x="1755775" y="41275"/>
                    </a:lnTo>
                  </a:path>
                </a:pathLst>
              </a:custGeom>
              <a:noFill/>
              <a:ln w="25400" cap="rnd">
                <a:solidFill>
                  <a:srgbClr val="F8CBAD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자유형 64"/>
              <p:cNvSpPr/>
              <p:nvPr/>
            </p:nvSpPr>
            <p:spPr>
              <a:xfrm rot="20700000">
                <a:off x="4035820" y="4472849"/>
                <a:ext cx="221456" cy="197763"/>
              </a:xfrm>
              <a:custGeom>
                <a:avLst/>
                <a:gdLst>
                  <a:gd name="connsiteX0" fmla="*/ 38100 w 142875"/>
                  <a:gd name="connsiteY0" fmla="*/ 140613 h 140613"/>
                  <a:gd name="connsiteX1" fmla="*/ 38100 w 142875"/>
                  <a:gd name="connsiteY1" fmla="*/ 140613 h 140613"/>
                  <a:gd name="connsiteX2" fmla="*/ 40481 w 142875"/>
                  <a:gd name="connsiteY2" fmla="*/ 116801 h 140613"/>
                  <a:gd name="connsiteX3" fmla="*/ 42863 w 142875"/>
                  <a:gd name="connsiteY3" fmla="*/ 100132 h 140613"/>
                  <a:gd name="connsiteX4" fmla="*/ 45244 w 142875"/>
                  <a:gd name="connsiteY4" fmla="*/ 81082 h 140613"/>
                  <a:gd name="connsiteX5" fmla="*/ 50006 w 142875"/>
                  <a:gd name="connsiteY5" fmla="*/ 54888 h 140613"/>
                  <a:gd name="connsiteX6" fmla="*/ 54769 w 142875"/>
                  <a:gd name="connsiteY6" fmla="*/ 47745 h 140613"/>
                  <a:gd name="connsiteX7" fmla="*/ 59531 w 142875"/>
                  <a:gd name="connsiteY7" fmla="*/ 28695 h 140613"/>
                  <a:gd name="connsiteX8" fmla="*/ 66675 w 142875"/>
                  <a:gd name="connsiteY8" fmla="*/ 19170 h 140613"/>
                  <a:gd name="connsiteX9" fmla="*/ 69056 w 142875"/>
                  <a:gd name="connsiteY9" fmla="*/ 12026 h 140613"/>
                  <a:gd name="connsiteX10" fmla="*/ 71438 w 142875"/>
                  <a:gd name="connsiteY10" fmla="*/ 120 h 140613"/>
                  <a:gd name="connsiteX11" fmla="*/ 76200 w 142875"/>
                  <a:gd name="connsiteY11" fmla="*/ 14407 h 140613"/>
                  <a:gd name="connsiteX12" fmla="*/ 83344 w 142875"/>
                  <a:gd name="connsiteY12" fmla="*/ 33457 h 140613"/>
                  <a:gd name="connsiteX13" fmla="*/ 88106 w 142875"/>
                  <a:gd name="connsiteY13" fmla="*/ 47745 h 140613"/>
                  <a:gd name="connsiteX14" fmla="*/ 100013 w 142875"/>
                  <a:gd name="connsiteY14" fmla="*/ 73938 h 140613"/>
                  <a:gd name="connsiteX15" fmla="*/ 102394 w 142875"/>
                  <a:gd name="connsiteY15" fmla="*/ 83463 h 140613"/>
                  <a:gd name="connsiteX16" fmla="*/ 107156 w 142875"/>
                  <a:gd name="connsiteY16" fmla="*/ 97751 h 140613"/>
                  <a:gd name="connsiteX17" fmla="*/ 109538 w 142875"/>
                  <a:gd name="connsiteY17" fmla="*/ 109657 h 140613"/>
                  <a:gd name="connsiteX18" fmla="*/ 114300 w 142875"/>
                  <a:gd name="connsiteY18" fmla="*/ 116801 h 140613"/>
                  <a:gd name="connsiteX19" fmla="*/ 116681 w 142875"/>
                  <a:gd name="connsiteY19" fmla="*/ 123945 h 140613"/>
                  <a:gd name="connsiteX20" fmla="*/ 114300 w 142875"/>
                  <a:gd name="connsiteY20" fmla="*/ 131088 h 140613"/>
                  <a:gd name="connsiteX21" fmla="*/ 104775 w 142875"/>
                  <a:gd name="connsiteY21" fmla="*/ 126326 h 140613"/>
                  <a:gd name="connsiteX22" fmla="*/ 83344 w 142875"/>
                  <a:gd name="connsiteY22" fmla="*/ 109657 h 140613"/>
                  <a:gd name="connsiteX23" fmla="*/ 28575 w 142875"/>
                  <a:gd name="connsiteY23" fmla="*/ 76320 h 140613"/>
                  <a:gd name="connsiteX24" fmla="*/ 14288 w 142875"/>
                  <a:gd name="connsiteY24" fmla="*/ 64413 h 140613"/>
                  <a:gd name="connsiteX25" fmla="*/ 0 w 142875"/>
                  <a:gd name="connsiteY25" fmla="*/ 54888 h 140613"/>
                  <a:gd name="connsiteX26" fmla="*/ 4763 w 142875"/>
                  <a:gd name="connsiteY26" fmla="*/ 47745 h 140613"/>
                  <a:gd name="connsiteX27" fmla="*/ 16669 w 142875"/>
                  <a:gd name="connsiteY27" fmla="*/ 45363 h 140613"/>
                  <a:gd name="connsiteX28" fmla="*/ 114300 w 142875"/>
                  <a:gd name="connsiteY28" fmla="*/ 40601 h 140613"/>
                  <a:gd name="connsiteX29" fmla="*/ 128588 w 142875"/>
                  <a:gd name="connsiteY29" fmla="*/ 42982 h 140613"/>
                  <a:gd name="connsiteX30" fmla="*/ 140494 w 142875"/>
                  <a:gd name="connsiteY30" fmla="*/ 45363 h 140613"/>
                  <a:gd name="connsiteX31" fmla="*/ 142875 w 142875"/>
                  <a:gd name="connsiteY31" fmla="*/ 52507 h 140613"/>
                  <a:gd name="connsiteX32" fmla="*/ 140494 w 142875"/>
                  <a:gd name="connsiteY32" fmla="*/ 71557 h 140613"/>
                  <a:gd name="connsiteX33" fmla="*/ 135731 w 142875"/>
                  <a:gd name="connsiteY33" fmla="*/ 78701 h 140613"/>
                  <a:gd name="connsiteX34" fmla="*/ 119063 w 142875"/>
                  <a:gd name="connsiteY34" fmla="*/ 95370 h 140613"/>
                  <a:gd name="connsiteX35" fmla="*/ 92869 w 142875"/>
                  <a:gd name="connsiteY35" fmla="*/ 107276 h 140613"/>
                  <a:gd name="connsiteX36" fmla="*/ 69056 w 142875"/>
                  <a:gd name="connsiteY36" fmla="*/ 119182 h 140613"/>
                  <a:gd name="connsiteX37" fmla="*/ 54769 w 142875"/>
                  <a:gd name="connsiteY37" fmla="*/ 126326 h 140613"/>
                  <a:gd name="connsiteX38" fmla="*/ 38100 w 142875"/>
                  <a:gd name="connsiteY38" fmla="*/ 140613 h 1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875" h="140613">
                    <a:moveTo>
                      <a:pt x="38100" y="140613"/>
                    </a:moveTo>
                    <a:lnTo>
                      <a:pt x="38100" y="140613"/>
                    </a:lnTo>
                    <a:cubicBezTo>
                      <a:pt x="38894" y="132676"/>
                      <a:pt x="39549" y="124723"/>
                      <a:pt x="40481" y="116801"/>
                    </a:cubicBezTo>
                    <a:cubicBezTo>
                      <a:pt x="41137" y="111227"/>
                      <a:pt x="42121" y="105696"/>
                      <a:pt x="42863" y="100132"/>
                    </a:cubicBezTo>
                    <a:cubicBezTo>
                      <a:pt x="43709" y="93789"/>
                      <a:pt x="44398" y="87425"/>
                      <a:pt x="45244" y="81082"/>
                    </a:cubicBezTo>
                    <a:cubicBezTo>
                      <a:pt x="45742" y="77347"/>
                      <a:pt x="47632" y="60428"/>
                      <a:pt x="50006" y="54888"/>
                    </a:cubicBezTo>
                    <a:cubicBezTo>
                      <a:pt x="51133" y="52258"/>
                      <a:pt x="53181" y="50126"/>
                      <a:pt x="54769" y="47745"/>
                    </a:cubicBezTo>
                    <a:cubicBezTo>
                      <a:pt x="55372" y="44730"/>
                      <a:pt x="57278" y="32638"/>
                      <a:pt x="59531" y="28695"/>
                    </a:cubicBezTo>
                    <a:cubicBezTo>
                      <a:pt x="61500" y="25249"/>
                      <a:pt x="64294" y="22345"/>
                      <a:pt x="66675" y="19170"/>
                    </a:cubicBezTo>
                    <a:cubicBezTo>
                      <a:pt x="67469" y="16789"/>
                      <a:pt x="68447" y="14461"/>
                      <a:pt x="69056" y="12026"/>
                    </a:cubicBezTo>
                    <a:cubicBezTo>
                      <a:pt x="70038" y="8100"/>
                      <a:pt x="67598" y="-1160"/>
                      <a:pt x="71438" y="120"/>
                    </a:cubicBezTo>
                    <a:cubicBezTo>
                      <a:pt x="76200" y="1707"/>
                      <a:pt x="74613" y="9645"/>
                      <a:pt x="76200" y="14407"/>
                    </a:cubicBezTo>
                    <a:cubicBezTo>
                      <a:pt x="83280" y="35650"/>
                      <a:pt x="71948" y="2117"/>
                      <a:pt x="83344" y="33457"/>
                    </a:cubicBezTo>
                    <a:cubicBezTo>
                      <a:pt x="85060" y="38175"/>
                      <a:pt x="86175" y="43111"/>
                      <a:pt x="88106" y="47745"/>
                    </a:cubicBezTo>
                    <a:cubicBezTo>
                      <a:pt x="96202" y="67175"/>
                      <a:pt x="94043" y="56029"/>
                      <a:pt x="100013" y="73938"/>
                    </a:cubicBezTo>
                    <a:cubicBezTo>
                      <a:pt x="101048" y="77043"/>
                      <a:pt x="101454" y="80328"/>
                      <a:pt x="102394" y="83463"/>
                    </a:cubicBezTo>
                    <a:cubicBezTo>
                      <a:pt x="103836" y="88272"/>
                      <a:pt x="105835" y="92908"/>
                      <a:pt x="107156" y="97751"/>
                    </a:cubicBezTo>
                    <a:cubicBezTo>
                      <a:pt x="108221" y="101656"/>
                      <a:pt x="108117" y="105867"/>
                      <a:pt x="109538" y="109657"/>
                    </a:cubicBezTo>
                    <a:cubicBezTo>
                      <a:pt x="110543" y="112337"/>
                      <a:pt x="113020" y="114241"/>
                      <a:pt x="114300" y="116801"/>
                    </a:cubicBezTo>
                    <a:cubicBezTo>
                      <a:pt x="115422" y="119046"/>
                      <a:pt x="115887" y="121564"/>
                      <a:pt x="116681" y="123945"/>
                    </a:cubicBezTo>
                    <a:cubicBezTo>
                      <a:pt x="115887" y="126326"/>
                      <a:pt x="116761" y="130596"/>
                      <a:pt x="114300" y="131088"/>
                    </a:cubicBezTo>
                    <a:cubicBezTo>
                      <a:pt x="110819" y="131784"/>
                      <a:pt x="107694" y="128347"/>
                      <a:pt x="104775" y="126326"/>
                    </a:cubicBezTo>
                    <a:cubicBezTo>
                      <a:pt x="97334" y="121175"/>
                      <a:pt x="90708" y="114917"/>
                      <a:pt x="83344" y="109657"/>
                    </a:cubicBezTo>
                    <a:cubicBezTo>
                      <a:pt x="9528" y="56931"/>
                      <a:pt x="96934" y="120553"/>
                      <a:pt x="28575" y="76320"/>
                    </a:cubicBezTo>
                    <a:cubicBezTo>
                      <a:pt x="23370" y="72952"/>
                      <a:pt x="19247" y="68133"/>
                      <a:pt x="14288" y="64413"/>
                    </a:cubicBezTo>
                    <a:cubicBezTo>
                      <a:pt x="9709" y="60979"/>
                      <a:pt x="0" y="54888"/>
                      <a:pt x="0" y="54888"/>
                    </a:cubicBezTo>
                    <a:cubicBezTo>
                      <a:pt x="1588" y="52507"/>
                      <a:pt x="2278" y="49165"/>
                      <a:pt x="4763" y="47745"/>
                    </a:cubicBezTo>
                    <a:cubicBezTo>
                      <a:pt x="8277" y="45737"/>
                      <a:pt x="12657" y="45898"/>
                      <a:pt x="16669" y="45363"/>
                    </a:cubicBezTo>
                    <a:cubicBezTo>
                      <a:pt x="49037" y="41047"/>
                      <a:pt x="81705" y="41652"/>
                      <a:pt x="114300" y="40601"/>
                    </a:cubicBezTo>
                    <a:lnTo>
                      <a:pt x="128588" y="42982"/>
                    </a:lnTo>
                    <a:cubicBezTo>
                      <a:pt x="132570" y="43706"/>
                      <a:pt x="137127" y="43118"/>
                      <a:pt x="140494" y="45363"/>
                    </a:cubicBezTo>
                    <a:cubicBezTo>
                      <a:pt x="142583" y="46755"/>
                      <a:pt x="142081" y="50126"/>
                      <a:pt x="142875" y="52507"/>
                    </a:cubicBezTo>
                    <a:cubicBezTo>
                      <a:pt x="142081" y="58857"/>
                      <a:pt x="142178" y="65383"/>
                      <a:pt x="140494" y="71557"/>
                    </a:cubicBezTo>
                    <a:cubicBezTo>
                      <a:pt x="139741" y="74318"/>
                      <a:pt x="137646" y="76574"/>
                      <a:pt x="135731" y="78701"/>
                    </a:cubicBezTo>
                    <a:cubicBezTo>
                      <a:pt x="130475" y="84542"/>
                      <a:pt x="126517" y="92886"/>
                      <a:pt x="119063" y="95370"/>
                    </a:cubicBezTo>
                    <a:cubicBezTo>
                      <a:pt x="94521" y="103550"/>
                      <a:pt x="114485" y="95747"/>
                      <a:pt x="92869" y="107276"/>
                    </a:cubicBezTo>
                    <a:cubicBezTo>
                      <a:pt x="85039" y="111452"/>
                      <a:pt x="76440" y="114259"/>
                      <a:pt x="69056" y="119182"/>
                    </a:cubicBezTo>
                    <a:cubicBezTo>
                      <a:pt x="63035" y="123197"/>
                      <a:pt x="61812" y="124918"/>
                      <a:pt x="54769" y="126326"/>
                    </a:cubicBezTo>
                    <a:cubicBezTo>
                      <a:pt x="53212" y="126637"/>
                      <a:pt x="40878" y="138232"/>
                      <a:pt x="38100" y="140613"/>
                    </a:cubicBezTo>
                    <a:close/>
                  </a:path>
                </a:pathLst>
              </a:custGeom>
              <a:noFill/>
              <a:ln w="25400">
                <a:solidFill>
                  <a:srgbClr val="F8CB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"/>
          <a:stretch/>
        </p:blipFill>
        <p:spPr>
          <a:xfrm>
            <a:off x="3401525" y="787112"/>
            <a:ext cx="2334226" cy="222532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" t="7640" r="5917" b="30675"/>
          <a:stretch/>
        </p:blipFill>
        <p:spPr>
          <a:xfrm>
            <a:off x="6629400" y="104775"/>
            <a:ext cx="2057400" cy="571499"/>
          </a:xfrm>
          <a:prstGeom prst="rect">
            <a:avLst/>
          </a:prstGeom>
        </p:spPr>
      </p:pic>
      <p:sp>
        <p:nvSpPr>
          <p:cNvPr id="15" name="자유형 14"/>
          <p:cNvSpPr/>
          <p:nvPr/>
        </p:nvSpPr>
        <p:spPr>
          <a:xfrm>
            <a:off x="552450" y="438150"/>
            <a:ext cx="8039100" cy="5915025"/>
          </a:xfrm>
          <a:custGeom>
            <a:avLst/>
            <a:gdLst>
              <a:gd name="connsiteX0" fmla="*/ 5991225 w 8039100"/>
              <a:gd name="connsiteY0" fmla="*/ 0 h 5915025"/>
              <a:gd name="connsiteX1" fmla="*/ 0 w 8039100"/>
              <a:gd name="connsiteY1" fmla="*/ 0 h 5915025"/>
              <a:gd name="connsiteX2" fmla="*/ 0 w 8039100"/>
              <a:gd name="connsiteY2" fmla="*/ 5915025 h 5915025"/>
              <a:gd name="connsiteX3" fmla="*/ 8039100 w 8039100"/>
              <a:gd name="connsiteY3" fmla="*/ 5915025 h 5915025"/>
              <a:gd name="connsiteX4" fmla="*/ 8039100 w 8039100"/>
              <a:gd name="connsiteY4" fmla="*/ 323850 h 591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9100" h="5915025">
                <a:moveTo>
                  <a:pt x="5991225" y="0"/>
                </a:moveTo>
                <a:lnTo>
                  <a:pt x="0" y="0"/>
                </a:lnTo>
                <a:lnTo>
                  <a:pt x="0" y="5915025"/>
                </a:lnTo>
                <a:lnTo>
                  <a:pt x="8039100" y="5915025"/>
                </a:lnTo>
                <a:lnTo>
                  <a:pt x="8039100" y="323850"/>
                </a:lnTo>
              </a:path>
            </a:pathLst>
          </a:custGeom>
          <a:noFill/>
          <a:ln w="25400" cap="rnd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319157" y="2740008"/>
            <a:ext cx="1643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‘</a:t>
            </a:r>
            <a:r>
              <a:rPr lang="ko-KR" altLang="en-US" sz="5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삼국지</a:t>
            </a:r>
            <a:r>
              <a:rPr lang="en-US" altLang="ko-KR" sz="5000" dirty="0" smtClean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’</a:t>
            </a:r>
            <a:endParaRPr lang="ko-KR" altLang="en-US" sz="5000" dirty="0">
              <a:ln w="3175">
                <a:noFill/>
              </a:ln>
              <a:solidFill>
                <a:srgbClr val="F8C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098146" y="5320206"/>
            <a:ext cx="4936222" cy="861774"/>
            <a:chOff x="2098146" y="5320206"/>
            <a:chExt cx="4936222" cy="861774"/>
          </a:xfrm>
        </p:grpSpPr>
        <p:sp>
          <p:nvSpPr>
            <p:cNvPr id="6" name="직사각형 5"/>
            <p:cNvSpPr/>
            <p:nvPr/>
          </p:nvSpPr>
          <p:spPr>
            <a:xfrm>
              <a:off x="2098146" y="5320206"/>
              <a:ext cx="28786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ko-KR" sz="5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“</a:t>
              </a:r>
              <a:endParaRPr lang="ko-KR" altLang="en-US" sz="5000" dirty="0"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282638" y="5556019"/>
              <a:ext cx="4572000" cy="553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ko-KR" altLang="en-US" sz="15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구야한국에서 </a:t>
              </a:r>
              <a:r>
                <a:rPr lang="en-US" altLang="ko-KR" sz="1500" dirty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r>
                <a:rPr lang="ko-KR" altLang="en-US" sz="1500" dirty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천리를 가면 사마대국을 통치하는 여자가 있다</a:t>
              </a:r>
              <a:r>
                <a:rPr lang="en-US" altLang="ko-KR" sz="1500" dirty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 </a:t>
              </a:r>
            </a:p>
            <a:p>
              <a:pPr lvl="0" algn="ctr"/>
              <a:r>
                <a:rPr lang="ko-KR" altLang="en-US" sz="1500" dirty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그 여자의 이름을 비미호</a:t>
              </a:r>
              <a:r>
                <a:rPr lang="en-US" altLang="ko-KR" sz="1500" dirty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1500" dirty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히미코</a:t>
              </a:r>
              <a:r>
                <a:rPr lang="en-US" altLang="ko-KR" sz="1500" dirty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</a:t>
              </a:r>
              <a:r>
                <a:rPr lang="ko-KR" altLang="en-US" sz="1500" dirty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라고 한다</a:t>
              </a:r>
              <a:r>
                <a:rPr lang="en-US" altLang="ko-KR" sz="15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  <a:endParaRPr lang="ko-KR" altLang="en-US" sz="1500" dirty="0"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746501" y="5320206"/>
              <a:ext cx="28786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ko-KR" sz="5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”</a:t>
              </a:r>
              <a:endParaRPr lang="ko-KR" altLang="en-US" sz="5000" dirty="0"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3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800692" y="656761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en-US" altLang="ko-KR" sz="1300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7</a:t>
            </a:r>
            <a:r>
              <a:rPr lang="en-US" altLang="ko-KR" sz="1300" dirty="0" smtClean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-</a:t>
            </a:r>
            <a:endParaRPr lang="ko-KR" altLang="en-US" sz="1300" dirty="0">
              <a:solidFill>
                <a:prstClr val="white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04999" y="2986933"/>
            <a:ext cx="406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일본에 한자를 전파했다는 전설</a:t>
            </a:r>
            <a:endParaRPr lang="ko-KR" altLang="en-US" sz="5000" dirty="0">
              <a:ln w="3175">
                <a:noFill/>
              </a:ln>
              <a:solidFill>
                <a:srgbClr val="F8C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490818" y="3951575"/>
            <a:ext cx="6167282" cy="2015936"/>
            <a:chOff x="1490818" y="3951575"/>
            <a:chExt cx="6167282" cy="2015936"/>
          </a:xfrm>
        </p:grpSpPr>
        <p:sp>
          <p:nvSpPr>
            <p:cNvPr id="67" name="직사각형 66"/>
            <p:cNvSpPr/>
            <p:nvPr/>
          </p:nvSpPr>
          <p:spPr>
            <a:xfrm>
              <a:off x="1490818" y="3951575"/>
              <a:ext cx="6167282" cy="201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중국 최초의 황제인 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진시황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’</a:t>
              </a:r>
            </a:p>
            <a:p>
              <a:pPr algn="ctr"/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불로장생을 위해 불로초를 구하기 위해 노력했는데</a:t>
              </a:r>
              <a:endParaRPr lang="en-US" altLang="ko-KR" sz="1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endParaRPr lang="en-US" altLang="ko-KR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이 때 </a:t>
              </a:r>
              <a:r>
                <a:rPr lang="en-US" altLang="ko-KR" sz="2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‘</a:t>
              </a:r>
              <a:r>
                <a:rPr lang="ko-KR" altLang="en-US" sz="2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서복</a:t>
              </a:r>
              <a:r>
                <a:rPr lang="en-US" altLang="ko-KR" sz="2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</a:t>
              </a:r>
              <a:r>
                <a:rPr lang="ko-KR" altLang="en-US" sz="2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조후쿠</a:t>
              </a:r>
              <a:r>
                <a:rPr lang="en-US" altLang="ko-KR" sz="20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)’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이라는 사람이 나타나</a:t>
              </a:r>
              <a:endParaRPr lang="en-US" altLang="ko-KR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남녀 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4,000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명을 요구하여 불로초를 찾으러 떠난다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</a:p>
            <a:p>
              <a:pPr algn="ctr"/>
              <a:endParaRPr lang="en-US" altLang="ko-KR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제주도를 경유하여 일본으로 넘어가</a:t>
              </a:r>
              <a:endParaRPr lang="en-US" altLang="ko-KR" sz="1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15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일본에 한자</a:t>
              </a:r>
              <a:r>
                <a:rPr lang="en-US" altLang="ko-KR" sz="15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의술</a:t>
              </a:r>
              <a:r>
                <a:rPr lang="en-US" altLang="ko-KR" sz="15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sz="1500" dirty="0" smtClean="0">
                  <a:solidFill>
                    <a:srgbClr val="F8CB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기술 등을 전파</a:t>
              </a:r>
              <a:r>
                <a:rPr lang="ko-KR" altLang="en-US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했다</a:t>
              </a:r>
              <a:r>
                <a:rPr lang="en-US" altLang="ko-KR" sz="15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 </a:t>
              </a:r>
            </a:p>
          </p:txBody>
        </p:sp>
        <p:sp>
          <p:nvSpPr>
            <p:cNvPr id="64" name="자유형 63"/>
            <p:cNvSpPr/>
            <p:nvPr/>
          </p:nvSpPr>
          <p:spPr>
            <a:xfrm flipV="1">
              <a:off x="3466043" y="4950969"/>
              <a:ext cx="1139294" cy="45719"/>
            </a:xfrm>
            <a:custGeom>
              <a:avLst/>
              <a:gdLst>
                <a:gd name="connsiteX0" fmla="*/ 0 w 1755775"/>
                <a:gd name="connsiteY0" fmla="*/ 25400 h 63500"/>
                <a:gd name="connsiteX1" fmla="*/ 0 w 1755775"/>
                <a:gd name="connsiteY1" fmla="*/ 25400 h 63500"/>
                <a:gd name="connsiteX2" fmla="*/ 50800 w 1755775"/>
                <a:gd name="connsiteY2" fmla="*/ 0 h 63500"/>
                <a:gd name="connsiteX3" fmla="*/ 111125 w 1755775"/>
                <a:gd name="connsiteY3" fmla="*/ 6350 h 63500"/>
                <a:gd name="connsiteX4" fmla="*/ 130175 w 1755775"/>
                <a:gd name="connsiteY4" fmla="*/ 12700 h 63500"/>
                <a:gd name="connsiteX5" fmla="*/ 139700 w 1755775"/>
                <a:gd name="connsiteY5" fmla="*/ 15875 h 63500"/>
                <a:gd name="connsiteX6" fmla="*/ 149225 w 1755775"/>
                <a:gd name="connsiteY6" fmla="*/ 22225 h 63500"/>
                <a:gd name="connsiteX7" fmla="*/ 168275 w 1755775"/>
                <a:gd name="connsiteY7" fmla="*/ 28575 h 63500"/>
                <a:gd name="connsiteX8" fmla="*/ 206375 w 1755775"/>
                <a:gd name="connsiteY8" fmla="*/ 47625 h 63500"/>
                <a:gd name="connsiteX9" fmla="*/ 215900 w 1755775"/>
                <a:gd name="connsiteY9" fmla="*/ 50800 h 63500"/>
                <a:gd name="connsiteX10" fmla="*/ 225425 w 1755775"/>
                <a:gd name="connsiteY10" fmla="*/ 53975 h 63500"/>
                <a:gd name="connsiteX11" fmla="*/ 279400 w 1755775"/>
                <a:gd name="connsiteY11" fmla="*/ 50800 h 63500"/>
                <a:gd name="connsiteX12" fmla="*/ 298450 w 1755775"/>
                <a:gd name="connsiteY12" fmla="*/ 44450 h 63500"/>
                <a:gd name="connsiteX13" fmla="*/ 327025 w 1755775"/>
                <a:gd name="connsiteY13" fmla="*/ 34925 h 63500"/>
                <a:gd name="connsiteX14" fmla="*/ 336550 w 1755775"/>
                <a:gd name="connsiteY14" fmla="*/ 31750 h 63500"/>
                <a:gd name="connsiteX15" fmla="*/ 349250 w 1755775"/>
                <a:gd name="connsiteY15" fmla="*/ 28575 h 63500"/>
                <a:gd name="connsiteX16" fmla="*/ 358775 w 1755775"/>
                <a:gd name="connsiteY16" fmla="*/ 22225 h 63500"/>
                <a:gd name="connsiteX17" fmla="*/ 381000 w 1755775"/>
                <a:gd name="connsiteY17" fmla="*/ 15875 h 63500"/>
                <a:gd name="connsiteX18" fmla="*/ 400050 w 1755775"/>
                <a:gd name="connsiteY18" fmla="*/ 9525 h 63500"/>
                <a:gd name="connsiteX19" fmla="*/ 409575 w 1755775"/>
                <a:gd name="connsiteY19" fmla="*/ 6350 h 63500"/>
                <a:gd name="connsiteX20" fmla="*/ 434975 w 1755775"/>
                <a:gd name="connsiteY20" fmla="*/ 3175 h 63500"/>
                <a:gd name="connsiteX21" fmla="*/ 520700 w 1755775"/>
                <a:gd name="connsiteY21" fmla="*/ 6350 h 63500"/>
                <a:gd name="connsiteX22" fmla="*/ 530225 w 1755775"/>
                <a:gd name="connsiteY22" fmla="*/ 9525 h 63500"/>
                <a:gd name="connsiteX23" fmla="*/ 561975 w 1755775"/>
                <a:gd name="connsiteY23" fmla="*/ 19050 h 63500"/>
                <a:gd name="connsiteX24" fmla="*/ 574675 w 1755775"/>
                <a:gd name="connsiteY24" fmla="*/ 25400 h 63500"/>
                <a:gd name="connsiteX25" fmla="*/ 584200 w 1755775"/>
                <a:gd name="connsiteY25" fmla="*/ 31750 h 63500"/>
                <a:gd name="connsiteX26" fmla="*/ 603250 w 1755775"/>
                <a:gd name="connsiteY26" fmla="*/ 38100 h 63500"/>
                <a:gd name="connsiteX27" fmla="*/ 612775 w 1755775"/>
                <a:gd name="connsiteY27" fmla="*/ 44450 h 63500"/>
                <a:gd name="connsiteX28" fmla="*/ 635000 w 1755775"/>
                <a:gd name="connsiteY28" fmla="*/ 53975 h 63500"/>
                <a:gd name="connsiteX29" fmla="*/ 666750 w 1755775"/>
                <a:gd name="connsiteY29" fmla="*/ 60325 h 63500"/>
                <a:gd name="connsiteX30" fmla="*/ 679450 w 1755775"/>
                <a:gd name="connsiteY30" fmla="*/ 63500 h 63500"/>
                <a:gd name="connsiteX31" fmla="*/ 736600 w 1755775"/>
                <a:gd name="connsiteY31" fmla="*/ 60325 h 63500"/>
                <a:gd name="connsiteX32" fmla="*/ 762000 w 1755775"/>
                <a:gd name="connsiteY32" fmla="*/ 53975 h 63500"/>
                <a:gd name="connsiteX33" fmla="*/ 774700 w 1755775"/>
                <a:gd name="connsiteY33" fmla="*/ 50800 h 63500"/>
                <a:gd name="connsiteX34" fmla="*/ 796925 w 1755775"/>
                <a:gd name="connsiteY34" fmla="*/ 41275 h 63500"/>
                <a:gd name="connsiteX35" fmla="*/ 809625 w 1755775"/>
                <a:gd name="connsiteY35" fmla="*/ 31750 h 63500"/>
                <a:gd name="connsiteX36" fmla="*/ 822325 w 1755775"/>
                <a:gd name="connsiteY36" fmla="*/ 28575 h 63500"/>
                <a:gd name="connsiteX37" fmla="*/ 841375 w 1755775"/>
                <a:gd name="connsiteY37" fmla="*/ 22225 h 63500"/>
                <a:gd name="connsiteX38" fmla="*/ 860425 w 1755775"/>
                <a:gd name="connsiteY38" fmla="*/ 15875 h 63500"/>
                <a:gd name="connsiteX39" fmla="*/ 869950 w 1755775"/>
                <a:gd name="connsiteY39" fmla="*/ 12700 h 63500"/>
                <a:gd name="connsiteX40" fmla="*/ 892175 w 1755775"/>
                <a:gd name="connsiteY40" fmla="*/ 9525 h 63500"/>
                <a:gd name="connsiteX41" fmla="*/ 958850 w 1755775"/>
                <a:gd name="connsiteY41" fmla="*/ 12700 h 63500"/>
                <a:gd name="connsiteX42" fmla="*/ 968375 w 1755775"/>
                <a:gd name="connsiteY42" fmla="*/ 15875 h 63500"/>
                <a:gd name="connsiteX43" fmla="*/ 993775 w 1755775"/>
                <a:gd name="connsiteY43" fmla="*/ 25400 h 63500"/>
                <a:gd name="connsiteX44" fmla="*/ 1012825 w 1755775"/>
                <a:gd name="connsiteY44" fmla="*/ 31750 h 63500"/>
                <a:gd name="connsiteX45" fmla="*/ 1035050 w 1755775"/>
                <a:gd name="connsiteY45" fmla="*/ 38100 h 63500"/>
                <a:gd name="connsiteX46" fmla="*/ 1044575 w 1755775"/>
                <a:gd name="connsiteY46" fmla="*/ 44450 h 63500"/>
                <a:gd name="connsiteX47" fmla="*/ 1063625 w 1755775"/>
                <a:gd name="connsiteY47" fmla="*/ 50800 h 63500"/>
                <a:gd name="connsiteX48" fmla="*/ 1092200 w 1755775"/>
                <a:gd name="connsiteY48" fmla="*/ 57150 h 63500"/>
                <a:gd name="connsiteX49" fmla="*/ 1127125 w 1755775"/>
                <a:gd name="connsiteY49" fmla="*/ 53975 h 63500"/>
                <a:gd name="connsiteX50" fmla="*/ 1165225 w 1755775"/>
                <a:gd name="connsiteY50" fmla="*/ 44450 h 63500"/>
                <a:gd name="connsiteX51" fmla="*/ 1196975 w 1755775"/>
                <a:gd name="connsiteY51" fmla="*/ 34925 h 63500"/>
                <a:gd name="connsiteX52" fmla="*/ 1206500 w 1755775"/>
                <a:gd name="connsiteY52" fmla="*/ 28575 h 63500"/>
                <a:gd name="connsiteX53" fmla="*/ 1225550 w 1755775"/>
                <a:gd name="connsiteY53" fmla="*/ 22225 h 63500"/>
                <a:gd name="connsiteX54" fmla="*/ 1235075 w 1755775"/>
                <a:gd name="connsiteY54" fmla="*/ 15875 h 63500"/>
                <a:gd name="connsiteX55" fmla="*/ 1270000 w 1755775"/>
                <a:gd name="connsiteY55" fmla="*/ 6350 h 63500"/>
                <a:gd name="connsiteX56" fmla="*/ 1298575 w 1755775"/>
                <a:gd name="connsiteY56" fmla="*/ 3175 h 63500"/>
                <a:gd name="connsiteX57" fmla="*/ 1355725 w 1755775"/>
                <a:gd name="connsiteY57" fmla="*/ 9525 h 63500"/>
                <a:gd name="connsiteX58" fmla="*/ 1374775 w 1755775"/>
                <a:gd name="connsiteY58" fmla="*/ 19050 h 63500"/>
                <a:gd name="connsiteX59" fmla="*/ 1384300 w 1755775"/>
                <a:gd name="connsiteY59" fmla="*/ 22225 h 63500"/>
                <a:gd name="connsiteX60" fmla="*/ 1393825 w 1755775"/>
                <a:gd name="connsiteY60" fmla="*/ 28575 h 63500"/>
                <a:gd name="connsiteX61" fmla="*/ 1422400 w 1755775"/>
                <a:gd name="connsiteY61" fmla="*/ 38100 h 63500"/>
                <a:gd name="connsiteX62" fmla="*/ 1460500 w 1755775"/>
                <a:gd name="connsiteY62" fmla="*/ 50800 h 63500"/>
                <a:gd name="connsiteX63" fmla="*/ 1470025 w 1755775"/>
                <a:gd name="connsiteY63" fmla="*/ 53975 h 63500"/>
                <a:gd name="connsiteX64" fmla="*/ 1479550 w 1755775"/>
                <a:gd name="connsiteY64" fmla="*/ 57150 h 63500"/>
                <a:gd name="connsiteX65" fmla="*/ 1536700 w 1755775"/>
                <a:gd name="connsiteY65" fmla="*/ 53975 h 63500"/>
                <a:gd name="connsiteX66" fmla="*/ 1558925 w 1755775"/>
                <a:gd name="connsiteY66" fmla="*/ 47625 h 63500"/>
                <a:gd name="connsiteX67" fmla="*/ 1590675 w 1755775"/>
                <a:gd name="connsiteY67" fmla="*/ 38100 h 63500"/>
                <a:gd name="connsiteX68" fmla="*/ 1600200 w 1755775"/>
                <a:gd name="connsiteY68" fmla="*/ 34925 h 63500"/>
                <a:gd name="connsiteX69" fmla="*/ 1609725 w 1755775"/>
                <a:gd name="connsiteY69" fmla="*/ 28575 h 63500"/>
                <a:gd name="connsiteX70" fmla="*/ 1641475 w 1755775"/>
                <a:gd name="connsiteY70" fmla="*/ 22225 h 63500"/>
                <a:gd name="connsiteX71" fmla="*/ 1695450 w 1755775"/>
                <a:gd name="connsiteY71" fmla="*/ 25400 h 63500"/>
                <a:gd name="connsiteX72" fmla="*/ 1714500 w 1755775"/>
                <a:gd name="connsiteY72" fmla="*/ 31750 h 63500"/>
                <a:gd name="connsiteX73" fmla="*/ 1733550 w 1755775"/>
                <a:gd name="connsiteY73" fmla="*/ 38100 h 63500"/>
                <a:gd name="connsiteX74" fmla="*/ 1743075 w 1755775"/>
                <a:gd name="connsiteY74" fmla="*/ 41275 h 63500"/>
                <a:gd name="connsiteX75" fmla="*/ 1755775 w 1755775"/>
                <a:gd name="connsiteY75" fmla="*/ 4127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55775" h="63500">
                  <a:moveTo>
                    <a:pt x="0" y="25400"/>
                  </a:moveTo>
                  <a:lnTo>
                    <a:pt x="0" y="25400"/>
                  </a:lnTo>
                  <a:cubicBezTo>
                    <a:pt x="37024" y="-517"/>
                    <a:pt x="19007" y="5299"/>
                    <a:pt x="50800" y="0"/>
                  </a:cubicBezTo>
                  <a:cubicBezTo>
                    <a:pt x="70359" y="1397"/>
                    <a:pt x="91682" y="1047"/>
                    <a:pt x="111125" y="6350"/>
                  </a:cubicBezTo>
                  <a:cubicBezTo>
                    <a:pt x="117583" y="8111"/>
                    <a:pt x="123825" y="10583"/>
                    <a:pt x="130175" y="12700"/>
                  </a:cubicBezTo>
                  <a:cubicBezTo>
                    <a:pt x="133350" y="13758"/>
                    <a:pt x="136915" y="14019"/>
                    <a:pt x="139700" y="15875"/>
                  </a:cubicBezTo>
                  <a:cubicBezTo>
                    <a:pt x="142875" y="17992"/>
                    <a:pt x="145738" y="20675"/>
                    <a:pt x="149225" y="22225"/>
                  </a:cubicBezTo>
                  <a:cubicBezTo>
                    <a:pt x="155342" y="24943"/>
                    <a:pt x="162706" y="24862"/>
                    <a:pt x="168275" y="28575"/>
                  </a:cubicBezTo>
                  <a:cubicBezTo>
                    <a:pt x="192894" y="44988"/>
                    <a:pt x="180085" y="38862"/>
                    <a:pt x="206375" y="47625"/>
                  </a:cubicBezTo>
                  <a:lnTo>
                    <a:pt x="215900" y="50800"/>
                  </a:lnTo>
                  <a:lnTo>
                    <a:pt x="225425" y="53975"/>
                  </a:lnTo>
                  <a:cubicBezTo>
                    <a:pt x="243417" y="52917"/>
                    <a:pt x="261529" y="53131"/>
                    <a:pt x="279400" y="50800"/>
                  </a:cubicBezTo>
                  <a:cubicBezTo>
                    <a:pt x="286037" y="49934"/>
                    <a:pt x="292100" y="46567"/>
                    <a:pt x="298450" y="44450"/>
                  </a:cubicBezTo>
                  <a:lnTo>
                    <a:pt x="327025" y="34925"/>
                  </a:lnTo>
                  <a:cubicBezTo>
                    <a:pt x="330200" y="33867"/>
                    <a:pt x="333303" y="32562"/>
                    <a:pt x="336550" y="31750"/>
                  </a:cubicBezTo>
                  <a:lnTo>
                    <a:pt x="349250" y="28575"/>
                  </a:lnTo>
                  <a:cubicBezTo>
                    <a:pt x="352425" y="26458"/>
                    <a:pt x="355362" y="23932"/>
                    <a:pt x="358775" y="22225"/>
                  </a:cubicBezTo>
                  <a:cubicBezTo>
                    <a:pt x="364110" y="19557"/>
                    <a:pt x="375914" y="17401"/>
                    <a:pt x="381000" y="15875"/>
                  </a:cubicBezTo>
                  <a:cubicBezTo>
                    <a:pt x="387411" y="13952"/>
                    <a:pt x="393700" y="11642"/>
                    <a:pt x="400050" y="9525"/>
                  </a:cubicBezTo>
                  <a:cubicBezTo>
                    <a:pt x="403225" y="8467"/>
                    <a:pt x="406254" y="6765"/>
                    <a:pt x="409575" y="6350"/>
                  </a:cubicBezTo>
                  <a:lnTo>
                    <a:pt x="434975" y="3175"/>
                  </a:lnTo>
                  <a:cubicBezTo>
                    <a:pt x="463550" y="4233"/>
                    <a:pt x="492169" y="4448"/>
                    <a:pt x="520700" y="6350"/>
                  </a:cubicBezTo>
                  <a:cubicBezTo>
                    <a:pt x="524039" y="6573"/>
                    <a:pt x="527007" y="8606"/>
                    <a:pt x="530225" y="9525"/>
                  </a:cubicBezTo>
                  <a:cubicBezTo>
                    <a:pt x="540859" y="12563"/>
                    <a:pt x="551915" y="14020"/>
                    <a:pt x="561975" y="19050"/>
                  </a:cubicBezTo>
                  <a:cubicBezTo>
                    <a:pt x="566208" y="21167"/>
                    <a:pt x="570566" y="23052"/>
                    <a:pt x="574675" y="25400"/>
                  </a:cubicBezTo>
                  <a:cubicBezTo>
                    <a:pt x="577988" y="27293"/>
                    <a:pt x="580713" y="30200"/>
                    <a:pt x="584200" y="31750"/>
                  </a:cubicBezTo>
                  <a:cubicBezTo>
                    <a:pt x="590317" y="34468"/>
                    <a:pt x="597681" y="34387"/>
                    <a:pt x="603250" y="38100"/>
                  </a:cubicBezTo>
                  <a:cubicBezTo>
                    <a:pt x="606425" y="40217"/>
                    <a:pt x="609462" y="42557"/>
                    <a:pt x="612775" y="44450"/>
                  </a:cubicBezTo>
                  <a:cubicBezTo>
                    <a:pt x="619210" y="48127"/>
                    <a:pt x="627531" y="52251"/>
                    <a:pt x="635000" y="53975"/>
                  </a:cubicBezTo>
                  <a:cubicBezTo>
                    <a:pt x="645517" y="56402"/>
                    <a:pt x="656279" y="57707"/>
                    <a:pt x="666750" y="60325"/>
                  </a:cubicBezTo>
                  <a:lnTo>
                    <a:pt x="679450" y="63500"/>
                  </a:lnTo>
                  <a:cubicBezTo>
                    <a:pt x="698500" y="62442"/>
                    <a:pt x="717592" y="61978"/>
                    <a:pt x="736600" y="60325"/>
                  </a:cubicBezTo>
                  <a:cubicBezTo>
                    <a:pt x="750519" y="59115"/>
                    <a:pt x="750604" y="57231"/>
                    <a:pt x="762000" y="53975"/>
                  </a:cubicBezTo>
                  <a:cubicBezTo>
                    <a:pt x="766196" y="52776"/>
                    <a:pt x="770504" y="51999"/>
                    <a:pt x="774700" y="50800"/>
                  </a:cubicBezTo>
                  <a:cubicBezTo>
                    <a:pt x="782660" y="48526"/>
                    <a:pt x="789795" y="45731"/>
                    <a:pt x="796925" y="41275"/>
                  </a:cubicBezTo>
                  <a:cubicBezTo>
                    <a:pt x="801412" y="38470"/>
                    <a:pt x="804892" y="34117"/>
                    <a:pt x="809625" y="31750"/>
                  </a:cubicBezTo>
                  <a:cubicBezTo>
                    <a:pt x="813528" y="29799"/>
                    <a:pt x="818145" y="29829"/>
                    <a:pt x="822325" y="28575"/>
                  </a:cubicBezTo>
                  <a:cubicBezTo>
                    <a:pt x="828736" y="26652"/>
                    <a:pt x="835025" y="24342"/>
                    <a:pt x="841375" y="22225"/>
                  </a:cubicBezTo>
                  <a:lnTo>
                    <a:pt x="860425" y="15875"/>
                  </a:lnTo>
                  <a:cubicBezTo>
                    <a:pt x="863600" y="14817"/>
                    <a:pt x="866637" y="13173"/>
                    <a:pt x="869950" y="12700"/>
                  </a:cubicBezTo>
                  <a:lnTo>
                    <a:pt x="892175" y="9525"/>
                  </a:lnTo>
                  <a:cubicBezTo>
                    <a:pt x="914400" y="10583"/>
                    <a:pt x="936677" y="10852"/>
                    <a:pt x="958850" y="12700"/>
                  </a:cubicBezTo>
                  <a:cubicBezTo>
                    <a:pt x="962185" y="12978"/>
                    <a:pt x="965157" y="14956"/>
                    <a:pt x="968375" y="15875"/>
                  </a:cubicBezTo>
                  <a:cubicBezTo>
                    <a:pt x="1004464" y="26186"/>
                    <a:pt x="956783" y="10603"/>
                    <a:pt x="993775" y="25400"/>
                  </a:cubicBezTo>
                  <a:cubicBezTo>
                    <a:pt x="999990" y="27886"/>
                    <a:pt x="1006475" y="29633"/>
                    <a:pt x="1012825" y="31750"/>
                  </a:cubicBezTo>
                  <a:cubicBezTo>
                    <a:pt x="1026490" y="36305"/>
                    <a:pt x="1019103" y="34113"/>
                    <a:pt x="1035050" y="38100"/>
                  </a:cubicBezTo>
                  <a:cubicBezTo>
                    <a:pt x="1038225" y="40217"/>
                    <a:pt x="1041088" y="42900"/>
                    <a:pt x="1044575" y="44450"/>
                  </a:cubicBezTo>
                  <a:cubicBezTo>
                    <a:pt x="1050692" y="47168"/>
                    <a:pt x="1057275" y="48683"/>
                    <a:pt x="1063625" y="50800"/>
                  </a:cubicBezTo>
                  <a:cubicBezTo>
                    <a:pt x="1079257" y="56011"/>
                    <a:pt x="1069849" y="53425"/>
                    <a:pt x="1092200" y="57150"/>
                  </a:cubicBezTo>
                  <a:cubicBezTo>
                    <a:pt x="1103842" y="56092"/>
                    <a:pt x="1115578" y="55798"/>
                    <a:pt x="1127125" y="53975"/>
                  </a:cubicBezTo>
                  <a:lnTo>
                    <a:pt x="1165225" y="44450"/>
                  </a:lnTo>
                  <a:cubicBezTo>
                    <a:pt x="1172324" y="42675"/>
                    <a:pt x="1192337" y="38017"/>
                    <a:pt x="1196975" y="34925"/>
                  </a:cubicBezTo>
                  <a:cubicBezTo>
                    <a:pt x="1200150" y="32808"/>
                    <a:pt x="1203013" y="30125"/>
                    <a:pt x="1206500" y="28575"/>
                  </a:cubicBezTo>
                  <a:cubicBezTo>
                    <a:pt x="1212617" y="25857"/>
                    <a:pt x="1219981" y="25938"/>
                    <a:pt x="1225550" y="22225"/>
                  </a:cubicBezTo>
                  <a:cubicBezTo>
                    <a:pt x="1228725" y="20108"/>
                    <a:pt x="1231588" y="17425"/>
                    <a:pt x="1235075" y="15875"/>
                  </a:cubicBezTo>
                  <a:cubicBezTo>
                    <a:pt x="1245067" y="11434"/>
                    <a:pt x="1258992" y="7923"/>
                    <a:pt x="1270000" y="6350"/>
                  </a:cubicBezTo>
                  <a:cubicBezTo>
                    <a:pt x="1279487" y="4995"/>
                    <a:pt x="1289050" y="4233"/>
                    <a:pt x="1298575" y="3175"/>
                  </a:cubicBezTo>
                  <a:cubicBezTo>
                    <a:pt x="1313299" y="4514"/>
                    <a:pt x="1339631" y="6306"/>
                    <a:pt x="1355725" y="9525"/>
                  </a:cubicBezTo>
                  <a:cubicBezTo>
                    <a:pt x="1369026" y="12185"/>
                    <a:pt x="1362288" y="12806"/>
                    <a:pt x="1374775" y="19050"/>
                  </a:cubicBezTo>
                  <a:cubicBezTo>
                    <a:pt x="1377768" y="20547"/>
                    <a:pt x="1381307" y="20728"/>
                    <a:pt x="1384300" y="22225"/>
                  </a:cubicBezTo>
                  <a:cubicBezTo>
                    <a:pt x="1387713" y="23932"/>
                    <a:pt x="1390338" y="27025"/>
                    <a:pt x="1393825" y="28575"/>
                  </a:cubicBezTo>
                  <a:lnTo>
                    <a:pt x="1422400" y="38100"/>
                  </a:lnTo>
                  <a:lnTo>
                    <a:pt x="1460500" y="50800"/>
                  </a:lnTo>
                  <a:lnTo>
                    <a:pt x="1470025" y="53975"/>
                  </a:lnTo>
                  <a:lnTo>
                    <a:pt x="1479550" y="57150"/>
                  </a:lnTo>
                  <a:cubicBezTo>
                    <a:pt x="1498600" y="56092"/>
                    <a:pt x="1517699" y="55702"/>
                    <a:pt x="1536700" y="53975"/>
                  </a:cubicBezTo>
                  <a:cubicBezTo>
                    <a:pt x="1543979" y="53313"/>
                    <a:pt x="1551908" y="49630"/>
                    <a:pt x="1558925" y="47625"/>
                  </a:cubicBezTo>
                  <a:cubicBezTo>
                    <a:pt x="1592514" y="38028"/>
                    <a:pt x="1545404" y="53190"/>
                    <a:pt x="1590675" y="38100"/>
                  </a:cubicBezTo>
                  <a:cubicBezTo>
                    <a:pt x="1593850" y="37042"/>
                    <a:pt x="1597415" y="36781"/>
                    <a:pt x="1600200" y="34925"/>
                  </a:cubicBezTo>
                  <a:cubicBezTo>
                    <a:pt x="1603375" y="32808"/>
                    <a:pt x="1606312" y="30282"/>
                    <a:pt x="1609725" y="28575"/>
                  </a:cubicBezTo>
                  <a:cubicBezTo>
                    <a:pt x="1618591" y="24142"/>
                    <a:pt x="1633285" y="23395"/>
                    <a:pt x="1641475" y="22225"/>
                  </a:cubicBezTo>
                  <a:cubicBezTo>
                    <a:pt x="1659467" y="23283"/>
                    <a:pt x="1677579" y="23069"/>
                    <a:pt x="1695450" y="25400"/>
                  </a:cubicBezTo>
                  <a:cubicBezTo>
                    <a:pt x="1702087" y="26266"/>
                    <a:pt x="1708150" y="29633"/>
                    <a:pt x="1714500" y="31750"/>
                  </a:cubicBezTo>
                  <a:lnTo>
                    <a:pt x="1733550" y="38100"/>
                  </a:lnTo>
                  <a:cubicBezTo>
                    <a:pt x="1736725" y="39158"/>
                    <a:pt x="1739728" y="41275"/>
                    <a:pt x="1743075" y="41275"/>
                  </a:cubicBezTo>
                  <a:lnTo>
                    <a:pt x="1755775" y="41275"/>
                  </a:lnTo>
                </a:path>
              </a:pathLst>
            </a:custGeom>
            <a:noFill/>
            <a:ln w="25400" cap="rnd">
              <a:solidFill>
                <a:srgbClr val="F8CBA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자유형 64"/>
            <p:cNvSpPr/>
            <p:nvPr/>
          </p:nvSpPr>
          <p:spPr>
            <a:xfrm rot="20700000">
              <a:off x="3267523" y="4530991"/>
              <a:ext cx="179651" cy="169461"/>
            </a:xfrm>
            <a:custGeom>
              <a:avLst/>
              <a:gdLst>
                <a:gd name="connsiteX0" fmla="*/ 38100 w 142875"/>
                <a:gd name="connsiteY0" fmla="*/ 140613 h 140613"/>
                <a:gd name="connsiteX1" fmla="*/ 38100 w 142875"/>
                <a:gd name="connsiteY1" fmla="*/ 140613 h 140613"/>
                <a:gd name="connsiteX2" fmla="*/ 40481 w 142875"/>
                <a:gd name="connsiteY2" fmla="*/ 116801 h 140613"/>
                <a:gd name="connsiteX3" fmla="*/ 42863 w 142875"/>
                <a:gd name="connsiteY3" fmla="*/ 100132 h 140613"/>
                <a:gd name="connsiteX4" fmla="*/ 45244 w 142875"/>
                <a:gd name="connsiteY4" fmla="*/ 81082 h 140613"/>
                <a:gd name="connsiteX5" fmla="*/ 50006 w 142875"/>
                <a:gd name="connsiteY5" fmla="*/ 54888 h 140613"/>
                <a:gd name="connsiteX6" fmla="*/ 54769 w 142875"/>
                <a:gd name="connsiteY6" fmla="*/ 47745 h 140613"/>
                <a:gd name="connsiteX7" fmla="*/ 59531 w 142875"/>
                <a:gd name="connsiteY7" fmla="*/ 28695 h 140613"/>
                <a:gd name="connsiteX8" fmla="*/ 66675 w 142875"/>
                <a:gd name="connsiteY8" fmla="*/ 19170 h 140613"/>
                <a:gd name="connsiteX9" fmla="*/ 69056 w 142875"/>
                <a:gd name="connsiteY9" fmla="*/ 12026 h 140613"/>
                <a:gd name="connsiteX10" fmla="*/ 71438 w 142875"/>
                <a:gd name="connsiteY10" fmla="*/ 120 h 140613"/>
                <a:gd name="connsiteX11" fmla="*/ 76200 w 142875"/>
                <a:gd name="connsiteY11" fmla="*/ 14407 h 140613"/>
                <a:gd name="connsiteX12" fmla="*/ 83344 w 142875"/>
                <a:gd name="connsiteY12" fmla="*/ 33457 h 140613"/>
                <a:gd name="connsiteX13" fmla="*/ 88106 w 142875"/>
                <a:gd name="connsiteY13" fmla="*/ 47745 h 140613"/>
                <a:gd name="connsiteX14" fmla="*/ 100013 w 142875"/>
                <a:gd name="connsiteY14" fmla="*/ 73938 h 140613"/>
                <a:gd name="connsiteX15" fmla="*/ 102394 w 142875"/>
                <a:gd name="connsiteY15" fmla="*/ 83463 h 140613"/>
                <a:gd name="connsiteX16" fmla="*/ 107156 w 142875"/>
                <a:gd name="connsiteY16" fmla="*/ 97751 h 140613"/>
                <a:gd name="connsiteX17" fmla="*/ 109538 w 142875"/>
                <a:gd name="connsiteY17" fmla="*/ 109657 h 140613"/>
                <a:gd name="connsiteX18" fmla="*/ 114300 w 142875"/>
                <a:gd name="connsiteY18" fmla="*/ 116801 h 140613"/>
                <a:gd name="connsiteX19" fmla="*/ 116681 w 142875"/>
                <a:gd name="connsiteY19" fmla="*/ 123945 h 140613"/>
                <a:gd name="connsiteX20" fmla="*/ 114300 w 142875"/>
                <a:gd name="connsiteY20" fmla="*/ 131088 h 140613"/>
                <a:gd name="connsiteX21" fmla="*/ 104775 w 142875"/>
                <a:gd name="connsiteY21" fmla="*/ 126326 h 140613"/>
                <a:gd name="connsiteX22" fmla="*/ 83344 w 142875"/>
                <a:gd name="connsiteY22" fmla="*/ 109657 h 140613"/>
                <a:gd name="connsiteX23" fmla="*/ 28575 w 142875"/>
                <a:gd name="connsiteY23" fmla="*/ 76320 h 140613"/>
                <a:gd name="connsiteX24" fmla="*/ 14288 w 142875"/>
                <a:gd name="connsiteY24" fmla="*/ 64413 h 140613"/>
                <a:gd name="connsiteX25" fmla="*/ 0 w 142875"/>
                <a:gd name="connsiteY25" fmla="*/ 54888 h 140613"/>
                <a:gd name="connsiteX26" fmla="*/ 4763 w 142875"/>
                <a:gd name="connsiteY26" fmla="*/ 47745 h 140613"/>
                <a:gd name="connsiteX27" fmla="*/ 16669 w 142875"/>
                <a:gd name="connsiteY27" fmla="*/ 45363 h 140613"/>
                <a:gd name="connsiteX28" fmla="*/ 114300 w 142875"/>
                <a:gd name="connsiteY28" fmla="*/ 40601 h 140613"/>
                <a:gd name="connsiteX29" fmla="*/ 128588 w 142875"/>
                <a:gd name="connsiteY29" fmla="*/ 42982 h 140613"/>
                <a:gd name="connsiteX30" fmla="*/ 140494 w 142875"/>
                <a:gd name="connsiteY30" fmla="*/ 45363 h 140613"/>
                <a:gd name="connsiteX31" fmla="*/ 142875 w 142875"/>
                <a:gd name="connsiteY31" fmla="*/ 52507 h 140613"/>
                <a:gd name="connsiteX32" fmla="*/ 140494 w 142875"/>
                <a:gd name="connsiteY32" fmla="*/ 71557 h 140613"/>
                <a:gd name="connsiteX33" fmla="*/ 135731 w 142875"/>
                <a:gd name="connsiteY33" fmla="*/ 78701 h 140613"/>
                <a:gd name="connsiteX34" fmla="*/ 119063 w 142875"/>
                <a:gd name="connsiteY34" fmla="*/ 95370 h 140613"/>
                <a:gd name="connsiteX35" fmla="*/ 92869 w 142875"/>
                <a:gd name="connsiteY35" fmla="*/ 107276 h 140613"/>
                <a:gd name="connsiteX36" fmla="*/ 69056 w 142875"/>
                <a:gd name="connsiteY36" fmla="*/ 119182 h 140613"/>
                <a:gd name="connsiteX37" fmla="*/ 54769 w 142875"/>
                <a:gd name="connsiteY37" fmla="*/ 126326 h 140613"/>
                <a:gd name="connsiteX38" fmla="*/ 38100 w 142875"/>
                <a:gd name="connsiteY38" fmla="*/ 140613 h 14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2875" h="140613">
                  <a:moveTo>
                    <a:pt x="38100" y="140613"/>
                  </a:moveTo>
                  <a:lnTo>
                    <a:pt x="38100" y="140613"/>
                  </a:lnTo>
                  <a:cubicBezTo>
                    <a:pt x="38894" y="132676"/>
                    <a:pt x="39549" y="124723"/>
                    <a:pt x="40481" y="116801"/>
                  </a:cubicBezTo>
                  <a:cubicBezTo>
                    <a:pt x="41137" y="111227"/>
                    <a:pt x="42121" y="105696"/>
                    <a:pt x="42863" y="100132"/>
                  </a:cubicBezTo>
                  <a:cubicBezTo>
                    <a:pt x="43709" y="93789"/>
                    <a:pt x="44398" y="87425"/>
                    <a:pt x="45244" y="81082"/>
                  </a:cubicBezTo>
                  <a:cubicBezTo>
                    <a:pt x="45742" y="77347"/>
                    <a:pt x="47632" y="60428"/>
                    <a:pt x="50006" y="54888"/>
                  </a:cubicBezTo>
                  <a:cubicBezTo>
                    <a:pt x="51133" y="52258"/>
                    <a:pt x="53181" y="50126"/>
                    <a:pt x="54769" y="47745"/>
                  </a:cubicBezTo>
                  <a:cubicBezTo>
                    <a:pt x="55372" y="44730"/>
                    <a:pt x="57278" y="32638"/>
                    <a:pt x="59531" y="28695"/>
                  </a:cubicBezTo>
                  <a:cubicBezTo>
                    <a:pt x="61500" y="25249"/>
                    <a:pt x="64294" y="22345"/>
                    <a:pt x="66675" y="19170"/>
                  </a:cubicBezTo>
                  <a:cubicBezTo>
                    <a:pt x="67469" y="16789"/>
                    <a:pt x="68447" y="14461"/>
                    <a:pt x="69056" y="12026"/>
                  </a:cubicBezTo>
                  <a:cubicBezTo>
                    <a:pt x="70038" y="8100"/>
                    <a:pt x="67598" y="-1160"/>
                    <a:pt x="71438" y="120"/>
                  </a:cubicBezTo>
                  <a:cubicBezTo>
                    <a:pt x="76200" y="1707"/>
                    <a:pt x="74613" y="9645"/>
                    <a:pt x="76200" y="14407"/>
                  </a:cubicBezTo>
                  <a:cubicBezTo>
                    <a:pt x="83280" y="35650"/>
                    <a:pt x="71948" y="2117"/>
                    <a:pt x="83344" y="33457"/>
                  </a:cubicBezTo>
                  <a:cubicBezTo>
                    <a:pt x="85060" y="38175"/>
                    <a:pt x="86175" y="43111"/>
                    <a:pt x="88106" y="47745"/>
                  </a:cubicBezTo>
                  <a:cubicBezTo>
                    <a:pt x="96202" y="67175"/>
                    <a:pt x="94043" y="56029"/>
                    <a:pt x="100013" y="73938"/>
                  </a:cubicBezTo>
                  <a:cubicBezTo>
                    <a:pt x="101048" y="77043"/>
                    <a:pt x="101454" y="80328"/>
                    <a:pt x="102394" y="83463"/>
                  </a:cubicBezTo>
                  <a:cubicBezTo>
                    <a:pt x="103836" y="88272"/>
                    <a:pt x="105835" y="92908"/>
                    <a:pt x="107156" y="97751"/>
                  </a:cubicBezTo>
                  <a:cubicBezTo>
                    <a:pt x="108221" y="101656"/>
                    <a:pt x="108117" y="105867"/>
                    <a:pt x="109538" y="109657"/>
                  </a:cubicBezTo>
                  <a:cubicBezTo>
                    <a:pt x="110543" y="112337"/>
                    <a:pt x="113020" y="114241"/>
                    <a:pt x="114300" y="116801"/>
                  </a:cubicBezTo>
                  <a:cubicBezTo>
                    <a:pt x="115422" y="119046"/>
                    <a:pt x="115887" y="121564"/>
                    <a:pt x="116681" y="123945"/>
                  </a:cubicBezTo>
                  <a:cubicBezTo>
                    <a:pt x="115887" y="126326"/>
                    <a:pt x="116761" y="130596"/>
                    <a:pt x="114300" y="131088"/>
                  </a:cubicBezTo>
                  <a:cubicBezTo>
                    <a:pt x="110819" y="131784"/>
                    <a:pt x="107694" y="128347"/>
                    <a:pt x="104775" y="126326"/>
                  </a:cubicBezTo>
                  <a:cubicBezTo>
                    <a:pt x="97334" y="121175"/>
                    <a:pt x="90708" y="114917"/>
                    <a:pt x="83344" y="109657"/>
                  </a:cubicBezTo>
                  <a:cubicBezTo>
                    <a:pt x="9528" y="56931"/>
                    <a:pt x="96934" y="120553"/>
                    <a:pt x="28575" y="76320"/>
                  </a:cubicBezTo>
                  <a:cubicBezTo>
                    <a:pt x="23370" y="72952"/>
                    <a:pt x="19247" y="68133"/>
                    <a:pt x="14288" y="64413"/>
                  </a:cubicBezTo>
                  <a:cubicBezTo>
                    <a:pt x="9709" y="60979"/>
                    <a:pt x="0" y="54888"/>
                    <a:pt x="0" y="54888"/>
                  </a:cubicBezTo>
                  <a:cubicBezTo>
                    <a:pt x="1588" y="52507"/>
                    <a:pt x="2278" y="49165"/>
                    <a:pt x="4763" y="47745"/>
                  </a:cubicBezTo>
                  <a:cubicBezTo>
                    <a:pt x="8277" y="45737"/>
                    <a:pt x="12657" y="45898"/>
                    <a:pt x="16669" y="45363"/>
                  </a:cubicBezTo>
                  <a:cubicBezTo>
                    <a:pt x="49037" y="41047"/>
                    <a:pt x="81705" y="41652"/>
                    <a:pt x="114300" y="40601"/>
                  </a:cubicBezTo>
                  <a:lnTo>
                    <a:pt x="128588" y="42982"/>
                  </a:lnTo>
                  <a:cubicBezTo>
                    <a:pt x="132570" y="43706"/>
                    <a:pt x="137127" y="43118"/>
                    <a:pt x="140494" y="45363"/>
                  </a:cubicBezTo>
                  <a:cubicBezTo>
                    <a:pt x="142583" y="46755"/>
                    <a:pt x="142081" y="50126"/>
                    <a:pt x="142875" y="52507"/>
                  </a:cubicBezTo>
                  <a:cubicBezTo>
                    <a:pt x="142081" y="58857"/>
                    <a:pt x="142178" y="65383"/>
                    <a:pt x="140494" y="71557"/>
                  </a:cubicBezTo>
                  <a:cubicBezTo>
                    <a:pt x="139741" y="74318"/>
                    <a:pt x="137646" y="76574"/>
                    <a:pt x="135731" y="78701"/>
                  </a:cubicBezTo>
                  <a:cubicBezTo>
                    <a:pt x="130475" y="84542"/>
                    <a:pt x="126517" y="92886"/>
                    <a:pt x="119063" y="95370"/>
                  </a:cubicBezTo>
                  <a:cubicBezTo>
                    <a:pt x="94521" y="103550"/>
                    <a:pt x="114485" y="95747"/>
                    <a:pt x="92869" y="107276"/>
                  </a:cubicBezTo>
                  <a:cubicBezTo>
                    <a:pt x="85039" y="111452"/>
                    <a:pt x="76440" y="114259"/>
                    <a:pt x="69056" y="119182"/>
                  </a:cubicBezTo>
                  <a:cubicBezTo>
                    <a:pt x="63035" y="123197"/>
                    <a:pt x="61812" y="124918"/>
                    <a:pt x="54769" y="126326"/>
                  </a:cubicBezTo>
                  <a:cubicBezTo>
                    <a:pt x="53212" y="126637"/>
                    <a:pt x="40878" y="138232"/>
                    <a:pt x="38100" y="140613"/>
                  </a:cubicBezTo>
                  <a:close/>
                </a:path>
              </a:pathLst>
            </a:custGeom>
            <a:noFill/>
            <a:ln w="25400">
              <a:solidFill>
                <a:srgbClr val="F8CB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15" y="871594"/>
            <a:ext cx="2166520" cy="216651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" t="7640" r="5917" b="30675"/>
          <a:stretch/>
        </p:blipFill>
        <p:spPr>
          <a:xfrm>
            <a:off x="6629400" y="104775"/>
            <a:ext cx="2057400" cy="571499"/>
          </a:xfrm>
          <a:prstGeom prst="rect">
            <a:avLst/>
          </a:prstGeom>
        </p:spPr>
      </p:pic>
      <p:sp>
        <p:nvSpPr>
          <p:cNvPr id="13" name="자유형 12"/>
          <p:cNvSpPr/>
          <p:nvPr/>
        </p:nvSpPr>
        <p:spPr>
          <a:xfrm>
            <a:off x="552450" y="438150"/>
            <a:ext cx="8039100" cy="5915025"/>
          </a:xfrm>
          <a:custGeom>
            <a:avLst/>
            <a:gdLst>
              <a:gd name="connsiteX0" fmla="*/ 5991225 w 8039100"/>
              <a:gd name="connsiteY0" fmla="*/ 0 h 5915025"/>
              <a:gd name="connsiteX1" fmla="*/ 0 w 8039100"/>
              <a:gd name="connsiteY1" fmla="*/ 0 h 5915025"/>
              <a:gd name="connsiteX2" fmla="*/ 0 w 8039100"/>
              <a:gd name="connsiteY2" fmla="*/ 5915025 h 5915025"/>
              <a:gd name="connsiteX3" fmla="*/ 8039100 w 8039100"/>
              <a:gd name="connsiteY3" fmla="*/ 5915025 h 5915025"/>
              <a:gd name="connsiteX4" fmla="*/ 8039100 w 8039100"/>
              <a:gd name="connsiteY4" fmla="*/ 323850 h 591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9100" h="5915025">
                <a:moveTo>
                  <a:pt x="5991225" y="0"/>
                </a:moveTo>
                <a:lnTo>
                  <a:pt x="0" y="0"/>
                </a:lnTo>
                <a:lnTo>
                  <a:pt x="0" y="5915025"/>
                </a:lnTo>
                <a:lnTo>
                  <a:pt x="8039100" y="5915025"/>
                </a:lnTo>
                <a:lnTo>
                  <a:pt x="8039100" y="323850"/>
                </a:lnTo>
              </a:path>
            </a:pathLst>
          </a:custGeom>
          <a:noFill/>
          <a:ln w="25400" cap="rnd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249333" y="6607947"/>
            <a:ext cx="389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Copyright 2017. </a:t>
            </a:r>
            <a:r>
              <a:rPr lang="ko-KR" altLang="en-US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김명찬 </a:t>
            </a:r>
            <a:r>
              <a:rPr lang="en-US" altLang="ko-KR" sz="1000" dirty="0" smtClean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all rights reserved. </a:t>
            </a:r>
            <a:endParaRPr lang="ko-KR" altLang="en-US" sz="10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35083" y="2725956"/>
            <a:ext cx="233589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5000" dirty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‘</a:t>
            </a:r>
            <a:r>
              <a:rPr lang="ko-KR" altLang="en-US" sz="5000" dirty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조후쿠 전설</a:t>
            </a:r>
            <a:r>
              <a:rPr lang="en-US" altLang="ko-KR" sz="5000" dirty="0">
                <a:ln w="3175">
                  <a:noFill/>
                </a:ln>
                <a:solidFill>
                  <a:srgbClr val="F8C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웨거 TTF" panose="020B0600000101010101" pitchFamily="50" charset="-127"/>
                <a:ea typeface="스웨거 TTF" panose="020B0600000101010101" pitchFamily="50" charset="-127"/>
              </a:rPr>
              <a:t>’</a:t>
            </a:r>
            <a:endParaRPr lang="ko-KR" altLang="en-US" sz="5000" dirty="0">
              <a:ln w="3175">
                <a:noFill/>
              </a:ln>
              <a:solidFill>
                <a:srgbClr val="F8C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웨거 TTF" panose="020B0600000101010101" pitchFamily="50" charset="-127"/>
              <a:ea typeface="스웨거 TTF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068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</TotalTime>
  <Words>1657</Words>
  <Application>Microsoft Office PowerPoint</Application>
  <PresentationFormat>화면 슬라이드 쇼(4:3)</PresentationFormat>
  <Paragraphs>443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Calibri</vt:lpstr>
      <vt:lpstr>스웨거 TTF</vt:lpstr>
      <vt:lpstr>배달의민족 주아</vt:lpstr>
      <vt:lpstr>Arial</vt:lpstr>
      <vt:lpstr>Calibri Light</vt:lpstr>
      <vt:lpstr>a장미다방</vt:lpstr>
      <vt:lpstr>나눔스퀘어라운드 Bold</vt:lpstr>
      <vt:lpstr>맑은 고딕</vt:lpstr>
      <vt:lpstr>조선일보명조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김명찬</dc:creator>
  <cp:lastModifiedBy>김명찬</cp:lastModifiedBy>
  <cp:revision>314</cp:revision>
  <cp:lastPrinted>2017-10-03T23:52:18Z</cp:lastPrinted>
  <dcterms:created xsi:type="dcterms:W3CDTF">2017-09-26T13:07:18Z</dcterms:created>
  <dcterms:modified xsi:type="dcterms:W3CDTF">2017-10-10T03:50:04Z</dcterms:modified>
</cp:coreProperties>
</file>