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8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>
    <p:restoredLeft sz="10314"/>
    <p:restoredTop sz="94692"/>
  </p:normalViewPr>
  <p:slideViewPr>
    <p:cSldViewPr>
      <p:cViewPr varScale="1">
        <p:scale>
          <a:sx n="99" d="100"/>
          <a:sy n="99" d="100"/>
        </p:scale>
        <p:origin x="-630" y="-90"/>
      </p:cViewPr>
      <p:guideLst>
        <p:guide orient="horz" pos="2157"/>
        <p:guide orient="horz" pos="660"/>
        <p:guide orient="horz" pos="3385"/>
        <p:guide pos="2878"/>
        <p:guide pos="700"/>
        <p:guide pos="4014"/>
        <p:guide pos="4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192" cy="73736192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presProps" Target="presProps.xml"  /><Relationship Id="rId12" Type="http://schemas.openxmlformats.org/officeDocument/2006/relationships/viewProps" Target="viewProps.xml"  /><Relationship Id="rId13" Type="http://schemas.openxmlformats.org/officeDocument/2006/relationships/theme" Target="theme/theme1.xml"  /><Relationship Id="rId14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6BA870C5-E39E-4D4A-8B97-122E944BE205}" type="datetime1">
              <a:rPr lang="ko-KR" altLang="en-US"/>
              <a:pPr lvl="0">
                <a:defRPr lang="ko-KR" altLang="en-US"/>
              </a:pPr>
              <a:t>2018-03-27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13C562BB-DACB-4090-9EB0-C718CC4DFD5D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Relationship Id="rId3" Type="http://schemas.openxmlformats.org/officeDocument/2006/relationships/hyperlink" Target="http://hangeul.naver.com/font" TargetMode="External" /><Relationship Id="rId4" Type="http://schemas.openxmlformats.org/officeDocument/2006/relationships/image" Target="../media/image2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hyperlink" Target="http://hangeul.naver.com/font" TargetMode="External"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8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248" y="944661"/>
            <a:ext cx="874440" cy="3445843"/>
          </a:xfrm>
        </p:spPr>
        <p:txBody>
          <a:bodyPr vert="eaVert" anchor="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편집합니다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ctrTitle" hasCustomPrompt="1"/>
          </p:nvPr>
        </p:nvSpPr>
        <p:spPr>
          <a:xfrm>
            <a:off x="6425502" y="5157192"/>
            <a:ext cx="882802" cy="648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소속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작성자</a:t>
            </a:r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2011-10-12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504056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2011-10-12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648072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4" hasCustomPrompt="1"/>
          </p:nvPr>
        </p:nvSpPr>
        <p:spPr>
          <a:xfrm>
            <a:off x="708968" y="2060848"/>
            <a:ext cx="7751464" cy="3816424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2011-10-12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2011-10-12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4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2011-10-12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6" r:id="rId3"/>
    <p:sldLayoutId id="2147483681" r:id="rId4"/>
    <p:sldLayoutId id="2147483682" r:id="rId5"/>
    <p:sldLayoutId id="2147483678" r:id="rId6"/>
    <p:sldLayoutId id="2147483649" r:id="rId7"/>
    <p:sldLayoutId id="2147483650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jpeg"  /><Relationship Id="rId3" Type="http://schemas.openxmlformats.org/officeDocument/2006/relationships/image" Target="../media/image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0.jpeg"  /><Relationship Id="rId3" Type="http://schemas.openxmlformats.org/officeDocument/2006/relationships/image" Target="../media/image11.png"  /><Relationship Id="rId4" Type="http://schemas.openxmlformats.org/officeDocument/2006/relationships/image" Target="../media/image12.gif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3.jpeg"  /><Relationship Id="rId3" Type="http://schemas.openxmlformats.org/officeDocument/2006/relationships/image" Target="../media/image14.png"  /><Relationship Id="rId4" Type="http://schemas.openxmlformats.org/officeDocument/2006/relationships/image" Target="../media/image15.jpeg"  /><Relationship Id="rId5" Type="http://schemas.openxmlformats.org/officeDocument/2006/relationships/image" Target="../media/image16.png"  /><Relationship Id="rId6" Type="http://schemas.openxmlformats.org/officeDocument/2006/relationships/image" Target="../media/image17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8.jpeg"  /><Relationship Id="rId3" Type="http://schemas.openxmlformats.org/officeDocument/2006/relationships/image" Target="../media/image19.png"  /><Relationship Id="rId4" Type="http://schemas.openxmlformats.org/officeDocument/2006/relationships/image" Target="../media/image20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1.jpeg"  /><Relationship Id="rId3" Type="http://schemas.openxmlformats.org/officeDocument/2006/relationships/image" Target="../media/image22.png"  /><Relationship Id="rId4" Type="http://schemas.openxmlformats.org/officeDocument/2006/relationships/image" Target="../media/image23.jpeg"  /><Relationship Id="rId5" Type="http://schemas.openxmlformats.org/officeDocument/2006/relationships/image" Target="../media/image24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5.jpeg"  /><Relationship Id="rId3" Type="http://schemas.openxmlformats.org/officeDocument/2006/relationships/image" Target="../media/image26.png"  /><Relationship Id="rId4" Type="http://schemas.openxmlformats.org/officeDocument/2006/relationships/image" Target="../media/image27.png"  /><Relationship Id="rId5" Type="http://schemas.openxmlformats.org/officeDocument/2006/relationships/image" Target="../media/image28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old-paper-background-cover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899592" y="908719"/>
            <a:ext cx="800219" cy="39430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00000"/>
              </a:lnSpc>
              <a:defRPr lang="ko-KR" altLang="en-US"/>
            </a:pPr>
            <a:endParaRPr lang="ko-KR" altLang="en-US" sz="20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</p:txBody>
      </p:sp>
      <p:grpSp>
        <p:nvGrpSpPr>
          <p:cNvPr id="44" name=""/>
          <p:cNvGrpSpPr/>
          <p:nvPr/>
        </p:nvGrpSpPr>
        <p:grpSpPr>
          <a:xfrm rot="0">
            <a:off x="0" y="723704"/>
            <a:ext cx="8532440" cy="1409152"/>
            <a:chOff x="0" y="723704"/>
            <a:chExt cx="8532440" cy="1409152"/>
          </a:xfrm>
        </p:grpSpPr>
        <p:pic>
          <p:nvPicPr>
            <p:cNvPr id="13" name="그림 12" descr="korean frame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723704"/>
              <a:ext cx="8532440" cy="1409152"/>
            </a:xfrm>
            <a:prstGeom prst="rect">
              <a:avLst/>
            </a:prstGeom>
          </p:spPr>
        </p:pic>
        <p:sp>
          <p:nvSpPr>
            <p:cNvPr id="42" name=""/>
            <p:cNvSpPr/>
            <p:nvPr/>
          </p:nvSpPr>
          <p:spPr>
            <a:xfrm>
              <a:off x="1619672" y="908720"/>
              <a:ext cx="5328592" cy="1008112"/>
            </a:xfrm>
            <a:prstGeom prst="rect">
              <a:avLst/>
            </a:prstGeom>
            <a:noFill/>
            <a:ln>
              <a:solidFill>
                <a:srgbClr val="eddbad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r>
                <a:rPr lang="ko-KR" altLang="en-US" sz="3000" b="1">
                  <a:solidFill>
                    <a:schemeClr val="tx1"/>
                  </a:solidFill>
                  <a:latin typeface="HY헤드라인M"/>
                  <a:ea typeface="HY헤드라인M"/>
                </a:rPr>
                <a:t>일본영토와 일본민족의 형성</a:t>
              </a:r>
              <a:endParaRPr lang="ko-KR" altLang="en-US" sz="3000" b="1">
                <a:solidFill>
                  <a:schemeClr val="tx1"/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43" name=""/>
          <p:cNvSpPr/>
          <p:nvPr/>
        </p:nvSpPr>
        <p:spPr>
          <a:xfrm>
            <a:off x="6516216" y="5085184"/>
            <a:ext cx="1800200" cy="1080120"/>
          </a:xfrm>
          <a:prstGeom prst="rect">
            <a:avLst/>
          </a:prstGeom>
          <a:noFill/>
          <a:ln>
            <a:solidFill>
              <a:srgbClr val="eddbad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r>
              <a:rPr lang="ko-KR" altLang="en-US" sz="5000" i="1">
                <a:solidFill>
                  <a:schemeClr val="tx1"/>
                </a:solidFill>
                <a:latin typeface="HY견명조"/>
                <a:ea typeface="HY견명조"/>
              </a:rPr>
              <a:t>1조</a:t>
            </a:r>
            <a:endParaRPr lang="ko-KR" altLang="en-US" sz="5000" i="1">
              <a:solidFill>
                <a:schemeClr val="tx1"/>
              </a:solidFill>
              <a:latin typeface="HY견명조"/>
              <a:ea typeface="HY견명조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 autoUpdateAnimBg="1"/>
      <p:bldP spid="43" grpId="1" bldLvl="0" animBg="1" autoUpdate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old-paper-background-cover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6228184" y="5271591"/>
            <a:ext cx="1955249" cy="54627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5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일본어일어학과</a:t>
            </a:r>
            <a:endParaRPr lang="ko-KR" altLang="en-US" sz="15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lvl="0">
              <a:defRPr lang="ko-KR" altLang="en-US"/>
            </a:pPr>
            <a:r>
              <a:rPr lang="ko-KR" altLang="en-US" sz="15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2140**** 신중섭</a:t>
            </a:r>
            <a:endParaRPr lang="ko-KR" altLang="en-US" sz="15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</p:txBody>
      </p:sp>
      <p:grpSp>
        <p:nvGrpSpPr>
          <p:cNvPr id="42" name=""/>
          <p:cNvGrpSpPr/>
          <p:nvPr/>
        </p:nvGrpSpPr>
        <p:grpSpPr>
          <a:xfrm rot="0">
            <a:off x="746685" y="723704"/>
            <a:ext cx="1133800" cy="3917099"/>
            <a:chOff x="746685" y="723704"/>
            <a:chExt cx="1133800" cy="3917099"/>
          </a:xfrm>
        </p:grpSpPr>
        <p:pic>
          <p:nvPicPr>
            <p:cNvPr id="13" name="그림 12" descr="korean frame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746685" y="723704"/>
              <a:ext cx="1133800" cy="3917099"/>
            </a:xfrm>
            <a:prstGeom prst="rect">
              <a:avLst/>
            </a:prstGeom>
          </p:spPr>
        </p:pic>
        <p:sp>
          <p:nvSpPr>
            <p:cNvPr id="14" name="직사각형 13"/>
            <p:cNvSpPr/>
            <p:nvPr/>
          </p:nvSpPr>
          <p:spPr>
            <a:xfrm>
              <a:off x="899592" y="908718"/>
              <a:ext cx="800219" cy="350897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100000"/>
                </a:lnSpc>
                <a:defRPr lang="ko-KR" altLang="en-US"/>
              </a:pPr>
              <a:r>
                <a:rPr lang="ko-KR" altLang="en-US" sz="3200" b="1">
                  <a:solidFill>
                    <a:schemeClr val="bg2">
                      <a:lumMod val="25000"/>
                    </a:schemeClr>
                  </a:solidFill>
                  <a:latin typeface="HY헤드라인M"/>
                  <a:ea typeface="HY헤드라인M"/>
                </a:rPr>
                <a:t>지</a:t>
              </a:r>
              <a:br>
                <a:rPr lang="ko-KR" altLang="en-US" sz="3200" b="1">
                  <a:solidFill>
                    <a:schemeClr val="bg2">
                      <a:lumMod val="25000"/>
                    </a:schemeClr>
                  </a:solidFill>
                  <a:latin typeface="HY헤드라인M"/>
                  <a:ea typeface="HY헤드라인M"/>
                </a:rPr>
              </a:br>
              <a:r>
                <a:rPr lang="ko-KR" altLang="en-US" sz="3200" b="1">
                  <a:solidFill>
                    <a:schemeClr val="bg2">
                      <a:lumMod val="25000"/>
                    </a:schemeClr>
                  </a:solidFill>
                  <a:latin typeface="HY헤드라인M"/>
                  <a:ea typeface="HY헤드라인M"/>
                </a:rPr>
                <a:t>질</a:t>
              </a:r>
              <a:br>
                <a:rPr lang="ko-KR" altLang="en-US" sz="3200" b="1">
                  <a:solidFill>
                    <a:schemeClr val="bg2">
                      <a:lumMod val="25000"/>
                    </a:schemeClr>
                  </a:solidFill>
                  <a:latin typeface="HY헤드라인M"/>
                  <a:ea typeface="HY헤드라인M"/>
                </a:rPr>
              </a:br>
              <a:r>
                <a:rPr lang="ko-KR" altLang="en-US" sz="3200" b="1">
                  <a:solidFill>
                    <a:schemeClr val="bg2">
                      <a:lumMod val="25000"/>
                    </a:schemeClr>
                  </a:solidFill>
                  <a:latin typeface="HY헤드라인M"/>
                  <a:ea typeface="HY헤드라인M"/>
                </a:rPr>
                <a:t>학</a:t>
              </a:r>
              <a:br>
                <a:rPr lang="ko-KR" altLang="en-US" sz="3200" b="1">
                  <a:solidFill>
                    <a:schemeClr val="bg2">
                      <a:lumMod val="25000"/>
                    </a:schemeClr>
                  </a:solidFill>
                  <a:latin typeface="HY헤드라인M"/>
                  <a:ea typeface="HY헤드라인M"/>
                </a:rPr>
              </a:br>
              <a:r>
                <a:rPr lang="ko-KR" altLang="en-US" sz="3200" b="1">
                  <a:solidFill>
                    <a:schemeClr val="bg2">
                      <a:lumMod val="25000"/>
                    </a:schemeClr>
                  </a:solidFill>
                  <a:latin typeface="HY헤드라인M"/>
                  <a:ea typeface="HY헤드라인M"/>
                </a:rPr>
                <a:t>적</a:t>
              </a:r>
              <a:br>
                <a:rPr lang="ko-KR" altLang="en-US" sz="3200" b="1">
                  <a:solidFill>
                    <a:schemeClr val="bg2">
                      <a:lumMod val="25000"/>
                    </a:schemeClr>
                  </a:solidFill>
                  <a:latin typeface="HY헤드라인M"/>
                  <a:ea typeface="HY헤드라인M"/>
                </a:rPr>
              </a:br>
              <a:br>
                <a:rPr lang="ko-KR" altLang="en-US" sz="3200" b="1">
                  <a:solidFill>
                    <a:schemeClr val="bg2">
                      <a:lumMod val="25000"/>
                    </a:schemeClr>
                  </a:solidFill>
                  <a:latin typeface="HY헤드라인M"/>
                  <a:ea typeface="HY헤드라인M"/>
                </a:rPr>
              </a:br>
              <a:r>
                <a:rPr lang="ko-KR" altLang="en-US" sz="3200" b="1">
                  <a:solidFill>
                    <a:schemeClr val="bg2">
                      <a:lumMod val="25000"/>
                    </a:schemeClr>
                  </a:solidFill>
                  <a:latin typeface="HY헤드라인M"/>
                  <a:ea typeface="HY헤드라인M"/>
                </a:rPr>
                <a:t>형</a:t>
              </a:r>
              <a:br>
                <a:rPr lang="ko-KR" altLang="en-US" sz="3200" b="1">
                  <a:solidFill>
                    <a:schemeClr val="bg2">
                      <a:lumMod val="25000"/>
                    </a:schemeClr>
                  </a:solidFill>
                  <a:latin typeface="HY헤드라인M"/>
                  <a:ea typeface="HY헤드라인M"/>
                </a:rPr>
              </a:br>
              <a:r>
                <a:rPr lang="ko-KR" altLang="en-US" sz="3200" b="1">
                  <a:solidFill>
                    <a:schemeClr val="bg2">
                      <a:lumMod val="25000"/>
                    </a:schemeClr>
                  </a:solidFill>
                  <a:latin typeface="HY헤드라인M"/>
                  <a:ea typeface="HY헤드라인M"/>
                </a:rPr>
                <a:t>성</a:t>
              </a:r>
              <a:endParaRPr lang="ko-KR" altLang="en-US" sz="3200" b="1">
                <a:solidFill>
                  <a:schemeClr val="bg2">
                    <a:lumMod val="25000"/>
                  </a:schemeClr>
                </a:solidFill>
                <a:latin typeface="HY헤드라인M"/>
                <a:ea typeface="HY헤드라인M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 autoUpdateAnimBg="1"/>
      <p:bldP spid="12" grpId="1" bldLvl="0" animBg="1" autoUpdate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번짐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9552" y="404664"/>
            <a:ext cx="2135763" cy="1664775"/>
          </a:xfrm>
          <a:prstGeom prst="rect">
            <a:avLst/>
          </a:prstGeom>
        </p:spPr>
      </p:pic>
      <p:sp>
        <p:nvSpPr>
          <p:cNvPr id="13" name="부제목 3"/>
          <p:cNvSpPr>
            <a:spLocks noGrp="1"/>
          </p:cNvSpPr>
          <p:nvPr>
            <p:ph type="subTitle" idx="1"/>
          </p:nvPr>
        </p:nvSpPr>
        <p:spPr>
          <a:xfrm>
            <a:off x="1019654" y="734476"/>
            <a:ext cx="621406" cy="1045897"/>
          </a:xfrm>
        </p:spPr>
        <p:txBody>
          <a:bodyPr>
            <a:noAutofit/>
          </a:bodyPr>
          <a:lstStyle/>
          <a:p>
            <a:pPr indent="-514350">
              <a:defRPr lang="ko-KR" altLang="en-US"/>
            </a:pPr>
            <a:r>
              <a:rPr lang="ko-KR" altLang="en-US" sz="2400" b="1">
                <a:solidFill>
                  <a:schemeClr val="bg1"/>
                </a:solidFill>
                <a:latin typeface="나눔명조"/>
                <a:ea typeface="나눔명조"/>
              </a:rPr>
              <a:t>목차</a:t>
            </a:r>
            <a:endParaRPr lang="ko-KR" altLang="en-US" sz="2400" b="1">
              <a:solidFill>
                <a:schemeClr val="bg1"/>
              </a:solidFill>
              <a:latin typeface="나눔명조"/>
              <a:ea typeface="나눔명조"/>
            </a:endParaRPr>
          </a:p>
        </p:txBody>
      </p:sp>
      <p:sp>
        <p:nvSpPr>
          <p:cNvPr id="7" name="부제목 3"/>
          <p:cNvSpPr txBox="1"/>
          <p:nvPr/>
        </p:nvSpPr>
        <p:spPr>
          <a:xfrm>
            <a:off x="2555776" y="1700808"/>
            <a:ext cx="4104456" cy="4248472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r>
              <a:rPr lang="en-US" altLang="ko-KR" b="1" i="0" spc="5">
                <a:solidFill>
                  <a:schemeClr val="bg2">
                    <a:lumMod val="25000"/>
                  </a:schemeClr>
                </a:solidFill>
                <a:uLnTx/>
                <a:uFillTx/>
                <a:latin typeface="나눔명조"/>
                <a:ea typeface="나눔명조"/>
                <a:cs typeface="+mn-cs"/>
              </a:rPr>
              <a:t>1. </a:t>
            </a:r>
            <a:r>
              <a:rPr lang="ko-KR" altLang="en-US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빙하기 전후 일본열도</a:t>
            </a:r>
            <a:endParaRPr lang="ko-KR" altLang="en-US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endParaRPr lang="ko-KR" altLang="en-US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r>
              <a:rPr lang="en-US" altLang="ko-KR" b="1" i="0" spc="5">
                <a:solidFill>
                  <a:schemeClr val="bg2">
                    <a:lumMod val="25000"/>
                  </a:schemeClr>
                </a:solidFill>
                <a:uLnTx/>
                <a:uFillTx/>
                <a:latin typeface="나눔명조"/>
                <a:ea typeface="나눔명조"/>
                <a:cs typeface="+mn-cs"/>
              </a:rPr>
              <a:t>2. </a:t>
            </a:r>
            <a:r>
              <a:rPr lang="ko-KR" altLang="en-US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판구조론</a:t>
            </a:r>
            <a:endParaRPr lang="ko-KR" altLang="en-US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endParaRPr lang="ko-KR" altLang="en-US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r>
              <a:rPr lang="en-US" altLang="ko-KR" b="1" i="0" spc="5">
                <a:solidFill>
                  <a:schemeClr val="bg2">
                    <a:lumMod val="25000"/>
                  </a:schemeClr>
                </a:solidFill>
                <a:uLnTx/>
                <a:uFillTx/>
                <a:latin typeface="나눔명조"/>
                <a:ea typeface="나눔명조"/>
                <a:cs typeface="+mn-cs"/>
              </a:rPr>
              <a:t>3. </a:t>
            </a:r>
            <a:r>
              <a:rPr lang="ko-KR" altLang="en-US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동해확장설</a:t>
            </a:r>
            <a:endParaRPr lang="ko-KR" altLang="en-US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lvl="2" indent="-738188">
              <a:lnSpc>
                <a:spcPct val="150000"/>
              </a:lnSpc>
              <a:spcBef>
                <a:spcPct val="20000"/>
              </a:spcBef>
              <a:buFont typeface="Arial"/>
              <a:buNone/>
              <a:defRPr lang="ko-KR"/>
            </a:pPr>
            <a:endParaRPr lang="en-US" altLang="ko-KR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r>
              <a:rPr lang="ko-KR" altLang="en-US" b="1" i="0" spc="5">
                <a:solidFill>
                  <a:schemeClr val="bg2">
                    <a:lumMod val="25000"/>
                  </a:schemeClr>
                </a:solidFill>
                <a:uLnTx/>
                <a:uFillTx/>
                <a:latin typeface="나눔명조"/>
                <a:ea typeface="나눔명조"/>
                <a:cs typeface="+mn-cs"/>
              </a:rPr>
              <a:t>4</a:t>
            </a:r>
            <a:r>
              <a:rPr lang="en-US" altLang="ko-KR" b="1" i="0" spc="5">
                <a:solidFill>
                  <a:schemeClr val="bg2">
                    <a:lumMod val="25000"/>
                  </a:schemeClr>
                </a:solidFill>
                <a:uLnTx/>
                <a:uFillTx/>
                <a:latin typeface="나눔명조"/>
                <a:ea typeface="나눔명조"/>
                <a:cs typeface="+mn-cs"/>
              </a:rPr>
              <a:t>. </a:t>
            </a:r>
            <a:r>
              <a:rPr lang="ko-KR" altLang="en-US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건국신화</a:t>
            </a:r>
            <a:endParaRPr lang="ko-KR" altLang="en-US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endParaRPr lang="ko-KR" altLang="en-US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r>
              <a:rPr lang="ko-KR" altLang="en-US" b="1" i="0" spc="5">
                <a:solidFill>
                  <a:schemeClr val="bg2">
                    <a:lumMod val="25000"/>
                  </a:schemeClr>
                </a:solidFill>
                <a:uLnTx/>
                <a:uFillTx/>
                <a:latin typeface="나눔명조"/>
                <a:ea typeface="나눔명조"/>
                <a:cs typeface="+mn-cs"/>
              </a:rPr>
              <a:t>5</a:t>
            </a:r>
            <a:r>
              <a:rPr lang="en-US" altLang="ko-KR" b="1" i="0" spc="5">
                <a:solidFill>
                  <a:schemeClr val="bg2">
                    <a:lumMod val="25000"/>
                  </a:schemeClr>
                </a:solidFill>
                <a:uLnTx/>
                <a:uFillTx/>
                <a:latin typeface="나눔명조"/>
                <a:ea typeface="나눔명조"/>
                <a:cs typeface="+mn-cs"/>
              </a:rPr>
              <a:t>. </a:t>
            </a:r>
            <a:r>
              <a:rPr lang="ko-KR" altLang="en-US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현재 일본영토</a:t>
            </a:r>
            <a:endParaRPr lang="ko-KR" altLang="en-US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grpSp>
        <p:nvGrpSpPr>
          <p:cNvPr id="21" name=""/>
          <p:cNvGrpSpPr/>
          <p:nvPr/>
        </p:nvGrpSpPr>
        <p:grpSpPr>
          <a:xfrm rot="0">
            <a:off x="804913" y="721049"/>
            <a:ext cx="4055118" cy="547711"/>
            <a:chOff x="804913" y="721049"/>
            <a:chExt cx="4055118" cy="547711"/>
          </a:xfrm>
        </p:grpSpPr>
        <p:pic>
          <p:nvPicPr>
            <p:cNvPr id="9" name="그림 8" descr="frame_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04913" y="721049"/>
              <a:ext cx="3695079" cy="547711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100501" y="794932"/>
              <a:ext cx="37595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빙하기 전후 일본열도</a:t>
              </a:r>
              <a:endPara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fld id="{C2F6212C-4B87-496A-AC2E-DBBA9F35BC46}" type="slidenum">
              <a:rPr lang="en-US" altLang="ko-KR" sz="800" spc="-28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</a:rPr>
              <a:pPr algn="r">
                <a:defRPr lang="ko-KR" altLang="en-US"/>
              </a:pPr>
              <a:t>4</a:t>
            </a:fld>
            <a:endParaRPr lang="en-US" altLang="ko-KR" sz="800" spc="-28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932040" y="5682892"/>
            <a:ext cx="3240360" cy="268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200" b="1">
                <a:solidFill>
                  <a:schemeClr val="bg2">
                    <a:lumMod val="25000"/>
                  </a:schemeClr>
                </a:solidFill>
                <a:latin typeface="HY신명조"/>
                <a:ea typeface="HY신명조"/>
              </a:rPr>
              <a:t>빙하기를 거치며 대륙에서 떨어지는 일본열도</a:t>
            </a:r>
            <a:endParaRPr lang="ko-KR" altLang="en-US" sz="12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</p:txBody>
      </p:sp>
      <p:pic>
        <p:nvPicPr>
          <p:cNvPr id="20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71600" y="1443409"/>
            <a:ext cx="7200800" cy="414583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 autoUpdateAnimBg="1"/>
      <p:bldP spid="20" grpId="1" bldLvl="0" animBg="1" autoUpdateAnimBg="1"/>
      <p:bldP spid="16" grpId="2" bldLvl="0" animBg="1" autoUpdate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grpSp>
        <p:nvGrpSpPr>
          <p:cNvPr id="24" name=""/>
          <p:cNvGrpSpPr/>
          <p:nvPr/>
        </p:nvGrpSpPr>
        <p:grpSpPr>
          <a:xfrm rot="0">
            <a:off x="804913" y="721049"/>
            <a:ext cx="4055118" cy="547711"/>
            <a:chOff x="804913" y="721049"/>
            <a:chExt cx="4055118" cy="547711"/>
          </a:xfrm>
        </p:grpSpPr>
        <p:pic>
          <p:nvPicPr>
            <p:cNvPr id="9" name="그림 8" descr="frame_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04913" y="721049"/>
              <a:ext cx="3695079" cy="547711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100501" y="794932"/>
              <a:ext cx="37595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판구조론</a:t>
              </a:r>
              <a:endPara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fld id="{C2F6212C-4B87-496A-AC2E-DBBA9F35BC46}" type="slidenum">
              <a:rPr lang="en-US" altLang="ko-KR" sz="800" spc="-28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</a:rPr>
              <a:pPr algn="r">
                <a:defRPr lang="ko-KR" altLang="en-US"/>
              </a:pPr>
              <a:t>5</a:t>
            </a:fld>
            <a:endParaRPr lang="en-US" altLang="ko-KR" sz="800" spc="-28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2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21394" y="1714871"/>
            <a:ext cx="2698477" cy="2794248"/>
          </a:xfrm>
          <a:prstGeom prst="rect">
            <a:avLst/>
          </a:prstGeom>
        </p:spPr>
      </p:pic>
      <p:pic>
        <p:nvPicPr>
          <p:cNvPr id="22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553251" y="2492896"/>
            <a:ext cx="4763165" cy="2695951"/>
          </a:xfrm>
          <a:prstGeom prst="rect">
            <a:avLst/>
          </a:prstGeom>
        </p:spPr>
      </p:pic>
      <p:pic>
        <p:nvPicPr>
          <p:cNvPr id="23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475656" y="1916832"/>
            <a:ext cx="6192688" cy="376463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 autoUpdateAnimBg="1"/>
      <p:bldP spid="21" grpId="1" bldLvl="0" animBg="1" autoUpdateAnimBg="1"/>
      <p:bldP spid="22" grpId="2" bldLvl="0" animBg="1" autoUpdateAnimBg="1"/>
      <p:bldP spid="23" grpId="3" bldLvl="0" animBg="1" autoUpdate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grpSp>
        <p:nvGrpSpPr>
          <p:cNvPr id="23" name=""/>
          <p:cNvGrpSpPr/>
          <p:nvPr/>
        </p:nvGrpSpPr>
        <p:grpSpPr>
          <a:xfrm rot="0">
            <a:off x="804913" y="721049"/>
            <a:ext cx="4055118" cy="547711"/>
            <a:chOff x="804913" y="721049"/>
            <a:chExt cx="4055118" cy="547711"/>
          </a:xfrm>
        </p:grpSpPr>
        <p:pic>
          <p:nvPicPr>
            <p:cNvPr id="9" name="그림 8" descr="frame_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04913" y="721049"/>
              <a:ext cx="3695079" cy="547711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100501" y="794932"/>
              <a:ext cx="37595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동해확장설</a:t>
              </a:r>
              <a:endPara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fld id="{C2F6212C-4B87-496A-AC2E-DBBA9F35BC46}" type="slidenum">
              <a:rPr lang="en-US" altLang="ko-KR" sz="800" spc="-28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</a:rPr>
              <a:pPr algn="r">
                <a:defRPr lang="ko-KR" altLang="en-US"/>
              </a:pPr>
              <a:t>6</a:t>
            </a:fld>
            <a:endParaRPr lang="en-US" altLang="ko-KR" sz="800" spc="-28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923928" y="5679012"/>
            <a:ext cx="3528392" cy="30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400" b="1">
                <a:solidFill>
                  <a:schemeClr val="bg2">
                    <a:lumMod val="25000"/>
                  </a:schemeClr>
                </a:solidFill>
                <a:latin typeface="HY신명조"/>
                <a:ea typeface="HY신명조"/>
              </a:rPr>
              <a:t>*동해 상 돌출된 곳은 떨어진 대륙의 지각</a:t>
            </a:r>
            <a:endParaRPr lang="ko-KR" altLang="en-US" sz="14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</p:txBody>
      </p:sp>
      <p:pic>
        <p:nvPicPr>
          <p:cNvPr id="2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55576" y="1628800"/>
            <a:ext cx="6696744" cy="3863799"/>
          </a:xfrm>
          <a:prstGeom prst="rect">
            <a:avLst/>
          </a:prstGeom>
        </p:spPr>
      </p:pic>
      <p:cxnSp>
        <p:nvCxnSpPr>
          <p:cNvPr id="22" name=""/>
          <p:cNvCxnSpPr>
            <a:stCxn id="16" idx="0"/>
          </p:cNvCxnSpPr>
          <p:nvPr/>
        </p:nvCxnSpPr>
        <p:spPr>
          <a:xfrm rot="16200000" flipV="1">
            <a:off x="3861040" y="3851928"/>
            <a:ext cx="1889972" cy="1764196"/>
          </a:xfrm>
          <a:prstGeom prst="curvedConnector3">
            <a:avLst>
              <a:gd name="adj1" fmla="val 50000"/>
            </a:avLst>
          </a:prstGeom>
          <a:ln w="76200" algn="ctr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 autoUpdateAnimBg="1"/>
      <p:bldP spid="21" grpId="1" bldLvl="0" animBg="1" autoUpdateAnimBg="1"/>
      <p:bldP spid="22" grpId="2" bldLvl="0" animBg="1" autoUpdateAnimBg="1"/>
      <p:bldP spid="16" grpId="3" bldLvl="0" animBg="1" autoUpdate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grpSp>
        <p:nvGrpSpPr>
          <p:cNvPr id="23" name=""/>
          <p:cNvGrpSpPr/>
          <p:nvPr/>
        </p:nvGrpSpPr>
        <p:grpSpPr>
          <a:xfrm rot="0">
            <a:off x="804913" y="721049"/>
            <a:ext cx="4055118" cy="547711"/>
            <a:chOff x="804913" y="721049"/>
            <a:chExt cx="4055118" cy="547711"/>
          </a:xfrm>
        </p:grpSpPr>
        <p:pic>
          <p:nvPicPr>
            <p:cNvPr id="9" name="그림 8" descr="frame_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04913" y="721049"/>
              <a:ext cx="3695079" cy="547711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100501" y="794932"/>
              <a:ext cx="37595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건국신화</a:t>
              </a:r>
              <a:endPara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fld id="{C2F6212C-4B87-496A-AC2E-DBBA9F35BC46}" type="slidenum">
              <a:rPr lang="en-US" altLang="ko-KR" sz="800" spc="-28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</a:rPr>
              <a:pPr algn="r">
                <a:defRPr lang="ko-KR" altLang="en-US"/>
              </a:pPr>
              <a:t>7</a:t>
            </a:fld>
            <a:endParaRPr lang="en-US" altLang="ko-KR" sz="800" spc="-28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283968" y="5464928"/>
            <a:ext cx="3240360" cy="268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200" b="1">
                <a:solidFill>
                  <a:schemeClr val="bg2">
                    <a:lumMod val="25000"/>
                  </a:schemeClr>
                </a:solidFill>
                <a:latin typeface="HY신명조"/>
                <a:ea typeface="HY신명조"/>
              </a:rPr>
              <a:t>일본열도를 만드는 이자나기&amp;이자나미</a:t>
            </a:r>
            <a:endParaRPr lang="ko-KR" altLang="en-US" sz="12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</p:txBody>
      </p:sp>
      <p:pic>
        <p:nvPicPr>
          <p:cNvPr id="2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635896" y="2276872"/>
            <a:ext cx="4895229" cy="3001952"/>
          </a:xfrm>
          <a:prstGeom prst="rect">
            <a:avLst/>
          </a:prstGeom>
        </p:spPr>
      </p:pic>
      <p:pic>
        <p:nvPicPr>
          <p:cNvPr id="21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99592" y="1700808"/>
            <a:ext cx="3320851" cy="381642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 autoUpdateAnimBg="1"/>
      <p:bldP spid="22" grpId="1" bldLvl="0" animBg="1" autoUpdateAnimBg="1"/>
      <p:bldP spid="21" grpId="2" bldLvl="0" animBg="1" autoUpdateAnimBg="1"/>
      <p:bldP spid="16" grpId="3" bldLvl="0" animBg="1" autoUpdate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grpSp>
        <p:nvGrpSpPr>
          <p:cNvPr id="22" name=""/>
          <p:cNvGrpSpPr/>
          <p:nvPr/>
        </p:nvGrpSpPr>
        <p:grpSpPr>
          <a:xfrm rot="0">
            <a:off x="804913" y="721049"/>
            <a:ext cx="4055118" cy="547711"/>
            <a:chOff x="804913" y="721049"/>
            <a:chExt cx="4055118" cy="547711"/>
          </a:xfrm>
        </p:grpSpPr>
        <p:pic>
          <p:nvPicPr>
            <p:cNvPr id="9" name="그림 8" descr="frame_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04913" y="721049"/>
              <a:ext cx="3695079" cy="547711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100501" y="794932"/>
              <a:ext cx="37595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현재 일본영토</a:t>
              </a:r>
              <a:endPara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fld id="{C2F6212C-4B87-496A-AC2E-DBBA9F35BC46}" type="slidenum">
              <a:rPr lang="en-US" altLang="ko-KR" sz="800" spc="-28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</a:rPr>
              <a:pPr algn="r">
                <a:defRPr lang="ko-KR" altLang="en-US"/>
              </a:pPr>
              <a:t>8</a:t>
            </a:fld>
            <a:endParaRPr lang="en-US" altLang="ko-KR" sz="800" spc="-28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932040" y="5682892"/>
            <a:ext cx="3240360" cy="449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200" b="1">
                <a:solidFill>
                  <a:schemeClr val="bg2">
                    <a:lumMod val="25000"/>
                  </a:schemeClr>
                </a:solidFill>
                <a:latin typeface="HY신명조"/>
                <a:ea typeface="HY신명조"/>
              </a:rPr>
              <a:t>훗카이도, 혼슈, 시고쿠, 규슈를 포함한6,852개의 섬으로 형성</a:t>
            </a:r>
            <a:endParaRPr lang="ko-KR" altLang="en-US" sz="12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</p:txBody>
      </p:sp>
      <p:pic>
        <p:nvPicPr>
          <p:cNvPr id="2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161482" y="1590911"/>
            <a:ext cx="4570758" cy="3998329"/>
          </a:xfrm>
          <a:prstGeom prst="rect">
            <a:avLst/>
          </a:prstGeom>
        </p:spPr>
      </p:pic>
      <p:pic>
        <p:nvPicPr>
          <p:cNvPr id="21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331640" y="1700808"/>
            <a:ext cx="6480720" cy="384690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 autoUpdateAnimBg="1"/>
      <p:bldP spid="23" grpId="1" bldLvl="0" animBg="1" autoUpdateAnimBg="1"/>
      <p:bldP spid="21" grpId="2" bldLvl="0" animBg="1" autoUpdateAnimBg="1"/>
      <p:bldP spid="16" grpId="3" bldLvl="0" animBg="1" autoUpdate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52</ep:Words>
  <ep:PresentationFormat>화면 슬라이드 쇼(4:3)</ep:PresentationFormat>
  <ep:Paragraphs>18</ep:Paragraphs>
  <ep:Slides>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2011-08-23T09:33:59.000</dcterms:created>
  <dc:creator>네이버 한글캠페인</dc:creator>
  <cp:lastModifiedBy>samsung</cp:lastModifiedBy>
  <dcterms:modified xsi:type="dcterms:W3CDTF">2018-03-26T15:02:25.716</dcterms:modified>
  <cp:revision>14</cp:revision>
  <dc:title>슬라이드 1</dc:title>
</cp:coreProperties>
</file>