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300" r:id="rId2"/>
    <p:sldId id="289" r:id="rId3"/>
    <p:sldId id="306" r:id="rId4"/>
    <p:sldId id="305" r:id="rId5"/>
    <p:sldId id="307" r:id="rId6"/>
    <p:sldId id="308" r:id="rId7"/>
    <p:sldId id="310" r:id="rId8"/>
    <p:sldId id="309" r:id="rId9"/>
    <p:sldId id="299" r:id="rId10"/>
  </p:sldIdLst>
  <p:sldSz cx="9144000" cy="6858000" type="screen4x3"/>
  <p:notesSz cx="6858000" cy="9144000"/>
  <p:embeddedFontLst>
    <p:embeddedFont>
      <p:font typeface="나눔고딕" charset="-127"/>
      <p:regular r:id="rId12"/>
      <p:bold r:id="rId13"/>
    </p:embeddedFont>
    <p:embeddedFont>
      <p:font typeface="나눔명조" charset="-127"/>
      <p:regular r:id="rId14"/>
      <p:bold r:id="rId15"/>
    </p:embeddedFont>
    <p:embeddedFont>
      <p:font typeface="맑은 고딕" pitchFamily="50" charset="-127"/>
      <p:regular r:id="rId16"/>
      <p:bold r:id="rId17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452A"/>
    <a:srgbClr val="2A1D1C"/>
    <a:srgbClr val="5D5635"/>
    <a:srgbClr val="9966FF"/>
    <a:srgbClr val="7747B7"/>
    <a:srgbClr val="9999FF"/>
    <a:srgbClr val="1FE5EF"/>
    <a:srgbClr val="5C56D8"/>
    <a:srgbClr val="01ABB3"/>
    <a:srgbClr val="02D9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98" autoAdjust="0"/>
    <p:restoredTop sz="94660"/>
  </p:normalViewPr>
  <p:slideViewPr>
    <p:cSldViewPr>
      <p:cViewPr varScale="1">
        <p:scale>
          <a:sx n="110" d="100"/>
          <a:sy n="110" d="100"/>
        </p:scale>
        <p:origin x="-2004" y="-84"/>
      </p:cViewPr>
      <p:guideLst>
        <p:guide orient="horz" pos="2160"/>
        <p:guide orient="horz" pos="663"/>
        <p:guide orient="horz" pos="3385"/>
        <p:guide pos="2880"/>
        <p:guide pos="703"/>
        <p:guide pos="4014"/>
        <p:guide pos="47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A870C5-E39E-4D4A-8B97-122E944BE205}" type="datetimeFigureOut">
              <a:rPr lang="ko-KR" altLang="en-US" smtClean="0"/>
              <a:pPr/>
              <a:t>2018-03-25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C562BB-DACB-4090-9EB0-C718CC4DFD5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7388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hangeul.naver.com/font" TargetMode="Externa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hangeul.naver.com/font" TargetMode="Externa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 descr="blu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" y="3"/>
            <a:ext cx="9143997" cy="6857997"/>
          </a:xfrm>
          <a:prstGeom prst="rect">
            <a:avLst/>
          </a:prstGeom>
        </p:spPr>
      </p:pic>
      <p:sp>
        <p:nvSpPr>
          <p:cNvPr id="6" name="직사각형 5"/>
          <p:cNvSpPr/>
          <p:nvPr userDrawn="1"/>
        </p:nvSpPr>
        <p:spPr>
          <a:xfrm>
            <a:off x="6228184" y="6233750"/>
            <a:ext cx="215796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800" spc="-30" dirty="0" smtClean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이 문서는 나눔글꼴로 작성되었습니다</a:t>
            </a:r>
            <a:r>
              <a:rPr lang="en-US" altLang="ko-KR" sz="800" spc="-30" dirty="0" smtClean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800" u="sng" spc="-30" dirty="0" smtClean="0">
                <a:solidFill>
                  <a:srgbClr val="4495D2"/>
                </a:solidFill>
                <a:latin typeface="나눔고딕" pitchFamily="50" charset="-127"/>
                <a:ea typeface="나눔고딕" pitchFamily="50" charset="-127"/>
                <a:hlinkClick r:id="rId3"/>
              </a:rPr>
              <a:t>설치하기</a:t>
            </a:r>
            <a:endParaRPr lang="ko-KR" altLang="en-US" sz="800" u="sng" spc="-30" dirty="0">
              <a:solidFill>
                <a:srgbClr val="4495D2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7" name="그림 6" descr="korean frame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46685" y="723704"/>
            <a:ext cx="1133800" cy="39170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_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blu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" y="3"/>
            <a:ext cx="9143997" cy="6857997"/>
          </a:xfrm>
          <a:prstGeom prst="rect">
            <a:avLst/>
          </a:prstGeom>
        </p:spPr>
      </p:pic>
      <p:pic>
        <p:nvPicPr>
          <p:cNvPr id="7" name="그림 6" descr="korean fram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46685" y="723704"/>
            <a:ext cx="1133800" cy="3917099"/>
          </a:xfrm>
          <a:prstGeom prst="rect">
            <a:avLst/>
          </a:prstGeom>
        </p:spPr>
      </p:pic>
      <p:sp>
        <p:nvSpPr>
          <p:cNvPr id="8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89248" y="944661"/>
            <a:ext cx="874440" cy="3445843"/>
          </a:xfrm>
        </p:spPr>
        <p:txBody>
          <a:bodyPr vert="eaVert" anchor="t"/>
          <a:lstStyle>
            <a:lvl1pPr algn="l">
              <a:defRPr sz="2000" b="1" baseline="0">
                <a:solidFill>
                  <a:schemeClr val="bg2">
                    <a:lumMod val="25000"/>
                  </a:schemeClr>
                </a:solidFill>
                <a:latin typeface="나눔명조" pitchFamily="18" charset="-127"/>
                <a:ea typeface="나눔명조" pitchFamily="18" charset="-127"/>
              </a:defRPr>
            </a:lvl1pPr>
          </a:lstStyle>
          <a:p>
            <a:pPr lvl="0"/>
            <a:r>
              <a:rPr lang="ko-KR" altLang="en-US" dirty="0" smtClean="0"/>
              <a:t>마스터 텍스트 스타일을 </a:t>
            </a:r>
            <a:endParaRPr lang="en-US" altLang="ko-KR" dirty="0" smtClean="0"/>
          </a:p>
          <a:p>
            <a:pPr lvl="0"/>
            <a:r>
              <a:rPr lang="ko-KR" altLang="en-US" dirty="0" smtClean="0"/>
              <a:t>편집합니다</a:t>
            </a:r>
            <a:endParaRPr lang="ko-KR" altLang="en-US" dirty="0"/>
          </a:p>
        </p:txBody>
      </p:sp>
      <p:sp>
        <p:nvSpPr>
          <p:cNvPr id="10" name="제목 1"/>
          <p:cNvSpPr>
            <a:spLocks noGrp="1"/>
          </p:cNvSpPr>
          <p:nvPr>
            <p:ph type="ctrTitle" hasCustomPrompt="1"/>
          </p:nvPr>
        </p:nvSpPr>
        <p:spPr>
          <a:xfrm>
            <a:off x="6425502" y="5157192"/>
            <a:ext cx="882802" cy="648072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1200" u="sng">
                <a:solidFill>
                  <a:schemeClr val="bg2">
                    <a:lumMod val="25000"/>
                  </a:schemeClr>
                </a:solidFill>
                <a:latin typeface="나눔명조" pitchFamily="18" charset="-127"/>
                <a:ea typeface="나눔명조" pitchFamily="18" charset="-127"/>
              </a:defRPr>
            </a:lvl1pPr>
          </a:lstStyle>
          <a:p>
            <a:r>
              <a:rPr lang="ko-KR" altLang="en-US" dirty="0" smtClean="0"/>
              <a:t>소속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작성자</a:t>
            </a:r>
            <a:endParaRPr lang="ko-KR" altLang="en-US" dirty="0"/>
          </a:p>
        </p:txBody>
      </p:sp>
      <p:sp>
        <p:nvSpPr>
          <p:cNvPr id="9" name="직사각형 8"/>
          <p:cNvSpPr/>
          <p:nvPr userDrawn="1"/>
        </p:nvSpPr>
        <p:spPr>
          <a:xfrm>
            <a:off x="6228184" y="6233750"/>
            <a:ext cx="215796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800" spc="-30" dirty="0" smtClean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이 문서는 나눔글꼴로 작성되었습니다</a:t>
            </a:r>
            <a:r>
              <a:rPr lang="en-US" altLang="ko-KR" sz="800" spc="-30" dirty="0" smtClean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800" u="sng" spc="-30" dirty="0" smtClean="0">
                <a:solidFill>
                  <a:srgbClr val="4495D2"/>
                </a:solidFill>
                <a:latin typeface="나눔고딕" pitchFamily="50" charset="-127"/>
                <a:ea typeface="나눔고딕" pitchFamily="50" charset="-127"/>
                <a:hlinkClick r:id="rId4"/>
              </a:rPr>
              <a:t>설치하기</a:t>
            </a:r>
            <a:endParaRPr lang="ko-KR" altLang="en-US" sz="800" u="sng" spc="-30" dirty="0">
              <a:solidFill>
                <a:srgbClr val="4495D2"/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1_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frame_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66813" y="721049"/>
            <a:ext cx="3695079" cy="547711"/>
          </a:xfrm>
          <a:prstGeom prst="rect">
            <a:avLst/>
          </a:prstGeom>
        </p:spPr>
      </p:pic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093296"/>
            <a:ext cx="2133600" cy="365125"/>
          </a:xfrm>
        </p:spPr>
        <p:txBody>
          <a:bodyPr/>
          <a:lstStyle/>
          <a:p>
            <a:fld id="{793C75F0-4FDF-431C-B6B2-41F992E67A7C}" type="datetimeFigureOut">
              <a:rPr lang="ko-KR" altLang="en-US" smtClean="0"/>
              <a:pPr/>
              <a:t>2018-03-25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124200" y="6093296"/>
            <a:ext cx="2895600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53200" y="6093296"/>
            <a:ext cx="2133600" cy="365125"/>
          </a:xfrm>
        </p:spPr>
        <p:txBody>
          <a:bodyPr/>
          <a:lstStyle/>
          <a:p>
            <a:fld id="{46AD8A1D-F5E3-4971-B0EE-D6B8EE5A56B1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1" name="세로 텍스트 개체 틀 2"/>
          <p:cNvSpPr>
            <a:spLocks noGrp="1"/>
          </p:cNvSpPr>
          <p:nvPr>
            <p:ph type="body" orient="vert" idx="1" hasCustomPrompt="1"/>
          </p:nvPr>
        </p:nvSpPr>
        <p:spPr>
          <a:xfrm>
            <a:off x="708968" y="1340768"/>
            <a:ext cx="7751464" cy="504056"/>
          </a:xfrm>
        </p:spPr>
        <p:txBody>
          <a:bodyPr vert="horz" anchor="t">
            <a:normAutofit/>
          </a:bodyPr>
          <a:lstStyle>
            <a:lvl1pPr algn="l">
              <a:defRPr sz="1300" b="1">
                <a:latin typeface="나눔명조" pitchFamily="18" charset="-127"/>
                <a:ea typeface="나눔명조" pitchFamily="18" charset="-127"/>
              </a:defRPr>
            </a:lvl1pPr>
          </a:lstStyle>
          <a:p>
            <a:pPr lvl="0"/>
            <a:r>
              <a:rPr lang="ko-KR" altLang="en-US" dirty="0" smtClean="0"/>
              <a:t>내용을 입력하세요</a:t>
            </a:r>
            <a:endParaRPr lang="ko-KR" altLang="en-US" dirty="0"/>
          </a:p>
        </p:txBody>
      </p:sp>
      <p:sp>
        <p:nvSpPr>
          <p:cNvPr id="12" name="세로 텍스트 개체 틀 2"/>
          <p:cNvSpPr>
            <a:spLocks noGrp="1"/>
          </p:cNvSpPr>
          <p:nvPr>
            <p:ph type="body" orient="vert" idx="13" hasCustomPrompt="1"/>
          </p:nvPr>
        </p:nvSpPr>
        <p:spPr>
          <a:xfrm>
            <a:off x="971600" y="747145"/>
            <a:ext cx="3239963" cy="504056"/>
          </a:xfrm>
        </p:spPr>
        <p:txBody>
          <a:bodyPr vert="horz" anchor="ctr">
            <a:normAutofit/>
          </a:bodyPr>
          <a:lstStyle>
            <a:lvl1pPr algn="l">
              <a:defRPr sz="1500" b="1">
                <a:latin typeface="나눔명조" pitchFamily="18" charset="-127"/>
                <a:ea typeface="나눔명조" pitchFamily="18" charset="-127"/>
              </a:defRPr>
            </a:lvl1pPr>
          </a:lstStyle>
          <a:p>
            <a:pPr lvl="0"/>
            <a:r>
              <a:rPr lang="ko-KR" altLang="en-US" smtClean="0"/>
              <a:t>마스터 텍스트 스타일을 편집합니다</a:t>
            </a:r>
            <a:r>
              <a:rPr lang="en-US" altLang="ko-KR" smtClean="0"/>
              <a:t>.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2_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frame_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66813" y="721049"/>
            <a:ext cx="3695079" cy="547711"/>
          </a:xfrm>
          <a:prstGeom prst="rect">
            <a:avLst/>
          </a:prstGeom>
        </p:spPr>
      </p:pic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093296"/>
            <a:ext cx="2133600" cy="365125"/>
          </a:xfrm>
        </p:spPr>
        <p:txBody>
          <a:bodyPr/>
          <a:lstStyle/>
          <a:p>
            <a:fld id="{793C75F0-4FDF-431C-B6B2-41F992E67A7C}" type="datetimeFigureOut">
              <a:rPr lang="ko-KR" altLang="en-US" smtClean="0"/>
              <a:pPr/>
              <a:t>2018-03-25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124200" y="6093296"/>
            <a:ext cx="2895600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53200" y="6093296"/>
            <a:ext cx="2133600" cy="365125"/>
          </a:xfrm>
        </p:spPr>
        <p:txBody>
          <a:bodyPr/>
          <a:lstStyle/>
          <a:p>
            <a:fld id="{46AD8A1D-F5E3-4971-B0EE-D6B8EE5A56B1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1" name="세로 텍스트 개체 틀 2"/>
          <p:cNvSpPr>
            <a:spLocks noGrp="1"/>
          </p:cNvSpPr>
          <p:nvPr>
            <p:ph type="body" orient="vert" idx="1" hasCustomPrompt="1"/>
          </p:nvPr>
        </p:nvSpPr>
        <p:spPr>
          <a:xfrm>
            <a:off x="708968" y="1340768"/>
            <a:ext cx="7751464" cy="648072"/>
          </a:xfrm>
        </p:spPr>
        <p:txBody>
          <a:bodyPr vert="horz" anchor="t">
            <a:normAutofit/>
          </a:bodyPr>
          <a:lstStyle>
            <a:lvl1pPr algn="l">
              <a:defRPr sz="1300" b="1">
                <a:latin typeface="나눔명조" pitchFamily="18" charset="-127"/>
                <a:ea typeface="나눔명조" pitchFamily="18" charset="-127"/>
              </a:defRPr>
            </a:lvl1pPr>
          </a:lstStyle>
          <a:p>
            <a:pPr lvl="0"/>
            <a:r>
              <a:rPr lang="ko-KR" altLang="en-US" dirty="0" smtClean="0"/>
              <a:t>내용을 입력하세요</a:t>
            </a:r>
            <a:endParaRPr lang="ko-KR" altLang="en-US" dirty="0"/>
          </a:p>
        </p:txBody>
      </p:sp>
      <p:sp>
        <p:nvSpPr>
          <p:cNvPr id="12" name="세로 텍스트 개체 틀 2"/>
          <p:cNvSpPr>
            <a:spLocks noGrp="1"/>
          </p:cNvSpPr>
          <p:nvPr>
            <p:ph type="body" orient="vert" idx="13" hasCustomPrompt="1"/>
          </p:nvPr>
        </p:nvSpPr>
        <p:spPr>
          <a:xfrm>
            <a:off x="971600" y="747145"/>
            <a:ext cx="3239963" cy="504056"/>
          </a:xfrm>
        </p:spPr>
        <p:txBody>
          <a:bodyPr vert="horz" anchor="ctr">
            <a:normAutofit/>
          </a:bodyPr>
          <a:lstStyle>
            <a:lvl1pPr algn="l">
              <a:defRPr sz="1500" b="1">
                <a:latin typeface="나눔명조" pitchFamily="18" charset="-127"/>
                <a:ea typeface="나눔명조" pitchFamily="18" charset="-127"/>
              </a:defRPr>
            </a:lvl1pPr>
          </a:lstStyle>
          <a:p>
            <a:pPr lvl="0"/>
            <a:r>
              <a:rPr lang="ko-KR" altLang="en-US" smtClean="0"/>
              <a:t>마스터 텍스트 스타일을 편집합니다</a:t>
            </a:r>
            <a:r>
              <a:rPr lang="en-US" altLang="ko-KR" smtClean="0"/>
              <a:t>.</a:t>
            </a:r>
            <a:endParaRPr lang="ko-KR" altLang="en-US"/>
          </a:p>
        </p:txBody>
      </p:sp>
      <p:sp>
        <p:nvSpPr>
          <p:cNvPr id="8" name="세로 텍스트 개체 틀 2"/>
          <p:cNvSpPr>
            <a:spLocks noGrp="1"/>
          </p:cNvSpPr>
          <p:nvPr>
            <p:ph type="body" orient="vert" idx="14" hasCustomPrompt="1"/>
          </p:nvPr>
        </p:nvSpPr>
        <p:spPr>
          <a:xfrm>
            <a:off x="708968" y="2060848"/>
            <a:ext cx="7751464" cy="3816424"/>
          </a:xfrm>
        </p:spPr>
        <p:txBody>
          <a:bodyPr vert="horz" anchor="t">
            <a:normAutofit/>
          </a:bodyPr>
          <a:lstStyle>
            <a:lvl1pPr algn="l">
              <a:defRPr sz="1300" b="1">
                <a:latin typeface="나눔명조" pitchFamily="18" charset="-127"/>
                <a:ea typeface="나눔명조" pitchFamily="18" charset="-127"/>
              </a:defRPr>
            </a:lvl1pPr>
          </a:lstStyle>
          <a:p>
            <a:pPr lvl="0"/>
            <a:r>
              <a:rPr lang="ko-KR" altLang="en-US" dirty="0" smtClean="0"/>
              <a:t>내용을 입력하세요</a:t>
            </a:r>
            <a:endParaRPr lang="en-US" altLang="ko-KR" dirty="0" smtClean="0"/>
          </a:p>
          <a:p>
            <a:pPr lvl="0"/>
            <a:endParaRPr lang="ko-KR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배경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blu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" y="3"/>
            <a:ext cx="9143997" cy="685799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배경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C75F0-4FDF-431C-B6B2-41F992E67A7C}" type="datetimeFigureOut">
              <a:rPr lang="ko-KR" altLang="en-US" smtClean="0"/>
              <a:pPr/>
              <a:t>2018-03-25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D8A1D-F5E3-4971-B0EE-D6B8EE5A56B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C75F0-4FDF-431C-B6B2-41F992E67A7C}" type="datetimeFigureOut">
              <a:rPr lang="ko-KR" altLang="en-US" smtClean="0"/>
              <a:pPr/>
              <a:t>2018-03-25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D8A1D-F5E3-4971-B0EE-D6B8EE5A56B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blue.png"/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8" y="6"/>
            <a:ext cx="9143992" cy="6857994"/>
          </a:xfrm>
          <a:prstGeom prst="rect">
            <a:avLst/>
          </a:prstGeom>
        </p:spPr>
      </p:pic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16530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C75F0-4FDF-431C-B6B2-41F992E67A7C}" type="datetimeFigureOut">
              <a:rPr lang="ko-KR" altLang="en-US" smtClean="0"/>
              <a:pPr/>
              <a:t>2018-03-25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16530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16530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D8A1D-F5E3-4971-B0EE-D6B8EE5A56B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7" r:id="rId2"/>
    <p:sldLayoutId id="2147483676" r:id="rId3"/>
    <p:sldLayoutId id="2147483681" r:id="rId4"/>
    <p:sldLayoutId id="2147483682" r:id="rId5"/>
    <p:sldLayoutId id="2147483678" r:id="rId6"/>
    <p:sldLayoutId id="2147483649" r:id="rId7"/>
    <p:sldLayoutId id="2147483650" r:id="rId8"/>
  </p:sldLayoutIdLst>
  <p:txStyles>
    <p:titleStyle>
      <a:lvl1pPr algn="ctr" defTabSz="914400" rtl="0" eaLnBrk="1" latinLnBrk="1" hangingPunct="1">
        <a:spcBef>
          <a:spcPct val="0"/>
        </a:spcBef>
        <a:buNone/>
        <a:defRPr sz="4400" b="0" kern="1200">
          <a:solidFill>
            <a:schemeClr val="bg2">
              <a:lumMod val="25000"/>
            </a:schemeClr>
          </a:solidFill>
          <a:latin typeface="+mn-ea"/>
          <a:ea typeface="+mn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None/>
        <a:defRPr sz="3200" b="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None/>
        <a:defRPr sz="2800" b="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None/>
        <a:defRPr sz="2400" b="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None/>
        <a:defRPr sz="2000" b="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None/>
        <a:defRPr sz="2000" b="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hangeul.naver.com/fon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ivO4Gk5O3rk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hangeul.naver.com/fon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ocuments and Settings\nhn\바탕 화면\old-paper-background-cov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3" name="그림 12" descr="korean fram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6685" y="723704"/>
            <a:ext cx="1133800" cy="3917099"/>
          </a:xfrm>
          <a:prstGeom prst="rect">
            <a:avLst/>
          </a:prstGeom>
        </p:spPr>
      </p:pic>
      <p:sp>
        <p:nvSpPr>
          <p:cNvPr id="41" name="직사각형 40"/>
          <p:cNvSpPr/>
          <p:nvPr/>
        </p:nvSpPr>
        <p:spPr>
          <a:xfrm>
            <a:off x="6228184" y="6233750"/>
            <a:ext cx="215796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800" spc="-30" dirty="0" smtClean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이 문서는 나눔글꼴로 작성되었습니다</a:t>
            </a:r>
            <a:r>
              <a:rPr lang="en-US" altLang="ko-KR" sz="800" spc="-30" dirty="0" smtClean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800" u="sng" spc="-30" dirty="0" smtClean="0">
                <a:solidFill>
                  <a:srgbClr val="4495D2"/>
                </a:solidFill>
                <a:latin typeface="나눔고딕" pitchFamily="50" charset="-127"/>
                <a:ea typeface="나눔고딕" pitchFamily="50" charset="-127"/>
                <a:hlinkClick r:id="rId4"/>
              </a:rPr>
              <a:t>설치하기</a:t>
            </a:r>
            <a:endParaRPr lang="ko-KR" altLang="en-US" sz="800" u="sng" spc="-30" dirty="0">
              <a:solidFill>
                <a:srgbClr val="4495D2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6228184" y="5271591"/>
            <a:ext cx="1955249" cy="46166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r>
              <a:rPr lang="ko-KR" altLang="en-US" sz="1200" b="1" u="sng" dirty="0" smtClean="0">
                <a:solidFill>
                  <a:schemeClr val="bg2">
                    <a:lumMod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소속 일본어일본학과</a:t>
            </a:r>
            <a:endParaRPr lang="en-US" altLang="ko-KR" sz="1200" b="1" u="sng" dirty="0" smtClean="0">
              <a:solidFill>
                <a:schemeClr val="bg2">
                  <a:lumMod val="2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  <a:p>
            <a:r>
              <a:rPr lang="ko-KR" altLang="en-US" sz="1200" b="1" u="sng" dirty="0" smtClean="0">
                <a:solidFill>
                  <a:schemeClr val="bg2">
                    <a:lumMod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작성자 김형진</a:t>
            </a:r>
            <a:endParaRPr lang="en-US" altLang="ko-KR" sz="1200" b="1" u="sng" dirty="0" smtClean="0">
              <a:solidFill>
                <a:schemeClr val="bg2">
                  <a:lumMod val="2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899592" y="908720"/>
            <a:ext cx="800219" cy="3823982"/>
          </a:xfrm>
          <a:prstGeom prst="rect">
            <a:avLst/>
          </a:prstGeom>
        </p:spPr>
        <p:txBody>
          <a:bodyPr vert="wordArtVertRtl" wrap="square">
            <a:spAutoFit/>
          </a:bodyPr>
          <a:lstStyle/>
          <a:p>
            <a:pPr>
              <a:lnSpc>
                <a:spcPts val="2400"/>
              </a:lnSpc>
            </a:pPr>
            <a:endParaRPr lang="en-US" altLang="ko-KR" sz="2000" b="1" dirty="0" smtClean="0">
              <a:solidFill>
                <a:schemeClr val="bg2">
                  <a:lumMod val="2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  <a:p>
            <a:pPr>
              <a:lnSpc>
                <a:spcPts val="2400"/>
              </a:lnSpc>
            </a:pPr>
            <a:r>
              <a:rPr lang="ko-KR" altLang="en-US" sz="3600" b="1" dirty="0" smtClean="0">
                <a:solidFill>
                  <a:schemeClr val="bg2">
                    <a:lumMod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구석기 시대</a:t>
            </a:r>
            <a:endParaRPr lang="en-US" altLang="ko-KR" sz="3600" b="1" dirty="0" smtClean="0">
              <a:solidFill>
                <a:schemeClr val="bg2">
                  <a:lumMod val="2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 descr="blu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2" cy="6857994"/>
          </a:xfrm>
          <a:prstGeom prst="rect">
            <a:avLst/>
          </a:prstGeom>
        </p:spPr>
      </p:pic>
      <p:pic>
        <p:nvPicPr>
          <p:cNvPr id="9" name="그림 8" descr="frame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913" y="721049"/>
            <a:ext cx="4847207" cy="547711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1100502" y="794932"/>
            <a:ext cx="43355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 smtClean="0">
                <a:solidFill>
                  <a:schemeClr val="bg2">
                    <a:lumMod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1. </a:t>
            </a:r>
            <a:r>
              <a:rPr lang="ko-KR" altLang="en-US" sz="2000" b="1" dirty="0" smtClean="0">
                <a:solidFill>
                  <a:schemeClr val="bg2">
                    <a:lumMod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일본 열도의 형성과 일본인의 기원</a:t>
            </a:r>
            <a:endParaRPr lang="ko-KR" alt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7164288" y="6237312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2F6212C-4B87-496A-AC2E-DBBA9F35BC46}" type="slidenum">
              <a:rPr lang="en-US" altLang="ko-KR" sz="800" spc="-30" smtClean="0">
                <a:solidFill>
                  <a:schemeClr val="bg2">
                    <a:lumMod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pPr algn="r"/>
              <a:t>2</a:t>
            </a:fld>
            <a:endParaRPr lang="en-US" altLang="ko-KR" sz="800" spc="-30" dirty="0">
              <a:solidFill>
                <a:schemeClr val="bg2">
                  <a:lumMod val="2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36096" y="2124431"/>
            <a:ext cx="3238387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 smtClean="0">
                <a:solidFill>
                  <a:schemeClr val="bg2">
                    <a:lumMod val="25000"/>
                  </a:schemeClr>
                </a:solidFill>
                <a:latin typeface="나눔명조" charset="-127"/>
                <a:ea typeface="나눔명조" charset="-127"/>
              </a:rPr>
              <a:t>마지막 빙하기</a:t>
            </a:r>
            <a:endParaRPr lang="en-US" altLang="ko-KR" sz="2000" b="1" dirty="0" smtClean="0">
              <a:solidFill>
                <a:schemeClr val="bg2">
                  <a:lumMod val="25000"/>
                </a:schemeClr>
              </a:solidFill>
              <a:latin typeface="나눔명조" charset="-127"/>
              <a:ea typeface="나눔명조" charset="-127"/>
            </a:endParaRPr>
          </a:p>
          <a:p>
            <a:r>
              <a:rPr lang="ko-KR" altLang="en-US" sz="2000" b="1" dirty="0" smtClean="0">
                <a:solidFill>
                  <a:schemeClr val="bg2">
                    <a:lumMod val="25000"/>
                  </a:schemeClr>
                </a:solidFill>
                <a:latin typeface="나눔명조" charset="-127"/>
                <a:ea typeface="나눔명조" charset="-127"/>
              </a:rPr>
              <a:t>→대륙과 연결</a:t>
            </a:r>
            <a:r>
              <a:rPr lang="en-US" altLang="ko-KR" sz="2000" b="1" dirty="0" smtClean="0">
                <a:solidFill>
                  <a:schemeClr val="bg2">
                    <a:lumMod val="25000"/>
                  </a:schemeClr>
                </a:solidFill>
                <a:latin typeface="나눔명조" charset="-127"/>
                <a:ea typeface="나눔명조" charset="-127"/>
              </a:rPr>
              <a:t>, </a:t>
            </a:r>
            <a:r>
              <a:rPr lang="ko-KR" altLang="en-US" sz="2000" b="1" dirty="0" smtClean="0">
                <a:solidFill>
                  <a:schemeClr val="bg2">
                    <a:lumMod val="25000"/>
                  </a:schemeClr>
                </a:solidFill>
                <a:latin typeface="나눔명조" charset="-127"/>
                <a:ea typeface="나눔명조" charset="-127"/>
              </a:rPr>
              <a:t>인류의 이동</a:t>
            </a:r>
            <a:endParaRPr lang="en-US" altLang="ko-KR" sz="2000" b="1" dirty="0" smtClean="0">
              <a:solidFill>
                <a:schemeClr val="bg2">
                  <a:lumMod val="25000"/>
                </a:schemeClr>
              </a:solidFill>
              <a:latin typeface="나눔명조" charset="-127"/>
              <a:ea typeface="나눔명조" charset="-127"/>
            </a:endParaRPr>
          </a:p>
          <a:p>
            <a:endParaRPr lang="en-US" altLang="ko-KR" sz="2000" b="1" dirty="0">
              <a:solidFill>
                <a:schemeClr val="bg2">
                  <a:lumMod val="25000"/>
                </a:schemeClr>
              </a:solidFill>
              <a:latin typeface="나눔명조" charset="-127"/>
              <a:ea typeface="나눔명조" charset="-127"/>
            </a:endParaRPr>
          </a:p>
          <a:p>
            <a:endParaRPr lang="en-US" altLang="ko-KR" sz="2000" b="1" dirty="0" smtClean="0">
              <a:solidFill>
                <a:schemeClr val="bg2">
                  <a:lumMod val="25000"/>
                </a:schemeClr>
              </a:solidFill>
              <a:latin typeface="나눔명조" charset="-127"/>
              <a:ea typeface="나눔명조" charset="-127"/>
            </a:endParaRPr>
          </a:p>
          <a:p>
            <a:r>
              <a:rPr lang="en-US" altLang="ko-KR" sz="2000" b="1" dirty="0" smtClean="0">
                <a:solidFill>
                  <a:schemeClr val="bg2">
                    <a:lumMod val="25000"/>
                  </a:schemeClr>
                </a:solidFill>
                <a:latin typeface="나눔명조" charset="-127"/>
                <a:ea typeface="나눔명조" charset="-127"/>
              </a:rPr>
              <a:t>1</a:t>
            </a:r>
            <a:r>
              <a:rPr lang="ko-KR" altLang="en-US" sz="2000" b="1" dirty="0" smtClean="0">
                <a:solidFill>
                  <a:schemeClr val="bg2">
                    <a:lumMod val="25000"/>
                  </a:schemeClr>
                </a:solidFill>
                <a:latin typeface="나눔명조" charset="-127"/>
                <a:ea typeface="나눔명조" charset="-127"/>
              </a:rPr>
              <a:t>만년 전 빙하기의 끝</a:t>
            </a:r>
            <a:endParaRPr lang="en-US" altLang="ko-KR" sz="2000" b="1" dirty="0" smtClean="0">
              <a:solidFill>
                <a:schemeClr val="bg2">
                  <a:lumMod val="25000"/>
                </a:schemeClr>
              </a:solidFill>
              <a:latin typeface="나눔명조" charset="-127"/>
              <a:ea typeface="나눔명조" charset="-127"/>
            </a:endParaRPr>
          </a:p>
          <a:p>
            <a:r>
              <a:rPr lang="ko-KR" altLang="en-US" sz="2000" b="1" dirty="0" smtClean="0">
                <a:solidFill>
                  <a:schemeClr val="bg2">
                    <a:lumMod val="25000"/>
                  </a:schemeClr>
                </a:solidFill>
                <a:latin typeface="나눔명조" charset="-127"/>
                <a:ea typeface="나눔명조" charset="-127"/>
              </a:rPr>
              <a:t>→해수면의 상승</a:t>
            </a:r>
            <a:r>
              <a:rPr lang="en-US" altLang="ko-KR" sz="2000" b="1" dirty="0" smtClean="0">
                <a:solidFill>
                  <a:schemeClr val="bg2">
                    <a:lumMod val="25000"/>
                  </a:schemeClr>
                </a:solidFill>
                <a:latin typeface="나눔명조" charset="-127"/>
                <a:ea typeface="나눔명조" charset="-127"/>
              </a:rPr>
              <a:t>, </a:t>
            </a:r>
            <a:r>
              <a:rPr lang="ko-KR" altLang="en-US" sz="2000" b="1" dirty="0" smtClean="0">
                <a:solidFill>
                  <a:schemeClr val="bg2">
                    <a:lumMod val="25000"/>
                  </a:schemeClr>
                </a:solidFill>
                <a:latin typeface="나눔명조" charset="-127"/>
                <a:ea typeface="나눔명조" charset="-127"/>
              </a:rPr>
              <a:t>열도 형성</a:t>
            </a:r>
            <a:endParaRPr lang="en-US" altLang="ko-KR" sz="2000" b="1" dirty="0" smtClean="0">
              <a:solidFill>
                <a:schemeClr val="bg2">
                  <a:lumMod val="25000"/>
                </a:schemeClr>
              </a:solidFill>
              <a:latin typeface="나눔명조" charset="-127"/>
              <a:ea typeface="나눔명조" charset="-127"/>
            </a:endParaRPr>
          </a:p>
          <a:p>
            <a:endParaRPr lang="en-US" altLang="ko-KR" sz="2000" b="1" dirty="0">
              <a:solidFill>
                <a:schemeClr val="bg2">
                  <a:lumMod val="25000"/>
                </a:schemeClr>
              </a:solidFill>
              <a:latin typeface="나눔명조" charset="-127"/>
              <a:ea typeface="나눔명조" charset="-127"/>
            </a:endParaRPr>
          </a:p>
          <a:p>
            <a:endParaRPr lang="en-US" altLang="ko-KR" sz="2000" b="1" dirty="0" smtClean="0">
              <a:solidFill>
                <a:schemeClr val="bg2">
                  <a:lumMod val="25000"/>
                </a:schemeClr>
              </a:solidFill>
              <a:latin typeface="나눔명조" charset="-127"/>
              <a:ea typeface="나눔명조" charset="-127"/>
            </a:endParaRPr>
          </a:p>
          <a:p>
            <a:r>
              <a:rPr lang="ko-KR" altLang="en-US" sz="2000" b="1" dirty="0" smtClean="0">
                <a:solidFill>
                  <a:schemeClr val="bg2">
                    <a:lumMod val="25000"/>
                  </a:schemeClr>
                </a:solidFill>
                <a:latin typeface="나눔명조" charset="-127"/>
                <a:ea typeface="나눔명조" charset="-127"/>
              </a:rPr>
              <a:t>돌아가지 못한 인류</a:t>
            </a:r>
            <a:endParaRPr lang="en-US" altLang="ko-KR" sz="2000" b="1" dirty="0" smtClean="0">
              <a:solidFill>
                <a:schemeClr val="bg2">
                  <a:lumMod val="25000"/>
                </a:schemeClr>
              </a:solidFill>
              <a:latin typeface="나눔명조" charset="-127"/>
              <a:ea typeface="나눔명조" charset="-127"/>
            </a:endParaRPr>
          </a:p>
          <a:p>
            <a:r>
              <a:rPr lang="ko-KR" altLang="en-US" sz="2000" b="1" dirty="0" smtClean="0">
                <a:solidFill>
                  <a:schemeClr val="bg2">
                    <a:lumMod val="25000"/>
                  </a:schemeClr>
                </a:solidFill>
                <a:latin typeface="나눔명조" charset="-127"/>
                <a:ea typeface="나눔명조" charset="-127"/>
              </a:rPr>
              <a:t>→일본인의 기원</a:t>
            </a:r>
            <a:endParaRPr lang="en-US" altLang="ko-KR" sz="2000" b="1" dirty="0" smtClean="0">
              <a:solidFill>
                <a:schemeClr val="bg2">
                  <a:lumMod val="25000"/>
                </a:schemeClr>
              </a:solidFill>
              <a:latin typeface="나눔명조" charset="-127"/>
              <a:ea typeface="나눔명조" charset="-127"/>
            </a:endParaRPr>
          </a:p>
        </p:txBody>
      </p:sp>
      <p:pic>
        <p:nvPicPr>
          <p:cNvPr id="1027" name="Picture 3" descr="C:\Users\kaiya\Desktop\일본문화 조별과제\일본 열도의 형성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913" y="2216867"/>
            <a:ext cx="4122454" cy="298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 descr="blu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" y="6"/>
            <a:ext cx="9143992" cy="6857994"/>
          </a:xfrm>
          <a:prstGeom prst="rect">
            <a:avLst/>
          </a:prstGeom>
        </p:spPr>
      </p:pic>
      <p:pic>
        <p:nvPicPr>
          <p:cNvPr id="9" name="그림 8" descr="frame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913" y="721049"/>
            <a:ext cx="3263031" cy="547711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1100502" y="794932"/>
            <a:ext cx="37595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>
                <a:solidFill>
                  <a:schemeClr val="bg2">
                    <a:lumMod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2</a:t>
            </a:r>
            <a:r>
              <a:rPr lang="en-US" altLang="ko-KR" sz="2000" b="1" dirty="0" smtClean="0">
                <a:solidFill>
                  <a:schemeClr val="bg2">
                    <a:lumMod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. </a:t>
            </a:r>
            <a:r>
              <a:rPr lang="ko-KR" altLang="en-US" sz="2000" b="1" dirty="0" smtClean="0">
                <a:solidFill>
                  <a:schemeClr val="bg2">
                    <a:lumMod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일본의 구석기 시대</a:t>
            </a:r>
            <a:endParaRPr lang="ko-KR" altLang="en-US" sz="2000" dirty="0"/>
          </a:p>
        </p:txBody>
      </p:sp>
      <p:sp>
        <p:nvSpPr>
          <p:cNvPr id="11" name="직사각형 10"/>
          <p:cNvSpPr/>
          <p:nvPr/>
        </p:nvSpPr>
        <p:spPr>
          <a:xfrm>
            <a:off x="5282826" y="3717032"/>
            <a:ext cx="357772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b="1" dirty="0" err="1" smtClean="0">
                <a:solidFill>
                  <a:schemeClr val="bg2">
                    <a:lumMod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아이자와</a:t>
            </a:r>
            <a:r>
              <a:rPr lang="ko-KR" altLang="en-US" sz="2000" b="1" dirty="0" smtClean="0">
                <a:solidFill>
                  <a:schemeClr val="bg2">
                    <a:lumMod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 </a:t>
            </a:r>
            <a:r>
              <a:rPr lang="ko-KR" altLang="en-US" sz="2000" b="1" dirty="0" err="1" smtClean="0">
                <a:solidFill>
                  <a:schemeClr val="bg2">
                    <a:lumMod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타다히로의</a:t>
            </a:r>
            <a:r>
              <a:rPr lang="ko-KR" altLang="en-US" sz="2000" b="1" dirty="0" smtClean="0">
                <a:solidFill>
                  <a:schemeClr val="bg2">
                    <a:lumMod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 구석기 유적 발견</a:t>
            </a:r>
            <a:endParaRPr lang="en-US" altLang="ko-KR" sz="2000" b="1" dirty="0" smtClean="0">
              <a:solidFill>
                <a:schemeClr val="bg2">
                  <a:lumMod val="2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  <a:p>
            <a:r>
              <a:rPr lang="ko-KR" altLang="en-US" sz="2000" b="1" dirty="0" smtClean="0">
                <a:solidFill>
                  <a:schemeClr val="bg2">
                    <a:lumMod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→일본 구석기 연구의 초석</a:t>
            </a:r>
            <a:endParaRPr lang="ko-KR" altLang="en-US" sz="2000" b="1" dirty="0">
              <a:solidFill>
                <a:schemeClr val="bg2">
                  <a:lumMod val="2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64288" y="6237312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2F6212C-4B87-496A-AC2E-DBBA9F35BC46}" type="slidenum">
              <a:rPr lang="en-US" altLang="ko-KR" sz="800" spc="-30" smtClean="0">
                <a:solidFill>
                  <a:schemeClr val="bg2">
                    <a:lumMod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pPr algn="r"/>
              <a:t>3</a:t>
            </a:fld>
            <a:endParaRPr lang="en-US" altLang="ko-KR" sz="800" spc="-30" dirty="0">
              <a:solidFill>
                <a:schemeClr val="bg2">
                  <a:lumMod val="2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5282826" y="2384106"/>
            <a:ext cx="34961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b="1" dirty="0" smtClean="0">
                <a:solidFill>
                  <a:schemeClr val="bg2">
                    <a:lumMod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종래 학설</a:t>
            </a:r>
            <a:endParaRPr lang="en-US" altLang="ko-KR" sz="2000" b="1" dirty="0" smtClean="0">
              <a:solidFill>
                <a:schemeClr val="bg2">
                  <a:lumMod val="2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  <a:p>
            <a:r>
              <a:rPr lang="ko-KR" altLang="en-US" sz="2000" b="1" dirty="0" smtClean="0">
                <a:solidFill>
                  <a:schemeClr val="bg2">
                    <a:lumMod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→일본의 구석기 시대는 없다</a:t>
            </a:r>
            <a:endParaRPr lang="en-US" altLang="ko-KR" sz="2000" b="1" dirty="0" smtClean="0">
              <a:solidFill>
                <a:schemeClr val="bg2">
                  <a:lumMod val="2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</p:txBody>
      </p:sp>
      <p:pic>
        <p:nvPicPr>
          <p:cNvPr id="2050" name="Picture 2" descr="C:\Users\kaiya\Desktop\일본문화 조별과제\아이자와 타다히로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86" y="2132857"/>
            <a:ext cx="4036931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852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 descr="blu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" y="6"/>
            <a:ext cx="9143992" cy="6857994"/>
          </a:xfrm>
          <a:prstGeom prst="rect">
            <a:avLst/>
          </a:prstGeom>
        </p:spPr>
      </p:pic>
      <p:pic>
        <p:nvPicPr>
          <p:cNvPr id="9" name="그림 8" descr="frame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913" y="721049"/>
            <a:ext cx="4775199" cy="547711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1100502" y="794932"/>
            <a:ext cx="43355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 smtClean="0">
                <a:solidFill>
                  <a:schemeClr val="bg2">
                    <a:lumMod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2-2. </a:t>
            </a:r>
            <a:r>
              <a:rPr lang="ko-KR" altLang="en-US" sz="2000" b="1" dirty="0" smtClean="0">
                <a:solidFill>
                  <a:schemeClr val="bg2">
                    <a:lumMod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전기 및 중기 구석기 유물 발굴</a:t>
            </a:r>
            <a:endParaRPr lang="ko-KR" altLang="en-US" sz="2000" dirty="0"/>
          </a:p>
        </p:txBody>
      </p:sp>
      <p:sp>
        <p:nvSpPr>
          <p:cNvPr id="11" name="직사각형 10"/>
          <p:cNvSpPr/>
          <p:nvPr/>
        </p:nvSpPr>
        <p:spPr>
          <a:xfrm>
            <a:off x="1075837" y="1997842"/>
            <a:ext cx="699233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 smtClean="0">
                <a:solidFill>
                  <a:schemeClr val="bg2">
                    <a:lumMod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-</a:t>
            </a:r>
            <a:r>
              <a:rPr lang="ko-KR" altLang="en-US" sz="2000" b="1" dirty="0" err="1" smtClean="0">
                <a:solidFill>
                  <a:schemeClr val="bg2">
                    <a:lumMod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아이자와</a:t>
            </a:r>
            <a:r>
              <a:rPr lang="ko-KR" altLang="en-US" sz="2000" b="1" dirty="0" smtClean="0">
                <a:solidFill>
                  <a:schemeClr val="bg2">
                    <a:lumMod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 </a:t>
            </a:r>
            <a:r>
              <a:rPr lang="ko-KR" altLang="en-US" sz="2000" b="1" dirty="0" err="1" smtClean="0">
                <a:solidFill>
                  <a:schemeClr val="bg2">
                    <a:lumMod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타다히로의</a:t>
            </a:r>
            <a:r>
              <a:rPr lang="ko-KR" altLang="en-US" sz="2000" b="1" dirty="0" smtClean="0">
                <a:solidFill>
                  <a:schemeClr val="bg2">
                    <a:lumMod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 후기구석기 시대 증명</a:t>
            </a:r>
            <a:endParaRPr lang="en-US" altLang="ko-KR" sz="2000" b="1" dirty="0" smtClean="0">
              <a:solidFill>
                <a:schemeClr val="bg2">
                  <a:lumMod val="2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  <a:p>
            <a:endParaRPr lang="en-US" altLang="ko-KR" sz="2000" b="1" dirty="0">
              <a:solidFill>
                <a:schemeClr val="bg2">
                  <a:lumMod val="2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  <a:p>
            <a:r>
              <a:rPr lang="en-US" altLang="ko-KR" sz="2000" b="1" dirty="0" smtClean="0">
                <a:solidFill>
                  <a:schemeClr val="bg2">
                    <a:lumMod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-</a:t>
            </a:r>
            <a:r>
              <a:rPr lang="ko-KR" altLang="en-US" sz="2000" b="1" dirty="0" smtClean="0">
                <a:solidFill>
                  <a:schemeClr val="bg2">
                    <a:lumMod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보다 낡은 시대의  발굴 시도</a:t>
            </a:r>
            <a:endParaRPr lang="en-US" altLang="ko-KR" sz="2000" b="1" dirty="0" smtClean="0">
              <a:solidFill>
                <a:schemeClr val="bg2">
                  <a:lumMod val="2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  <a:p>
            <a:endParaRPr lang="en-US" altLang="ko-KR" sz="2000" b="1" dirty="0">
              <a:solidFill>
                <a:schemeClr val="bg2">
                  <a:lumMod val="2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  <a:p>
            <a:r>
              <a:rPr lang="en-US" altLang="ko-KR" sz="2000" b="1" dirty="0" smtClean="0">
                <a:solidFill>
                  <a:schemeClr val="bg2">
                    <a:lumMod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-60~70</a:t>
            </a:r>
            <a:r>
              <a:rPr lang="ko-KR" altLang="en-US" sz="2000" b="1" dirty="0" smtClean="0">
                <a:solidFill>
                  <a:schemeClr val="bg2">
                    <a:lumMod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년대 성과 없음</a:t>
            </a:r>
            <a:endParaRPr lang="en-US" altLang="ko-KR" sz="2000" b="1" dirty="0" smtClean="0">
              <a:solidFill>
                <a:schemeClr val="bg2">
                  <a:lumMod val="2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  <a:p>
            <a:endParaRPr lang="en-US" altLang="ko-KR" sz="2000" b="1" dirty="0">
              <a:solidFill>
                <a:schemeClr val="bg2">
                  <a:lumMod val="2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  <a:p>
            <a:r>
              <a:rPr lang="en-US" altLang="ko-KR" sz="2000" b="1" dirty="0" smtClean="0">
                <a:solidFill>
                  <a:schemeClr val="bg2">
                    <a:lumMod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-80</a:t>
            </a:r>
            <a:r>
              <a:rPr lang="ko-KR" altLang="en-US" sz="2000" b="1" dirty="0" smtClean="0">
                <a:solidFill>
                  <a:schemeClr val="bg2">
                    <a:lumMod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년대 부터 전기</a:t>
            </a:r>
            <a:r>
              <a:rPr lang="en-US" altLang="ko-KR" sz="2000" b="1" dirty="0">
                <a:solidFill>
                  <a:schemeClr val="bg2">
                    <a:lumMod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 </a:t>
            </a:r>
            <a:r>
              <a:rPr lang="ko-KR" altLang="en-US" sz="2000" b="1" dirty="0" smtClean="0">
                <a:solidFill>
                  <a:schemeClr val="bg2">
                    <a:lumMod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및 중기 구석기 유물 속속히 발견</a:t>
            </a:r>
            <a:endParaRPr lang="en-US" altLang="ko-KR" sz="2000" b="1" dirty="0" smtClean="0">
              <a:solidFill>
                <a:schemeClr val="bg2">
                  <a:lumMod val="2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  <a:p>
            <a:endParaRPr lang="en-US" altLang="ko-KR" sz="2000" b="1" dirty="0">
              <a:solidFill>
                <a:schemeClr val="bg2">
                  <a:lumMod val="2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  <a:p>
            <a:r>
              <a:rPr lang="en-US" altLang="ko-KR" sz="2000" b="1" dirty="0" smtClean="0">
                <a:solidFill>
                  <a:schemeClr val="bg2">
                    <a:lumMod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-</a:t>
            </a:r>
            <a:r>
              <a:rPr lang="ko-KR" altLang="en-US" sz="2000" b="1" dirty="0" err="1" smtClean="0">
                <a:solidFill>
                  <a:schemeClr val="bg2">
                    <a:lumMod val="25000"/>
                  </a:schemeClr>
                </a:solidFill>
                <a:latin typeface="나눔명조" pitchFamily="18" charset="-127"/>
                <a:ea typeface="나눔명조" pitchFamily="18" charset="-127"/>
                <a:hlinkClick r:id="rId4"/>
              </a:rPr>
              <a:t>후지무라</a:t>
            </a:r>
            <a:r>
              <a:rPr lang="ko-KR" altLang="en-US" sz="2000" b="1" dirty="0" smtClean="0">
                <a:solidFill>
                  <a:schemeClr val="bg2">
                    <a:lumMod val="25000"/>
                  </a:schemeClr>
                </a:solidFill>
                <a:latin typeface="나눔명조" pitchFamily="18" charset="-127"/>
                <a:ea typeface="나눔명조" pitchFamily="18" charset="-127"/>
                <a:hlinkClick r:id="rId4"/>
              </a:rPr>
              <a:t> </a:t>
            </a:r>
            <a:r>
              <a:rPr lang="ko-KR" altLang="en-US" sz="2000" b="1" dirty="0" err="1" smtClean="0">
                <a:solidFill>
                  <a:schemeClr val="bg2">
                    <a:lumMod val="25000"/>
                  </a:schemeClr>
                </a:solidFill>
                <a:latin typeface="나눔명조" pitchFamily="18" charset="-127"/>
                <a:ea typeface="나눔명조" pitchFamily="18" charset="-127"/>
                <a:hlinkClick r:id="rId4"/>
              </a:rPr>
              <a:t>신이치의</a:t>
            </a:r>
            <a:r>
              <a:rPr lang="ko-KR" altLang="en-US" sz="2000" b="1" dirty="0" smtClean="0">
                <a:solidFill>
                  <a:schemeClr val="bg2">
                    <a:lumMod val="25000"/>
                  </a:schemeClr>
                </a:solidFill>
                <a:latin typeface="나눔명조" pitchFamily="18" charset="-127"/>
                <a:ea typeface="나눔명조" pitchFamily="18" charset="-127"/>
                <a:hlinkClick r:id="rId4"/>
              </a:rPr>
              <a:t> 조작</a:t>
            </a:r>
            <a:endParaRPr lang="en-US" altLang="ko-KR" sz="2000" b="1" dirty="0" smtClean="0">
              <a:solidFill>
                <a:schemeClr val="bg2">
                  <a:lumMod val="2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64288" y="6237312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2F6212C-4B87-496A-AC2E-DBBA9F35BC46}" type="slidenum">
              <a:rPr lang="en-US" altLang="ko-KR" sz="800" spc="-30" smtClean="0">
                <a:solidFill>
                  <a:schemeClr val="bg2">
                    <a:lumMod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pPr algn="r"/>
              <a:t>4</a:t>
            </a:fld>
            <a:endParaRPr lang="en-US" altLang="ko-KR" sz="800" spc="-30" dirty="0">
              <a:solidFill>
                <a:schemeClr val="bg2">
                  <a:lumMod val="2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 descr="blu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" y="-17122"/>
            <a:ext cx="9143992" cy="6857994"/>
          </a:xfrm>
          <a:prstGeom prst="rect">
            <a:avLst/>
          </a:prstGeom>
        </p:spPr>
      </p:pic>
      <p:pic>
        <p:nvPicPr>
          <p:cNvPr id="9" name="그림 8" descr="frame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913" y="721049"/>
            <a:ext cx="3623071" cy="547711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1100502" y="794932"/>
            <a:ext cx="31114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 smtClean="0">
                <a:solidFill>
                  <a:schemeClr val="bg2">
                    <a:lumMod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3. </a:t>
            </a:r>
            <a:r>
              <a:rPr lang="ko-KR" altLang="en-US" sz="2000" b="1" dirty="0" smtClean="0">
                <a:solidFill>
                  <a:schemeClr val="bg2">
                    <a:lumMod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구석기 시대 생활 모습</a:t>
            </a:r>
            <a:endParaRPr lang="ko-KR" altLang="en-US" sz="2000" dirty="0"/>
          </a:p>
        </p:txBody>
      </p:sp>
      <p:sp>
        <p:nvSpPr>
          <p:cNvPr id="11" name="직사각형 10"/>
          <p:cNvSpPr/>
          <p:nvPr/>
        </p:nvSpPr>
        <p:spPr>
          <a:xfrm>
            <a:off x="804913" y="1274545"/>
            <a:ext cx="6992333" cy="337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b="1" dirty="0" smtClean="0">
                <a:solidFill>
                  <a:schemeClr val="bg2">
                    <a:lumMod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○음식의 획득</a:t>
            </a:r>
            <a:endParaRPr lang="en-US" altLang="ko-KR" sz="2000" b="1" dirty="0" smtClean="0">
              <a:solidFill>
                <a:schemeClr val="bg2">
                  <a:lumMod val="2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  <a:p>
            <a:endParaRPr lang="en-US" altLang="ko-KR" sz="2000" b="1" dirty="0">
              <a:solidFill>
                <a:schemeClr val="bg2">
                  <a:lumMod val="2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  <a:p>
            <a:endParaRPr lang="en-US" altLang="ko-KR" sz="2000" b="1" dirty="0" smtClean="0">
              <a:solidFill>
                <a:schemeClr val="bg2">
                  <a:lumMod val="2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  <a:p>
            <a:r>
              <a:rPr lang="ko-KR" altLang="en-US" sz="2000" b="1" dirty="0" smtClean="0">
                <a:solidFill>
                  <a:schemeClr val="bg2">
                    <a:lumMod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수렵 </a:t>
            </a:r>
            <a:r>
              <a:rPr lang="en-US" altLang="ko-KR" sz="2000" b="1" dirty="0" smtClean="0">
                <a:solidFill>
                  <a:schemeClr val="bg2">
                    <a:lumMod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&gt;</a:t>
            </a:r>
            <a:r>
              <a:rPr lang="ko-KR" altLang="en-US" sz="2000" b="1" dirty="0" smtClean="0">
                <a:solidFill>
                  <a:schemeClr val="bg2">
                    <a:lumMod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 채집</a:t>
            </a:r>
            <a:endParaRPr lang="en-US" altLang="ko-KR" sz="2000" b="1" dirty="0" smtClean="0">
              <a:solidFill>
                <a:schemeClr val="bg2">
                  <a:lumMod val="2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  <a:p>
            <a:endParaRPr lang="en-US" altLang="ko-KR" sz="2000" b="1" dirty="0">
              <a:solidFill>
                <a:schemeClr val="bg2">
                  <a:lumMod val="2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  <a:p>
            <a:r>
              <a:rPr lang="en-US" altLang="ko-KR" sz="2000" b="1" dirty="0" smtClean="0">
                <a:solidFill>
                  <a:schemeClr val="bg2">
                    <a:lumMod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-</a:t>
            </a:r>
            <a:r>
              <a:rPr lang="ko-KR" altLang="en-US" sz="2000" b="1" dirty="0" smtClean="0">
                <a:solidFill>
                  <a:schemeClr val="bg2">
                    <a:lumMod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포유동물의 뼈와 </a:t>
            </a:r>
            <a:r>
              <a:rPr lang="ko-KR" altLang="en-US" sz="2000" b="1" dirty="0" smtClean="0">
                <a:solidFill>
                  <a:schemeClr val="bg2">
                    <a:lumMod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해체하는</a:t>
            </a:r>
            <a:endParaRPr lang="en-US" altLang="ko-KR" sz="2000" b="1" dirty="0" smtClean="0">
              <a:solidFill>
                <a:schemeClr val="bg2">
                  <a:lumMod val="2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  <a:p>
            <a:r>
              <a:rPr lang="en-US" altLang="ko-KR" sz="2000" b="1" dirty="0">
                <a:solidFill>
                  <a:schemeClr val="bg2">
                    <a:lumMod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 </a:t>
            </a:r>
            <a:r>
              <a:rPr lang="en-US" altLang="ko-KR" sz="2000" b="1" dirty="0" smtClean="0">
                <a:solidFill>
                  <a:schemeClr val="bg2">
                    <a:lumMod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 </a:t>
            </a:r>
            <a:r>
              <a:rPr lang="ko-KR" altLang="en-US" sz="2000" b="1" dirty="0" smtClean="0">
                <a:solidFill>
                  <a:schemeClr val="bg2">
                    <a:lumMod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작업장 </a:t>
            </a:r>
            <a:r>
              <a:rPr lang="ko-KR" altLang="en-US" sz="2000" b="1" dirty="0" smtClean="0">
                <a:solidFill>
                  <a:schemeClr val="bg2">
                    <a:lumMod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발견</a:t>
            </a:r>
            <a:endParaRPr lang="en-US" altLang="ko-KR" sz="2000" b="1" dirty="0" smtClean="0">
              <a:solidFill>
                <a:schemeClr val="bg2">
                  <a:lumMod val="2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  <a:p>
            <a:endParaRPr lang="en-US" altLang="ko-KR" sz="2000" b="1" dirty="0">
              <a:solidFill>
                <a:schemeClr val="bg2">
                  <a:lumMod val="2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  <a:p>
            <a:r>
              <a:rPr lang="en-US" altLang="ko-KR" sz="2000" b="1" dirty="0" smtClean="0">
                <a:solidFill>
                  <a:schemeClr val="bg2">
                    <a:lumMod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-</a:t>
            </a:r>
            <a:r>
              <a:rPr lang="ko-KR" altLang="en-US" sz="2000" b="1" dirty="0" smtClean="0">
                <a:solidFill>
                  <a:schemeClr val="bg2">
                    <a:lumMod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식물의 가공보다 </a:t>
            </a:r>
            <a:r>
              <a:rPr lang="ko-KR" altLang="en-US" sz="2000" b="1" dirty="0" smtClean="0">
                <a:solidFill>
                  <a:schemeClr val="bg2">
                    <a:lumMod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사냥에</a:t>
            </a:r>
            <a:endParaRPr lang="en-US" altLang="ko-KR" sz="2000" b="1" dirty="0" smtClean="0">
              <a:solidFill>
                <a:schemeClr val="bg2">
                  <a:lumMod val="2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  <a:p>
            <a:r>
              <a:rPr lang="en-US" altLang="ko-KR" sz="2000" b="1" dirty="0">
                <a:solidFill>
                  <a:schemeClr val="bg2">
                    <a:lumMod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 </a:t>
            </a:r>
            <a:r>
              <a:rPr lang="en-US" altLang="ko-KR" sz="2000" b="1" dirty="0" smtClean="0">
                <a:solidFill>
                  <a:schemeClr val="bg2">
                    <a:lumMod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 </a:t>
            </a:r>
            <a:r>
              <a:rPr lang="ko-KR" altLang="en-US" sz="2000" b="1" dirty="0" smtClean="0">
                <a:solidFill>
                  <a:schemeClr val="bg2">
                    <a:lumMod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적합한 </a:t>
            </a:r>
            <a:r>
              <a:rPr lang="ko-KR" altLang="en-US" sz="2000" b="1" dirty="0" smtClean="0">
                <a:solidFill>
                  <a:schemeClr val="bg2">
                    <a:lumMod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날카로운 석기가 발전</a:t>
            </a:r>
            <a:endParaRPr lang="en-US" altLang="ko-KR" sz="2000" b="1" dirty="0" smtClean="0">
              <a:solidFill>
                <a:schemeClr val="bg2">
                  <a:lumMod val="2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  <a:p>
            <a:endParaRPr lang="ko-KR" altLang="en-US" sz="1300" b="1" dirty="0">
              <a:solidFill>
                <a:schemeClr val="bg2">
                  <a:lumMod val="2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64288" y="6237312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2F6212C-4B87-496A-AC2E-DBBA9F35BC46}" type="slidenum">
              <a:rPr lang="en-US" altLang="ko-KR" sz="800" spc="-30" smtClean="0">
                <a:solidFill>
                  <a:schemeClr val="bg2">
                    <a:lumMod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pPr algn="r"/>
              <a:t>5</a:t>
            </a:fld>
            <a:endParaRPr lang="en-US" altLang="ko-KR" sz="800" spc="-30" dirty="0">
              <a:solidFill>
                <a:schemeClr val="bg2">
                  <a:lumMod val="2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026" name="Picture 2" descr="C:\Users\kaiya\Desktop\일본문화 조별과제\수렵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777172"/>
            <a:ext cx="2696635" cy="1795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kaiya\Desktop\일본문화 조별과제\세석기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7" y="3573016"/>
            <a:ext cx="2696635" cy="1944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518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 descr="blu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" y="-17122"/>
            <a:ext cx="9143992" cy="6857994"/>
          </a:xfrm>
          <a:prstGeom prst="rect">
            <a:avLst/>
          </a:prstGeom>
        </p:spPr>
      </p:pic>
      <p:pic>
        <p:nvPicPr>
          <p:cNvPr id="9" name="그림 8" descr="frame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913" y="721049"/>
            <a:ext cx="3623071" cy="547711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1100502" y="794932"/>
            <a:ext cx="31114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 smtClean="0">
                <a:solidFill>
                  <a:schemeClr val="bg2">
                    <a:lumMod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3. </a:t>
            </a:r>
            <a:r>
              <a:rPr lang="ko-KR" altLang="en-US" sz="2000" b="1" dirty="0" smtClean="0">
                <a:solidFill>
                  <a:schemeClr val="bg2">
                    <a:lumMod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구석기 시대 생활 모습</a:t>
            </a:r>
            <a:endParaRPr lang="ko-KR" altLang="en-US" sz="2000" dirty="0"/>
          </a:p>
        </p:txBody>
      </p:sp>
      <p:sp>
        <p:nvSpPr>
          <p:cNvPr id="11" name="직사각형 10"/>
          <p:cNvSpPr/>
          <p:nvPr/>
        </p:nvSpPr>
        <p:spPr>
          <a:xfrm>
            <a:off x="804913" y="1268760"/>
            <a:ext cx="6992333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b="1" dirty="0" smtClean="0">
                <a:solidFill>
                  <a:schemeClr val="bg2">
                    <a:lumMod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○주거와 </a:t>
            </a:r>
            <a:r>
              <a:rPr lang="ko-KR" altLang="en-US" sz="2000" b="1" dirty="0" smtClean="0">
                <a:solidFill>
                  <a:schemeClr val="bg2">
                    <a:lumMod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묘지</a:t>
            </a:r>
            <a:endParaRPr lang="en-US" altLang="ko-KR" sz="2000" b="1" dirty="0" smtClean="0">
              <a:solidFill>
                <a:schemeClr val="bg2">
                  <a:lumMod val="2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  <a:p>
            <a:endParaRPr lang="en-US" altLang="ko-KR" sz="2000" b="1" dirty="0" smtClean="0">
              <a:solidFill>
                <a:schemeClr val="bg2">
                  <a:lumMod val="2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  <a:p>
            <a:endParaRPr lang="en-US" altLang="ko-KR" sz="2000" b="1" dirty="0">
              <a:solidFill>
                <a:schemeClr val="bg2">
                  <a:lumMod val="2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  <a:p>
            <a:endParaRPr lang="en-US" altLang="ko-KR" sz="2000" b="1" dirty="0">
              <a:solidFill>
                <a:schemeClr val="bg2">
                  <a:lumMod val="2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  <a:p>
            <a:r>
              <a:rPr lang="en-US" altLang="ko-KR" sz="2000" b="1" dirty="0" smtClean="0">
                <a:solidFill>
                  <a:schemeClr val="bg2">
                    <a:lumMod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-</a:t>
            </a:r>
            <a:r>
              <a:rPr lang="ko-KR" altLang="en-US" sz="2000" b="1" dirty="0" smtClean="0">
                <a:solidFill>
                  <a:schemeClr val="bg2">
                    <a:lumMod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거주지 유적</a:t>
            </a:r>
            <a:r>
              <a:rPr lang="en-US" altLang="ko-KR" sz="2000" b="1" dirty="0" smtClean="0">
                <a:solidFill>
                  <a:schemeClr val="bg2">
                    <a:lumMod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, </a:t>
            </a:r>
            <a:r>
              <a:rPr lang="ko-KR" altLang="en-US" sz="2000" b="1" dirty="0" err="1" smtClean="0">
                <a:solidFill>
                  <a:schemeClr val="bg2">
                    <a:lumMod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해체장</a:t>
            </a:r>
            <a:r>
              <a:rPr lang="ko-KR" altLang="en-US" sz="2000" b="1" dirty="0" smtClean="0">
                <a:solidFill>
                  <a:schemeClr val="bg2">
                    <a:lumMod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 유적</a:t>
            </a:r>
            <a:r>
              <a:rPr lang="en-US" altLang="ko-KR" sz="2000" b="1" dirty="0" smtClean="0">
                <a:solidFill>
                  <a:schemeClr val="bg2">
                    <a:lumMod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, </a:t>
            </a:r>
            <a:r>
              <a:rPr lang="ko-KR" altLang="en-US" sz="2000" b="1" dirty="0" smtClean="0">
                <a:solidFill>
                  <a:schemeClr val="bg2">
                    <a:lumMod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석기 </a:t>
            </a:r>
            <a:r>
              <a:rPr lang="ko-KR" altLang="en-US" sz="2000" b="1" dirty="0" err="1" smtClean="0">
                <a:solidFill>
                  <a:schemeClr val="bg2">
                    <a:lumMod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제작장</a:t>
            </a:r>
            <a:r>
              <a:rPr lang="ko-KR" altLang="en-US" sz="2000" b="1" dirty="0" smtClean="0">
                <a:solidFill>
                  <a:schemeClr val="bg2">
                    <a:lumMod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  등 일상생활을 위한 유적 → 일정한 생활영역을 가지고 채집</a:t>
            </a:r>
            <a:r>
              <a:rPr lang="en-US" altLang="ko-KR" sz="2000" b="1" dirty="0" smtClean="0">
                <a:solidFill>
                  <a:schemeClr val="bg2">
                    <a:lumMod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, </a:t>
            </a:r>
            <a:r>
              <a:rPr lang="ko-KR" altLang="en-US" sz="2000" b="1" dirty="0" smtClean="0">
                <a:solidFill>
                  <a:schemeClr val="bg2">
                    <a:lumMod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수렵 생활</a:t>
            </a:r>
            <a:endParaRPr lang="en-US" altLang="ko-KR" sz="2000" b="1" dirty="0" smtClean="0">
              <a:solidFill>
                <a:schemeClr val="bg2">
                  <a:lumMod val="2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  <a:p>
            <a:endParaRPr lang="en-US" altLang="ko-KR" sz="2000" b="1" dirty="0">
              <a:solidFill>
                <a:schemeClr val="bg2">
                  <a:lumMod val="2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  <a:p>
            <a:r>
              <a:rPr lang="en-US" altLang="ko-KR" sz="2000" b="1" dirty="0" smtClean="0">
                <a:solidFill>
                  <a:schemeClr val="bg2">
                    <a:lumMod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-</a:t>
            </a:r>
            <a:r>
              <a:rPr lang="ko-KR" altLang="en-US" sz="2000" b="1" dirty="0" smtClean="0">
                <a:solidFill>
                  <a:schemeClr val="bg2">
                    <a:lumMod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적색화 된 석조 → 불을 사용</a:t>
            </a:r>
            <a:endParaRPr lang="en-US" altLang="ko-KR" sz="2000" b="1" dirty="0" smtClean="0">
              <a:solidFill>
                <a:schemeClr val="bg2">
                  <a:lumMod val="2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  <a:p>
            <a:endParaRPr lang="en-US" altLang="ko-KR" sz="2000" b="1" dirty="0">
              <a:solidFill>
                <a:schemeClr val="bg2">
                  <a:lumMod val="2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  <a:p>
            <a:r>
              <a:rPr lang="en-US" altLang="ko-KR" sz="2000" b="1" dirty="0" smtClean="0">
                <a:solidFill>
                  <a:schemeClr val="bg2">
                    <a:lumMod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-</a:t>
            </a:r>
            <a:r>
              <a:rPr lang="ko-KR" altLang="en-US" sz="2000" b="1" dirty="0" err="1" smtClean="0">
                <a:solidFill>
                  <a:schemeClr val="bg2">
                    <a:lumMod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널무덤과</a:t>
            </a:r>
            <a:r>
              <a:rPr lang="ko-KR" altLang="en-US" sz="2000" b="1" dirty="0" smtClean="0">
                <a:solidFill>
                  <a:schemeClr val="bg2">
                    <a:lumMod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 장신구</a:t>
            </a:r>
            <a:r>
              <a:rPr lang="en-US" altLang="ko-KR" sz="2000" b="1" dirty="0" smtClean="0">
                <a:solidFill>
                  <a:schemeClr val="bg2">
                    <a:lumMod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, </a:t>
            </a:r>
            <a:r>
              <a:rPr lang="ko-KR" altLang="en-US" sz="2000" b="1" dirty="0" smtClean="0">
                <a:solidFill>
                  <a:schemeClr val="bg2">
                    <a:lumMod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석기</a:t>
            </a:r>
            <a:r>
              <a:rPr lang="en-US" altLang="ko-KR" sz="2000" b="1" dirty="0" smtClean="0">
                <a:solidFill>
                  <a:schemeClr val="bg2">
                    <a:lumMod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, </a:t>
            </a:r>
            <a:r>
              <a:rPr lang="ko-KR" altLang="en-US" sz="2000" b="1" dirty="0" smtClean="0">
                <a:solidFill>
                  <a:schemeClr val="bg2">
                    <a:lumMod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석우 등의 발견</a:t>
            </a:r>
            <a:endParaRPr lang="en-US" altLang="ko-KR" sz="2000" b="1" dirty="0" smtClean="0">
              <a:solidFill>
                <a:schemeClr val="bg2">
                  <a:lumMod val="2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  <a:p>
            <a:r>
              <a:rPr lang="en-US" altLang="ko-KR" sz="2000" b="1" dirty="0">
                <a:solidFill>
                  <a:schemeClr val="bg2">
                    <a:lumMod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 </a:t>
            </a:r>
            <a:r>
              <a:rPr lang="en-US" altLang="ko-KR" sz="2000" b="1" dirty="0" smtClean="0">
                <a:solidFill>
                  <a:schemeClr val="bg2">
                    <a:lumMod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 </a:t>
            </a:r>
            <a:r>
              <a:rPr lang="ko-KR" altLang="en-US" sz="2000" b="1" dirty="0" smtClean="0">
                <a:solidFill>
                  <a:schemeClr val="bg2">
                    <a:lumMod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→사후세계 인식과 종교적 의식</a:t>
            </a:r>
            <a:endParaRPr lang="en-US" altLang="ko-KR" sz="2000" b="1" dirty="0" smtClean="0">
              <a:solidFill>
                <a:schemeClr val="bg2">
                  <a:lumMod val="2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  <a:p>
            <a:endParaRPr lang="en-US" altLang="ko-KR" sz="1300" b="1" dirty="0">
              <a:solidFill>
                <a:schemeClr val="bg2">
                  <a:lumMod val="2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  <a:p>
            <a:endParaRPr lang="ko-KR" altLang="en-US" sz="1300" b="1" dirty="0">
              <a:solidFill>
                <a:schemeClr val="bg2">
                  <a:lumMod val="2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64288" y="6237312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2F6212C-4B87-496A-AC2E-DBBA9F35BC46}" type="slidenum">
              <a:rPr lang="en-US" altLang="ko-KR" sz="800" spc="-30" smtClean="0">
                <a:solidFill>
                  <a:schemeClr val="bg2">
                    <a:lumMod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pPr algn="r"/>
              <a:t>6</a:t>
            </a:fld>
            <a:endParaRPr lang="en-US" altLang="ko-KR" sz="800" spc="-30" dirty="0">
              <a:solidFill>
                <a:schemeClr val="bg2">
                  <a:lumMod val="2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2219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 descr="blu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" y="-17122"/>
            <a:ext cx="9143992" cy="6857994"/>
          </a:xfrm>
          <a:prstGeom prst="rect">
            <a:avLst/>
          </a:prstGeom>
        </p:spPr>
      </p:pic>
      <p:pic>
        <p:nvPicPr>
          <p:cNvPr id="9" name="그림 8" descr="frame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913" y="721049"/>
            <a:ext cx="3623071" cy="547711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1100502" y="794932"/>
            <a:ext cx="31114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 smtClean="0">
                <a:solidFill>
                  <a:schemeClr val="bg2">
                    <a:lumMod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3. </a:t>
            </a:r>
            <a:r>
              <a:rPr lang="ko-KR" altLang="en-US" sz="2000" b="1" dirty="0" smtClean="0">
                <a:solidFill>
                  <a:schemeClr val="bg2">
                    <a:lumMod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구석기 시대 생활 모습</a:t>
            </a:r>
            <a:endParaRPr lang="ko-KR" altLang="en-US" sz="2000" dirty="0"/>
          </a:p>
        </p:txBody>
      </p:sp>
      <p:sp>
        <p:nvSpPr>
          <p:cNvPr id="11" name="직사각형 10"/>
          <p:cNvSpPr/>
          <p:nvPr/>
        </p:nvSpPr>
        <p:spPr>
          <a:xfrm>
            <a:off x="804913" y="1268760"/>
            <a:ext cx="6992333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b="1" dirty="0" smtClean="0">
                <a:solidFill>
                  <a:schemeClr val="bg2">
                    <a:lumMod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○</a:t>
            </a:r>
            <a:r>
              <a:rPr lang="ko-KR" altLang="en-US" sz="2000" b="1" dirty="0" err="1" smtClean="0">
                <a:solidFill>
                  <a:schemeClr val="bg2">
                    <a:lumMod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흑요석</a:t>
            </a:r>
            <a:endParaRPr lang="en-US" altLang="ko-KR" sz="2000" b="1" dirty="0" smtClean="0">
              <a:solidFill>
                <a:schemeClr val="bg2">
                  <a:lumMod val="2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  <a:p>
            <a:endParaRPr lang="en-US" altLang="ko-KR" sz="2000" b="1" dirty="0">
              <a:solidFill>
                <a:schemeClr val="bg2">
                  <a:lumMod val="2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  <a:p>
            <a:r>
              <a:rPr lang="en-US" altLang="ko-KR" sz="2000" b="1" dirty="0" smtClean="0">
                <a:solidFill>
                  <a:schemeClr val="bg2">
                    <a:lumMod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-</a:t>
            </a:r>
            <a:r>
              <a:rPr lang="ko-KR" altLang="en-US" sz="2000" b="1" dirty="0" smtClean="0">
                <a:solidFill>
                  <a:schemeClr val="bg2">
                    <a:lumMod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원산지마다 고유의</a:t>
            </a:r>
            <a:endParaRPr lang="en-US" altLang="ko-KR" sz="2000" b="1" dirty="0" smtClean="0">
              <a:solidFill>
                <a:schemeClr val="bg2">
                  <a:lumMod val="2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  <a:p>
            <a:r>
              <a:rPr lang="en-US" altLang="ko-KR" sz="2000" b="1" dirty="0">
                <a:solidFill>
                  <a:schemeClr val="bg2">
                    <a:lumMod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 </a:t>
            </a:r>
            <a:r>
              <a:rPr lang="en-US" altLang="ko-KR" sz="2000" b="1" dirty="0" smtClean="0">
                <a:solidFill>
                  <a:schemeClr val="bg2">
                    <a:lumMod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  </a:t>
            </a:r>
            <a:r>
              <a:rPr lang="ko-KR" altLang="en-US" sz="2000" b="1" dirty="0" smtClean="0">
                <a:solidFill>
                  <a:schemeClr val="bg2">
                    <a:lumMod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원소기호가 있음</a:t>
            </a:r>
            <a:endParaRPr lang="en-US" altLang="ko-KR" sz="2000" b="1" dirty="0" smtClean="0">
              <a:solidFill>
                <a:schemeClr val="bg2">
                  <a:lumMod val="2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  <a:p>
            <a:endParaRPr lang="en-US" altLang="ko-KR" sz="2000" b="1" dirty="0">
              <a:solidFill>
                <a:schemeClr val="bg2">
                  <a:lumMod val="2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  <a:p>
            <a:r>
              <a:rPr lang="en-US" altLang="ko-KR" sz="2000" b="1" dirty="0" smtClean="0">
                <a:solidFill>
                  <a:schemeClr val="bg2">
                    <a:lumMod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-</a:t>
            </a:r>
            <a:r>
              <a:rPr lang="ko-KR" altLang="en-US" sz="2000" b="1" dirty="0" err="1" smtClean="0">
                <a:solidFill>
                  <a:schemeClr val="bg2">
                    <a:lumMod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이와주쿠</a:t>
            </a:r>
            <a:r>
              <a:rPr lang="ko-KR" altLang="en-US" sz="2000" b="1" dirty="0" smtClean="0">
                <a:solidFill>
                  <a:schemeClr val="bg2">
                    <a:lumMod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 최초의 발굴에도</a:t>
            </a:r>
            <a:endParaRPr lang="en-US" altLang="ko-KR" sz="2000" b="1" dirty="0" smtClean="0">
              <a:solidFill>
                <a:schemeClr val="bg2">
                  <a:lumMod val="2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  <a:p>
            <a:r>
              <a:rPr lang="en-US" altLang="ko-KR" sz="2000" b="1" dirty="0" smtClean="0">
                <a:solidFill>
                  <a:schemeClr val="bg2">
                    <a:lumMod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  </a:t>
            </a:r>
            <a:r>
              <a:rPr lang="ko-KR" altLang="en-US" sz="2000" b="1" dirty="0" err="1" smtClean="0">
                <a:solidFill>
                  <a:schemeClr val="bg2">
                    <a:lumMod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흑요석제</a:t>
            </a:r>
            <a:r>
              <a:rPr lang="ko-KR" altLang="en-US" sz="2000" b="1" dirty="0" smtClean="0">
                <a:solidFill>
                  <a:schemeClr val="bg2">
                    <a:lumMod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 </a:t>
            </a:r>
            <a:r>
              <a:rPr lang="ko-KR" altLang="en-US" sz="2000" b="1" dirty="0" err="1" smtClean="0">
                <a:solidFill>
                  <a:schemeClr val="bg2">
                    <a:lumMod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나이프형</a:t>
            </a:r>
            <a:r>
              <a:rPr lang="ko-KR" altLang="en-US" sz="2000" b="1" dirty="0" smtClean="0">
                <a:solidFill>
                  <a:schemeClr val="bg2">
                    <a:lumMod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 석기 발견</a:t>
            </a:r>
            <a:endParaRPr lang="en-US" altLang="ko-KR" sz="2000" b="1" dirty="0" smtClean="0">
              <a:solidFill>
                <a:schemeClr val="bg2">
                  <a:lumMod val="2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  <a:p>
            <a:endParaRPr lang="en-US" altLang="ko-KR" sz="2000" b="1" dirty="0">
              <a:solidFill>
                <a:schemeClr val="bg2">
                  <a:lumMod val="2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  <a:p>
            <a:r>
              <a:rPr lang="en-US" altLang="ko-KR" sz="2000" b="1" dirty="0" smtClean="0">
                <a:solidFill>
                  <a:schemeClr val="bg2">
                    <a:lumMod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-</a:t>
            </a:r>
            <a:r>
              <a:rPr lang="ko-KR" altLang="en-US" sz="2000" b="1" dirty="0" smtClean="0">
                <a:solidFill>
                  <a:schemeClr val="bg2">
                    <a:lumMod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관동 및 중부 지방에서도 발견</a:t>
            </a:r>
            <a:endParaRPr lang="en-US" altLang="ko-KR" sz="2000" b="1" dirty="0" smtClean="0">
              <a:solidFill>
                <a:schemeClr val="bg2">
                  <a:lumMod val="2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  <a:p>
            <a:endParaRPr lang="en-US" altLang="ko-KR" sz="2000" b="1" dirty="0">
              <a:solidFill>
                <a:schemeClr val="bg2">
                  <a:lumMod val="2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  <a:p>
            <a:endParaRPr lang="en-US" altLang="ko-KR" sz="2000" b="1" dirty="0" smtClean="0">
              <a:solidFill>
                <a:schemeClr val="bg2">
                  <a:lumMod val="2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  <a:p>
            <a:r>
              <a:rPr lang="ko-KR" altLang="en-US" sz="2000" b="1" dirty="0" smtClean="0">
                <a:solidFill>
                  <a:schemeClr val="bg2">
                    <a:lumMod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구석기 인류의 이동과 물물교환</a:t>
            </a:r>
            <a:endParaRPr lang="en-US" altLang="ko-KR" sz="2000" b="1" dirty="0">
              <a:solidFill>
                <a:schemeClr val="bg2">
                  <a:lumMod val="2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  <a:p>
            <a:endParaRPr lang="en-US" altLang="ko-KR" sz="2000" b="1" dirty="0" smtClean="0">
              <a:solidFill>
                <a:schemeClr val="bg2">
                  <a:lumMod val="2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  <a:p>
            <a:endParaRPr lang="en-US" altLang="ko-KR" sz="1300" b="1" dirty="0">
              <a:solidFill>
                <a:schemeClr val="bg2">
                  <a:lumMod val="2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  <a:p>
            <a:endParaRPr lang="ko-KR" altLang="en-US" sz="1300" b="1" dirty="0">
              <a:solidFill>
                <a:schemeClr val="bg2">
                  <a:lumMod val="2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64288" y="6237312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2F6212C-4B87-496A-AC2E-DBBA9F35BC46}" type="slidenum">
              <a:rPr lang="en-US" altLang="ko-KR" sz="800" spc="-30" smtClean="0">
                <a:solidFill>
                  <a:schemeClr val="bg2">
                    <a:lumMod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pPr algn="r"/>
              <a:t>7</a:t>
            </a:fld>
            <a:endParaRPr lang="en-US" altLang="ko-KR" sz="800" spc="-30" dirty="0">
              <a:solidFill>
                <a:schemeClr val="bg2">
                  <a:lumMod val="2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" name="아래쪽 화살표 1"/>
          <p:cNvSpPr/>
          <p:nvPr/>
        </p:nvSpPr>
        <p:spPr>
          <a:xfrm>
            <a:off x="2404203" y="4223859"/>
            <a:ext cx="504056" cy="360040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074" name="Picture 2" descr="C:\Users\kaiya\Desktop\일본문화 조별과제\흑요석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746" y="2563029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968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 descr="blu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" y="-17122"/>
            <a:ext cx="9143992" cy="6857994"/>
          </a:xfrm>
          <a:prstGeom prst="rect">
            <a:avLst/>
          </a:prstGeom>
        </p:spPr>
      </p:pic>
      <p:pic>
        <p:nvPicPr>
          <p:cNvPr id="9" name="그림 8" descr="frame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913" y="721049"/>
            <a:ext cx="3623071" cy="547711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1100502" y="794932"/>
            <a:ext cx="31114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 smtClean="0">
                <a:solidFill>
                  <a:schemeClr val="bg2">
                    <a:lumMod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3. </a:t>
            </a:r>
            <a:r>
              <a:rPr lang="ko-KR" altLang="en-US" sz="2000" b="1" dirty="0" smtClean="0">
                <a:solidFill>
                  <a:schemeClr val="bg2">
                    <a:lumMod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구석기 시대 생활 모습</a:t>
            </a:r>
            <a:endParaRPr lang="ko-KR" altLang="en-US" sz="2000" dirty="0"/>
          </a:p>
        </p:txBody>
      </p:sp>
      <p:sp>
        <p:nvSpPr>
          <p:cNvPr id="11" name="직사각형 10"/>
          <p:cNvSpPr/>
          <p:nvPr/>
        </p:nvSpPr>
        <p:spPr>
          <a:xfrm>
            <a:off x="804913" y="1268760"/>
            <a:ext cx="6992333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b="1" dirty="0" smtClean="0">
                <a:solidFill>
                  <a:schemeClr val="bg2">
                    <a:lumMod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○</a:t>
            </a:r>
            <a:r>
              <a:rPr lang="ko-KR" altLang="en-US" sz="2000" b="1" dirty="0" smtClean="0">
                <a:solidFill>
                  <a:schemeClr val="bg2">
                    <a:lumMod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토기의 출현</a:t>
            </a:r>
            <a:endParaRPr lang="en-US" altLang="ko-KR" sz="2000" b="1" dirty="0" smtClean="0">
              <a:solidFill>
                <a:schemeClr val="bg2">
                  <a:lumMod val="2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  <a:p>
            <a:endParaRPr lang="en-US" altLang="ko-KR" sz="1300" b="1" dirty="0">
              <a:solidFill>
                <a:schemeClr val="bg2">
                  <a:lumMod val="2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  <a:p>
            <a:endParaRPr lang="ko-KR" altLang="en-US" sz="1300" b="1" dirty="0">
              <a:solidFill>
                <a:schemeClr val="bg2">
                  <a:lumMod val="2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64288" y="6237312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2F6212C-4B87-496A-AC2E-DBBA9F35BC46}" type="slidenum">
              <a:rPr lang="en-US" altLang="ko-KR" sz="800" spc="-30" smtClean="0">
                <a:solidFill>
                  <a:schemeClr val="bg2">
                    <a:lumMod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pPr algn="r"/>
              <a:t>8</a:t>
            </a:fld>
            <a:endParaRPr lang="en-US" altLang="ko-KR" sz="800" spc="-30" dirty="0">
              <a:solidFill>
                <a:schemeClr val="bg2">
                  <a:lumMod val="2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2050" name="Picture 2" descr="C:\Users\kaiya\Desktop\일본문화 조별과제\공알무늬 토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11990"/>
            <a:ext cx="2144617" cy="3199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kaiya\Desktop\일본문화 조별과제\민무늬 토기 수정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075992"/>
            <a:ext cx="3682900" cy="2671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00502" y="5373216"/>
            <a:ext cx="42370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 smtClean="0">
                <a:solidFill>
                  <a:schemeClr val="bg2">
                    <a:lumMod val="25000"/>
                  </a:schemeClr>
                </a:solidFill>
                <a:latin typeface="나눔명조" charset="-127"/>
                <a:ea typeface="나눔명조" charset="-127"/>
              </a:rPr>
              <a:t>토기의 역할이 충분히 해명되지 않음</a:t>
            </a:r>
            <a:endParaRPr lang="ko-KR" altLang="en-US" sz="2000" b="1" dirty="0">
              <a:solidFill>
                <a:schemeClr val="bg2">
                  <a:lumMod val="25000"/>
                </a:schemeClr>
              </a:solidFill>
              <a:latin typeface="나눔명조" charset="-127"/>
              <a:ea typeface="나눔명조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3081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blu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" y="6"/>
            <a:ext cx="9143992" cy="6857994"/>
          </a:xfrm>
          <a:prstGeom prst="rect">
            <a:avLst/>
          </a:prstGeom>
        </p:spPr>
      </p:pic>
      <p:pic>
        <p:nvPicPr>
          <p:cNvPr id="6" name="그림 5" descr="번짐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82373" y="1734207"/>
            <a:ext cx="4021875" cy="313495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3035488"/>
            <a:ext cx="9144000" cy="66345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indent="-514350" algn="ctr">
              <a:lnSpc>
                <a:spcPct val="150000"/>
              </a:lnSpc>
            </a:pPr>
            <a:r>
              <a:rPr lang="ko-KR" altLang="en-US" sz="2800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감사합니다</a:t>
            </a:r>
            <a:r>
              <a:rPr lang="en-US" altLang="ko-KR" sz="2800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.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3475722" y="6233750"/>
            <a:ext cx="215796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800" spc="-30" dirty="0" smtClean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이 문서는 나눔글꼴로 작성되었습니다</a:t>
            </a:r>
            <a:r>
              <a:rPr lang="en-US" altLang="ko-KR" sz="800" spc="-30" dirty="0" smtClean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800" u="sng" spc="-30" dirty="0" smtClean="0">
                <a:solidFill>
                  <a:srgbClr val="4495D2"/>
                </a:solidFill>
                <a:latin typeface="나눔고딕" pitchFamily="50" charset="-127"/>
                <a:ea typeface="나눔고딕" pitchFamily="50" charset="-127"/>
                <a:hlinkClick r:id="rId4"/>
              </a:rPr>
              <a:t>설치하기</a:t>
            </a:r>
            <a:endParaRPr lang="ko-KR" altLang="en-US" sz="800" u="sng" spc="-30" dirty="0">
              <a:solidFill>
                <a:srgbClr val="4495D2"/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사용자 지정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74806"/>
      </a:hlink>
      <a:folHlink>
        <a:srgbClr val="3F3F3F"/>
      </a:folHlink>
    </a:clrScheme>
    <a:fontScheme name="나눔명조">
      <a:majorFont>
        <a:latin typeface="나눔명조"/>
        <a:ea typeface="나눔명조"/>
        <a:cs typeface=""/>
      </a:majorFont>
      <a:minorFont>
        <a:latin typeface="나눔명조"/>
        <a:ea typeface="나눔명조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4096</TotalTime>
  <Words>248</Words>
  <Application>Microsoft Office PowerPoint</Application>
  <PresentationFormat>화면 슬라이드 쇼(4:3)</PresentationFormat>
  <Paragraphs>79</Paragraphs>
  <Slides>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5" baseType="lpstr">
      <vt:lpstr>굴림</vt:lpstr>
      <vt:lpstr>Arial</vt:lpstr>
      <vt:lpstr>나눔고딕</vt:lpstr>
      <vt:lpstr>나눔명조</vt:lpstr>
      <vt:lpstr>맑은 고딕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네이버 한글캠페인</dc:creator>
  <cp:lastModifiedBy>kaiya</cp:lastModifiedBy>
  <cp:revision>28</cp:revision>
  <dcterms:created xsi:type="dcterms:W3CDTF">2011-08-23T09:33:59Z</dcterms:created>
  <dcterms:modified xsi:type="dcterms:W3CDTF">2018-03-25T03:34:16Z</dcterms:modified>
</cp:coreProperties>
</file>