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8" r:id="rId6"/>
    <p:sldId id="267" r:id="rId7"/>
    <p:sldId id="262" r:id="rId8"/>
    <p:sldId id="260" r:id="rId9"/>
    <p:sldId id="26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D55D-A308-4CB6-90C6-55D40A1F2ABF}" type="datetimeFigureOut">
              <a:rPr lang="ko-KR" altLang="en-US" smtClean="0"/>
              <a:t>2018-03-27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BD3E-E7F4-4FF3-8185-6BEA25DE49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.naver.com/ideapension/2212373795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log.naver.com/rj2222/500166491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문화유산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21402246 </a:t>
            </a:r>
            <a:r>
              <a:rPr lang="ko-KR" altLang="en-US" dirty="0" smtClean="0"/>
              <a:t>일본어 일본학과 </a:t>
            </a:r>
            <a:endParaRPr lang="en-US" altLang="ko-KR" dirty="0" smtClean="0"/>
          </a:p>
          <a:p>
            <a:r>
              <a:rPr lang="ko-KR" altLang="en-US" dirty="0" smtClean="0"/>
              <a:t>신우</a:t>
            </a:r>
            <a:r>
              <a:rPr lang="ko-KR" altLang="en-US" dirty="0"/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33081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1.</a:t>
            </a:r>
            <a:r>
              <a:rPr lang="ko-KR" altLang="en-US" dirty="0" err="1" smtClean="0">
                <a:latin typeface="HY궁서" pitchFamily="18" charset="-127"/>
                <a:ea typeface="HY궁서" pitchFamily="18" charset="-127"/>
              </a:rPr>
              <a:t>히메지</a:t>
            </a:r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 성</a:t>
            </a:r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    </a:t>
            </a:r>
          </a:p>
          <a:p>
            <a:endParaRPr lang="en-US" altLang="ko-KR" dirty="0">
              <a:latin typeface="HY궁서" pitchFamily="18" charset="-127"/>
              <a:ea typeface="HY궁서" pitchFamily="18" charset="-127"/>
            </a:endParaRPr>
          </a:p>
          <a:p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2.</a:t>
            </a:r>
            <a:r>
              <a:rPr lang="ko-KR" altLang="en-US" dirty="0" err="1" smtClean="0">
                <a:latin typeface="HY궁서" pitchFamily="18" charset="-127"/>
                <a:ea typeface="HY궁서" pitchFamily="18" charset="-127"/>
              </a:rPr>
              <a:t>호류사</a:t>
            </a:r>
            <a:r>
              <a:rPr lang="ko-KR" altLang="en-US" dirty="0" smtClean="0">
                <a:latin typeface="HY궁서" pitchFamily="18" charset="-127"/>
                <a:ea typeface="HY궁서" pitchFamily="18" charset="-127"/>
              </a:rPr>
              <a:t> 지역의 불교기념물</a:t>
            </a:r>
            <a:r>
              <a:rPr lang="en-US" altLang="ko-KR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6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히메지</a:t>
            </a:r>
            <a:r>
              <a:rPr lang="ko-KR" altLang="en-US" dirty="0" smtClean="0"/>
              <a:t> 성</a:t>
            </a:r>
            <a:endParaRPr lang="ko-KR" altLang="en-US" dirty="0"/>
          </a:p>
        </p:txBody>
      </p:sp>
      <p:pic>
        <p:nvPicPr>
          <p:cNvPr id="4" name="Picture 4" descr="일본의 국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fontAlgn="base"/>
            <a:r>
              <a:rPr lang="ko-KR" altLang="en-US" sz="2000" b="1" dirty="0" smtClean="0"/>
              <a:t>일본 </a:t>
            </a:r>
            <a:r>
              <a:rPr lang="ko-KR" altLang="en-US" sz="2000" b="1" dirty="0" err="1" smtClean="0"/>
              <a:t>효고현</a:t>
            </a:r>
            <a:r>
              <a:rPr lang="ko-KR" altLang="en-US" sz="2000" b="1" dirty="0" smtClean="0"/>
              <a:t>  </a:t>
            </a:r>
            <a:r>
              <a:rPr lang="ko-KR" altLang="en-US" sz="2000" b="1" dirty="0" err="1" smtClean="0"/>
              <a:t>히메지시에</a:t>
            </a:r>
            <a:r>
              <a:rPr lang="ko-KR" altLang="en-US" sz="2000" b="1" dirty="0" smtClean="0"/>
              <a:t> 있으며</a:t>
            </a:r>
            <a:endParaRPr lang="en-US" altLang="ko-KR" sz="2000" b="1" dirty="0"/>
          </a:p>
          <a:p>
            <a:pPr marL="0" indent="0" algn="r" fontAlgn="base">
              <a:buNone/>
            </a:pPr>
            <a:r>
              <a:rPr lang="en-US" altLang="ko-KR" sz="2000" b="1" dirty="0" smtClean="0"/>
              <a:t>17</a:t>
            </a:r>
            <a:r>
              <a:rPr lang="ko-KR" altLang="en-US" sz="2000" b="1" dirty="0"/>
              <a:t>세기 </a:t>
            </a:r>
            <a:r>
              <a:rPr lang="ko-KR" altLang="en-US" sz="2000" b="1" dirty="0" smtClean="0"/>
              <a:t>초 일본 </a:t>
            </a:r>
            <a:r>
              <a:rPr lang="ko-KR" altLang="en-US" sz="2000" b="1" dirty="0"/>
              <a:t>성곽 </a:t>
            </a:r>
            <a:r>
              <a:rPr lang="ko-KR" altLang="en-US" sz="2000" b="1" dirty="0" smtClean="0"/>
              <a:t>건축을 </a:t>
            </a:r>
            <a:endParaRPr lang="en-US" altLang="ko-KR" sz="2000" b="1" dirty="0"/>
          </a:p>
          <a:p>
            <a:pPr marL="0" indent="0" algn="r" fontAlgn="base">
              <a:buNone/>
            </a:pPr>
            <a:r>
              <a:rPr lang="ko-KR" altLang="en-US" sz="2000" b="1" dirty="0" smtClean="0"/>
              <a:t>대표하는</a:t>
            </a:r>
            <a:r>
              <a:rPr lang="en-US" altLang="ko-KR" sz="2000" b="1" dirty="0"/>
              <a:t>, </a:t>
            </a:r>
            <a:r>
              <a:rPr lang="ko-KR" altLang="en-US" sz="2000" b="1" dirty="0" smtClean="0"/>
              <a:t>현존하는 </a:t>
            </a:r>
            <a:r>
              <a:rPr lang="ko-KR" altLang="en-US" sz="2000" b="1" dirty="0"/>
              <a:t>가장 훌륭한 </a:t>
            </a:r>
            <a:endParaRPr lang="en-US" altLang="ko-KR" sz="2000" b="1" dirty="0" smtClean="0"/>
          </a:p>
          <a:p>
            <a:pPr marL="0" indent="0" algn="r" fontAlgn="base">
              <a:buNone/>
            </a:pPr>
            <a:r>
              <a:rPr lang="ko-KR" altLang="en-US" sz="2000" b="1" dirty="0" smtClean="0"/>
              <a:t>건축물 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 </a:t>
            </a:r>
          </a:p>
          <a:p>
            <a:pPr algn="r" fontAlgn="base"/>
            <a:endParaRPr lang="en-US" altLang="ko-KR" sz="1600" b="1" dirty="0" smtClean="0"/>
          </a:p>
          <a:p>
            <a:pPr marL="0" indent="0" algn="r" fontAlgn="base">
              <a:buNone/>
            </a:pPr>
            <a:endParaRPr lang="en-US" altLang="ko-KR" sz="1600" b="1" dirty="0" smtClean="0"/>
          </a:p>
          <a:p>
            <a:pPr algn="r" fontAlgn="base"/>
            <a:endParaRPr lang="en-US" altLang="ko-KR" sz="2000" b="1" dirty="0" smtClean="0"/>
          </a:p>
          <a:p>
            <a:pPr algn="r" fontAlgn="base"/>
            <a:r>
              <a:rPr lang="ko-KR" altLang="en-US" sz="2000" b="1" dirty="0" smtClean="0"/>
              <a:t>돌로 쌓아진 벽을 제외하고는</a:t>
            </a:r>
            <a:endParaRPr lang="en-US" altLang="ko-KR" sz="2000" b="1" dirty="0" smtClean="0"/>
          </a:p>
          <a:p>
            <a:pPr marL="0" indent="0" algn="r" fontAlgn="base">
              <a:buNone/>
            </a:pPr>
            <a:r>
              <a:rPr lang="ko-KR" altLang="en-US" sz="2000" b="1" dirty="0" smtClean="0"/>
              <a:t>백색 토벽으로 통일되어 있는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기능적인 </a:t>
            </a:r>
            <a:r>
              <a:rPr lang="ko-KR" altLang="en-US" sz="2000" b="1" dirty="0"/>
              <a:t>면과 심미적인 매력을 </a:t>
            </a:r>
            <a:endParaRPr lang="en-US" altLang="ko-KR" sz="2000" b="1" dirty="0"/>
          </a:p>
          <a:p>
            <a:pPr marL="0" indent="0" algn="r">
              <a:buNone/>
            </a:pPr>
            <a:r>
              <a:rPr lang="ko-KR" altLang="en-US" sz="2000" b="1" dirty="0"/>
              <a:t>잘 조화시킨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목조  건축물이다</a:t>
            </a:r>
            <a:r>
              <a:rPr lang="en-US" altLang="ko-KR" sz="2000" b="1" dirty="0"/>
              <a:t>.</a:t>
            </a:r>
          </a:p>
          <a:p>
            <a:pPr marL="0" indent="0" algn="r">
              <a:buNone/>
            </a:pPr>
            <a:endParaRPr lang="en-US" altLang="ko-KR" sz="2000" b="1" dirty="0"/>
          </a:p>
          <a:p>
            <a:pPr marL="0" indent="0" algn="r" fontAlgn="base">
              <a:buNone/>
            </a:pPr>
            <a:endParaRPr lang="en-US" altLang="ko-KR" sz="1600" b="1" dirty="0"/>
          </a:p>
          <a:p>
            <a:pPr algn="r" fontAlgn="base"/>
            <a:endParaRPr lang="en-US" altLang="ko-KR" sz="1600" b="1" dirty="0"/>
          </a:p>
          <a:p>
            <a:pPr algn="r"/>
            <a:endParaRPr lang="en-US" altLang="ko-KR" sz="1600" b="1" dirty="0" smtClean="0"/>
          </a:p>
          <a:p>
            <a:pPr algn="r"/>
            <a:endParaRPr lang="en-US" altLang="ko-KR" sz="1600" b="1" dirty="0" smtClean="0"/>
          </a:p>
          <a:p>
            <a:pPr marL="0" indent="0" algn="r">
              <a:buNone/>
            </a:pPr>
            <a:endParaRPr lang="en-US" altLang="ko-KR" sz="1600" b="1" dirty="0" smtClean="0"/>
          </a:p>
          <a:p>
            <a:pPr marL="0" indent="0" algn="r">
              <a:buNone/>
            </a:pPr>
            <a:endParaRPr lang="en-US" altLang="ko-KR" sz="1600" b="1" dirty="0" smtClean="0"/>
          </a:p>
          <a:p>
            <a:pPr marL="0" indent="0" algn="r">
              <a:buNone/>
            </a:pPr>
            <a:endParaRPr lang="en-US" altLang="ko-KR" sz="1600" b="1" dirty="0" smtClean="0"/>
          </a:p>
          <a:p>
            <a:pPr marL="0" indent="0" algn="r">
              <a:buNone/>
            </a:pPr>
            <a:endParaRPr lang="en-US" altLang="ko-KR" sz="1600" b="1" dirty="0"/>
          </a:p>
          <a:p>
            <a:pPr marL="0" indent="0" algn="r">
              <a:buNone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13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000" b="1" dirty="0" smtClean="0"/>
              <a:t>막부시대 초기에 만들어진 고도의 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방어 체계와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정교한 보호 장치를 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갖춘 주변 </a:t>
            </a:r>
            <a:r>
              <a:rPr lang="en-US" altLang="ko-KR" sz="2000" b="1" dirty="0" smtClean="0"/>
              <a:t>83</a:t>
            </a:r>
            <a:r>
              <a:rPr lang="ko-KR" altLang="en-US" sz="2000" b="1" dirty="0" smtClean="0"/>
              <a:t>개의 건물을 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포함하고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있다</a:t>
            </a:r>
            <a:r>
              <a:rPr lang="en-US" altLang="ko-KR" sz="2000" b="1" dirty="0" smtClean="0"/>
              <a:t>. </a:t>
            </a:r>
            <a:endParaRPr lang="ko-KR" altLang="en-US" sz="2000" dirty="0" smtClean="0"/>
          </a:p>
          <a:p>
            <a:pPr fontAlgn="base"/>
            <a:endParaRPr lang="en-US" altLang="ko-KR" sz="1600" b="1" dirty="0" smtClean="0"/>
          </a:p>
          <a:p>
            <a:pPr marL="0" indent="0" fontAlgn="base">
              <a:buNone/>
            </a:pPr>
            <a:endParaRPr lang="en-US" altLang="ko-KR" sz="1600" b="1" dirty="0"/>
          </a:p>
          <a:p>
            <a:pPr fontAlgn="base"/>
            <a:endParaRPr lang="en-US" altLang="ko-KR" sz="1600" b="1" dirty="0" smtClean="0"/>
          </a:p>
          <a:p>
            <a:pPr algn="r" fontAlgn="base"/>
            <a:r>
              <a:rPr lang="ko-KR" altLang="en-US" sz="2000" b="1" dirty="0" smtClean="0"/>
              <a:t>여러 겹의 지붕과 지붕 사이의 </a:t>
            </a:r>
            <a:endParaRPr lang="en-US" altLang="ko-KR" sz="2000" b="1" dirty="0" smtClean="0"/>
          </a:p>
          <a:p>
            <a:pPr marL="0" indent="0" algn="r" fontAlgn="base">
              <a:buNone/>
            </a:pPr>
            <a:r>
              <a:rPr lang="ko-KR" altLang="en-US" sz="2000" b="1" dirty="0" smtClean="0"/>
              <a:t>섬세한 관계가 돋보이는 </a:t>
            </a:r>
            <a:endParaRPr lang="en-US" altLang="ko-KR" sz="2000" b="1" dirty="0" smtClean="0"/>
          </a:p>
          <a:p>
            <a:pPr marL="0" indent="0" algn="r" fontAlgn="base">
              <a:buNone/>
            </a:pPr>
            <a:r>
              <a:rPr lang="ko-KR" altLang="en-US" sz="2000" b="1" dirty="0" smtClean="0"/>
              <a:t>성곽이다</a:t>
            </a:r>
            <a:r>
              <a:rPr lang="en-US" altLang="ko-KR" sz="2000" b="1" dirty="0" smtClean="0"/>
              <a:t>.</a:t>
            </a:r>
            <a:endParaRPr lang="ko-KR" altLang="en-US" sz="2000" dirty="0" smtClean="0"/>
          </a:p>
          <a:p>
            <a:pPr algn="r"/>
            <a:endParaRPr lang="ko-KR" altLang="en-US" sz="1600" b="1" dirty="0"/>
          </a:p>
        </p:txBody>
      </p:sp>
      <p:pic>
        <p:nvPicPr>
          <p:cNvPr id="9" name="Picture 2" descr="[ê³ ë² ] íë©ì§ ì±(å§«è·¯å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/>
              <a:t>히메지</a:t>
            </a:r>
            <a:r>
              <a:rPr lang="ko-KR" altLang="en-US" dirty="0" smtClean="0"/>
              <a:t> 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0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0" dirty="0" err="1" smtClean="0"/>
              <a:t>코코엔</a:t>
            </a:r>
            <a:r>
              <a:rPr lang="ko-KR" altLang="en-US" b="0" dirty="0" smtClean="0"/>
              <a:t> 정원</a:t>
            </a:r>
            <a:endParaRPr lang="ko-KR" altLang="en-US" b="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0" y="1484784"/>
            <a:ext cx="2880320" cy="32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893209" cy="32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05" y="1481649"/>
            <a:ext cx="2880320" cy="32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535652" y="2564904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/>
              <a:buChar char="p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140000"/>
              <a:buFont typeface="Wingdings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SzPct val="120000"/>
              <a:buFont typeface="Wingdings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/>
              <a:buChar char="§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6"/>
              </a:buClr>
              <a:buSzPct val="90000"/>
              <a:buFont typeface="Wingdings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ctr"/>
            <a:endParaRPr lang="en-US" altLang="ko-KR" sz="2400" b="1" dirty="0" smtClean="0"/>
          </a:p>
          <a:p>
            <a:pPr marL="0" indent="0" algn="ctr">
              <a:buNone/>
            </a:pPr>
            <a:endParaRPr lang="en-US" altLang="ko-KR" sz="3000" b="1" dirty="0" smtClean="0"/>
          </a:p>
          <a:p>
            <a:pPr algn="ctr"/>
            <a:r>
              <a:rPr lang="ko-KR" altLang="en-US" sz="4500" b="1" dirty="0" err="1" smtClean="0"/>
              <a:t>히메지</a:t>
            </a:r>
            <a:r>
              <a:rPr lang="ko-KR" altLang="en-US" sz="4500" b="1" dirty="0" smtClean="0"/>
              <a:t> </a:t>
            </a:r>
            <a:r>
              <a:rPr lang="ko-KR" altLang="en-US" sz="4500" b="1" dirty="0"/>
              <a:t>성 출구 바로 앞에 있는 </a:t>
            </a:r>
            <a:r>
              <a:rPr lang="ko-KR" altLang="en-US" sz="4500" b="1" dirty="0" err="1"/>
              <a:t>코코엔</a:t>
            </a:r>
            <a:r>
              <a:rPr lang="ko-KR" altLang="en-US" sz="4500" b="1" dirty="0"/>
              <a:t> 정원은 </a:t>
            </a:r>
            <a:endParaRPr lang="en-US" altLang="ko-KR" sz="4500" b="1" dirty="0" smtClean="0"/>
          </a:p>
          <a:p>
            <a:pPr marL="0" indent="0" algn="ctr">
              <a:buNone/>
            </a:pPr>
            <a:r>
              <a:rPr lang="ko-KR" altLang="en-US" sz="4500" b="1" dirty="0" smtClean="0"/>
              <a:t>연못중심의 </a:t>
            </a:r>
            <a:r>
              <a:rPr lang="ko-KR" altLang="en-US" sz="4500" b="1" dirty="0"/>
              <a:t>일본식 </a:t>
            </a:r>
            <a:r>
              <a:rPr lang="ko-KR" altLang="en-US" sz="4500" b="1" dirty="0" smtClean="0"/>
              <a:t>정원이다</a:t>
            </a:r>
            <a:r>
              <a:rPr lang="en-US" altLang="ko-KR" sz="4500" b="1" dirty="0" smtClean="0"/>
              <a:t>.</a:t>
            </a:r>
            <a:endParaRPr lang="ko-KR" altLang="en-US" sz="4500" b="1" dirty="0"/>
          </a:p>
          <a:p>
            <a:pPr marL="0" indent="0" algn="r">
              <a:buNone/>
            </a:pPr>
            <a:r>
              <a:rPr lang="en-US" altLang="ko-KR" sz="2000" b="1" dirty="0" smtClean="0"/>
              <a:t> </a:t>
            </a:r>
            <a:endParaRPr lang="ko-KR" altLang="en-US" sz="2000" b="1" dirty="0" smtClean="0"/>
          </a:p>
          <a:p>
            <a:pPr marL="0" indent="0" algn="r">
              <a:buFont typeface="Wingdings 2"/>
              <a:buNone/>
            </a:pPr>
            <a:endParaRPr lang="en-US" altLang="ko-KR" sz="2000" b="1" dirty="0" smtClean="0"/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 smtClean="0"/>
          </a:p>
          <a:p>
            <a:pPr marL="0" indent="0" algn="r">
              <a:buFont typeface="Wingdings 2"/>
              <a:buNone/>
            </a:pPr>
            <a:endParaRPr lang="en-US" altLang="ko-KR" sz="1500" b="1" dirty="0" smtClean="0"/>
          </a:p>
          <a:p>
            <a:pPr algn="r"/>
            <a:endParaRPr lang="en-US" altLang="ko-KR" sz="1500" b="1" dirty="0" smtClean="0"/>
          </a:p>
          <a:p>
            <a:pPr marL="0" indent="0" algn="r">
              <a:buFont typeface="Wingdings 2"/>
              <a:buNone/>
            </a:pPr>
            <a:endParaRPr lang="en-US" altLang="ko-KR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108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호류사</a:t>
            </a:r>
            <a:r>
              <a:rPr lang="ko-KR" altLang="en-US" dirty="0" smtClean="0"/>
              <a:t> 불교 기념물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000" b="1" dirty="0" smtClean="0"/>
              <a:t>일본 나라  현에 있는 </a:t>
            </a:r>
            <a:r>
              <a:rPr lang="ko-KR" altLang="en-US" sz="2000" b="1" dirty="0" err="1" smtClean="0"/>
              <a:t>호류사는</a:t>
            </a:r>
            <a:endParaRPr lang="en-US" altLang="ko-KR" sz="2000" b="1" dirty="0"/>
          </a:p>
          <a:p>
            <a:pPr marL="0" indent="0" algn="r">
              <a:buNone/>
            </a:pPr>
            <a:r>
              <a:rPr lang="en-US" altLang="ko-KR" sz="2000" b="1" dirty="0" smtClean="0"/>
              <a:t>7</a:t>
            </a:r>
            <a:r>
              <a:rPr lang="ko-KR" altLang="en-US" sz="2000" b="1" dirty="0"/>
              <a:t>세기 후반이나 </a:t>
            </a:r>
            <a:r>
              <a:rPr lang="en-US" altLang="ko-KR" sz="2000" b="1" dirty="0"/>
              <a:t>8</a:t>
            </a:r>
            <a:r>
              <a:rPr lang="ko-KR" altLang="en-US" sz="2000" b="1" dirty="0"/>
              <a:t>세기 </a:t>
            </a:r>
            <a:r>
              <a:rPr lang="ko-KR" altLang="en-US" sz="2000" b="1" dirty="0" smtClean="0"/>
              <a:t>초반에 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건립되었으며</a:t>
            </a:r>
            <a:r>
              <a:rPr lang="en-US" altLang="ko-KR" sz="2000" b="1" dirty="0"/>
              <a:t>, </a:t>
            </a:r>
            <a:r>
              <a:rPr lang="ko-KR" altLang="en-US" sz="2000" b="1" dirty="0" smtClean="0"/>
              <a:t>세계 </a:t>
            </a:r>
            <a:r>
              <a:rPr lang="ko-KR" altLang="en-US" sz="2000" b="1" dirty="0"/>
              <a:t>에서 가장 </a:t>
            </a:r>
            <a:endParaRPr lang="en-US" altLang="ko-KR" sz="2000" b="1" dirty="0" smtClean="0"/>
          </a:p>
          <a:p>
            <a:pPr marL="0" indent="0" algn="r">
              <a:buNone/>
            </a:pPr>
            <a:r>
              <a:rPr lang="ko-KR" altLang="en-US" sz="2000" b="1" dirty="0" smtClean="0"/>
              <a:t>오래된 현존하는</a:t>
            </a:r>
            <a:r>
              <a:rPr lang="en-US" altLang="ko-KR" sz="2000" b="1" dirty="0" smtClean="0"/>
              <a:t> </a:t>
            </a:r>
            <a:r>
              <a:rPr lang="ko-KR" altLang="en-US" sz="2000" b="1" dirty="0"/>
              <a:t>목조 건물 중 </a:t>
            </a:r>
            <a:endParaRPr lang="en-US" altLang="ko-KR" sz="2000" b="1" dirty="0"/>
          </a:p>
          <a:p>
            <a:pPr marL="0" indent="0" algn="r">
              <a:buNone/>
            </a:pPr>
            <a:r>
              <a:rPr lang="ko-KR" altLang="en-US" sz="2000" b="1" dirty="0"/>
              <a:t>하나로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여겨진다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 </a:t>
            </a:r>
            <a:endParaRPr lang="en-US" altLang="ko-KR" sz="2000" b="1" dirty="0"/>
          </a:p>
          <a:p>
            <a:pPr marL="0" indent="0">
              <a:buNone/>
            </a:pPr>
            <a:endParaRPr lang="en-US" altLang="ko-KR" sz="4400" dirty="0" smtClean="0"/>
          </a:p>
          <a:p>
            <a:pPr marL="0" indent="0">
              <a:buNone/>
            </a:pPr>
            <a:endParaRPr lang="ko-KR" altLang="en-US" sz="2000" dirty="0"/>
          </a:p>
          <a:p>
            <a:pPr algn="r"/>
            <a:r>
              <a:rPr lang="ko-KR" altLang="en-US" sz="2000" b="1" dirty="0" smtClean="0"/>
              <a:t>중국의  </a:t>
            </a:r>
            <a:r>
              <a:rPr lang="ko-KR" altLang="en-US" sz="2000" b="1" dirty="0"/>
              <a:t>불교가 한반도를 거쳐 </a:t>
            </a:r>
            <a:endParaRPr lang="en-US" altLang="ko-KR" sz="2000" b="1" dirty="0"/>
          </a:p>
          <a:p>
            <a:pPr marL="0" indent="0" algn="r">
              <a:buNone/>
            </a:pPr>
            <a:r>
              <a:rPr lang="ko-KR" altLang="en-US" sz="2000" b="1" dirty="0"/>
              <a:t>일본에 유입되었음을 보여주어 </a:t>
            </a:r>
            <a:r>
              <a:rPr lang="en-US" altLang="ko-KR" sz="2000" b="1" dirty="0"/>
              <a:t> </a:t>
            </a:r>
          </a:p>
          <a:p>
            <a:pPr marL="0" indent="0" algn="r">
              <a:buNone/>
            </a:pPr>
            <a:r>
              <a:rPr lang="ko-KR" altLang="en-US" sz="2000" b="1" dirty="0"/>
              <a:t>종교사적으로도 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중요한 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의미를</a:t>
            </a:r>
            <a:endParaRPr lang="en-US" altLang="ko-KR" sz="2000" b="1" dirty="0"/>
          </a:p>
          <a:p>
            <a:pPr marL="0" indent="0" algn="r">
              <a:buNone/>
            </a:pPr>
            <a:r>
              <a:rPr lang="ko-KR" altLang="en-US" sz="2000" b="1" dirty="0"/>
              <a:t>가진다</a:t>
            </a:r>
            <a:r>
              <a:rPr lang="en-US" altLang="ko-KR" sz="2000" b="1" dirty="0" smtClean="0"/>
              <a:t>.</a:t>
            </a:r>
          </a:p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</p:txBody>
      </p:sp>
      <p:pic>
        <p:nvPicPr>
          <p:cNvPr id="5" name="Picture 2" descr="한류는 6세기부터? 백제 디자이너, 일본을 접수하다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41764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호류사</a:t>
            </a:r>
            <a:r>
              <a:rPr lang="ko-KR" altLang="en-US" dirty="0" smtClean="0"/>
              <a:t> 불교 기념물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en-US" altLang="ko-KR" sz="20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algn="r"/>
            <a:r>
              <a:rPr lang="ko-KR" altLang="en-US" sz="2300" b="1" dirty="0" smtClean="0"/>
              <a:t>동원에 있는</a:t>
            </a:r>
            <a:r>
              <a:rPr lang="ko-KR" altLang="en-US" sz="2300" b="1" dirty="0"/>
              <a:t> </a:t>
            </a:r>
            <a:r>
              <a:rPr lang="en-US" altLang="ko-KR" sz="2300" b="1" dirty="0"/>
              <a:t>21</a:t>
            </a:r>
            <a:r>
              <a:rPr lang="ko-KR" altLang="en-US" sz="2300" b="1" dirty="0"/>
              <a:t>개 건축물</a:t>
            </a:r>
            <a:r>
              <a:rPr lang="en-US" altLang="ko-KR" sz="2300" b="1" dirty="0"/>
              <a:t>, </a:t>
            </a:r>
            <a:endParaRPr lang="en-US" altLang="ko-KR" sz="2300" b="1" dirty="0" smtClean="0"/>
          </a:p>
          <a:p>
            <a:pPr marL="0" indent="0" algn="r">
              <a:buNone/>
            </a:pPr>
            <a:r>
              <a:rPr lang="ko-KR" altLang="en-US" sz="2300" b="1" dirty="0" smtClean="0"/>
              <a:t>서원에 </a:t>
            </a:r>
            <a:r>
              <a:rPr lang="ko-KR" altLang="en-US" sz="2300" b="1" dirty="0"/>
              <a:t>있는 </a:t>
            </a:r>
            <a:r>
              <a:rPr lang="en-US" altLang="ko-KR" sz="2300" b="1" dirty="0" smtClean="0"/>
              <a:t>9</a:t>
            </a:r>
            <a:r>
              <a:rPr lang="ko-KR" altLang="en-US" sz="2300" b="1" dirty="0"/>
              <a:t>개 건축물</a:t>
            </a:r>
            <a:r>
              <a:rPr lang="en-US" altLang="ko-KR" sz="2300" b="1" dirty="0"/>
              <a:t>, </a:t>
            </a:r>
            <a:endParaRPr lang="en-US" altLang="ko-KR" sz="2300" b="1" dirty="0" smtClean="0"/>
          </a:p>
          <a:p>
            <a:pPr marL="0" indent="0" algn="r">
              <a:buNone/>
            </a:pPr>
            <a:r>
              <a:rPr lang="en-US" altLang="ko-KR" sz="2300" b="1" dirty="0" smtClean="0"/>
              <a:t>17</a:t>
            </a:r>
            <a:r>
              <a:rPr lang="ko-KR" altLang="en-US" sz="2300" b="1" dirty="0" smtClean="0"/>
              <a:t>개 승원 또는</a:t>
            </a:r>
            <a:r>
              <a:rPr lang="ko-KR" altLang="en-US" sz="2300" b="1" dirty="0"/>
              <a:t> 기타 </a:t>
            </a:r>
            <a:r>
              <a:rPr lang="ko-KR" altLang="en-US" sz="2300" b="1" dirty="0" smtClean="0"/>
              <a:t>건축물</a:t>
            </a:r>
            <a:r>
              <a:rPr lang="en-US" altLang="ko-KR" sz="2300" b="1" dirty="0"/>
              <a:t>, </a:t>
            </a:r>
            <a:endParaRPr lang="en-US" altLang="ko-KR" sz="2300" b="1" dirty="0" smtClean="0"/>
          </a:p>
          <a:p>
            <a:pPr marL="0" indent="0" algn="r">
              <a:buNone/>
            </a:pPr>
            <a:r>
              <a:rPr lang="ko-KR" altLang="en-US" sz="2300" b="1" dirty="0" err="1" smtClean="0"/>
              <a:t>호키사의</a:t>
            </a:r>
            <a:r>
              <a:rPr lang="ko-KR" altLang="en-US" sz="2300" b="1" dirty="0" smtClean="0"/>
              <a:t> </a:t>
            </a:r>
            <a:r>
              <a:rPr lang="en-US" altLang="ko-KR" sz="2300" b="1" dirty="0" smtClean="0"/>
              <a:t>3</a:t>
            </a:r>
            <a:r>
              <a:rPr lang="ko-KR" altLang="en-US" sz="2300" b="1" dirty="0"/>
              <a:t>중 </a:t>
            </a:r>
            <a:r>
              <a:rPr lang="ko-KR" altLang="en-US" sz="2300" b="1" dirty="0" smtClean="0"/>
              <a:t>석탑 등 </a:t>
            </a:r>
            <a:endParaRPr lang="en-US" altLang="ko-KR" sz="2300" b="1" dirty="0" smtClean="0"/>
          </a:p>
          <a:p>
            <a:pPr marL="0" indent="0" algn="r">
              <a:buNone/>
            </a:pPr>
            <a:r>
              <a:rPr lang="en-US" altLang="ko-KR" sz="2300" b="1" dirty="0" smtClean="0"/>
              <a:t>48</a:t>
            </a:r>
            <a:r>
              <a:rPr lang="ko-KR" altLang="en-US" sz="2300" b="1" dirty="0"/>
              <a:t>개의 불교 </a:t>
            </a:r>
            <a:r>
              <a:rPr lang="ko-KR" altLang="en-US" sz="2300" b="1" dirty="0" smtClean="0"/>
              <a:t>사원들이다</a:t>
            </a:r>
            <a:r>
              <a:rPr lang="en-US" altLang="ko-KR" sz="2300" b="1" dirty="0"/>
              <a:t>. </a:t>
            </a:r>
            <a:endParaRPr lang="ko-KR" altLang="en-US" sz="2300" b="1" dirty="0"/>
          </a:p>
          <a:p>
            <a:pPr marL="0" indent="0" algn="r">
              <a:buNone/>
            </a:pPr>
            <a:endParaRPr lang="en-US" altLang="ko-KR" sz="2300" b="1" dirty="0" smtClean="0"/>
          </a:p>
          <a:p>
            <a:pPr algn="r"/>
            <a:endParaRPr lang="en-US" altLang="ko-KR" sz="2000" b="1" dirty="0"/>
          </a:p>
          <a:p>
            <a:pPr algn="r"/>
            <a:endParaRPr lang="en-US" altLang="ko-KR" sz="2000" b="1" dirty="0" smtClean="0"/>
          </a:p>
          <a:p>
            <a:pPr marL="0" indent="0" algn="r">
              <a:buNone/>
            </a:pPr>
            <a:endParaRPr lang="en-US" altLang="ko-KR" sz="1500" b="1" dirty="0" smtClean="0"/>
          </a:p>
          <a:p>
            <a:pPr algn="r"/>
            <a:endParaRPr lang="en-US" altLang="ko-KR" sz="1500" b="1" dirty="0"/>
          </a:p>
          <a:p>
            <a:pPr marL="0" indent="0" algn="r">
              <a:buNone/>
            </a:pPr>
            <a:endParaRPr lang="en-US" altLang="ko-KR" sz="1500" b="1" dirty="0" smtClean="0"/>
          </a:p>
        </p:txBody>
      </p:sp>
      <p:pic>
        <p:nvPicPr>
          <p:cNvPr id="5" name="Picture 2" descr="æ¥ æ¬ [2] í¸ë¥ì¬(æ³éå¯º)ì§ì­ì ë¶êµê¸°ëë¬¼êµ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248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호류사 오층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7147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5085184"/>
            <a:ext cx="371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 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     </a:t>
            </a:r>
          </a:p>
          <a:p>
            <a:r>
              <a:rPr lang="ko-KR" altLang="en-US" sz="2400" b="1" dirty="0" smtClean="0"/>
              <a:t>            </a:t>
            </a:r>
            <a:r>
              <a:rPr lang="ko-KR" altLang="en-US" sz="2400" b="1" dirty="0" err="1" smtClean="0"/>
              <a:t>호류사</a:t>
            </a:r>
            <a:r>
              <a:rPr lang="ko-KR" altLang="en-US" sz="2400" b="1" dirty="0" smtClean="0"/>
              <a:t> 오층탑</a:t>
            </a:r>
            <a:endParaRPr lang="en-US" altLang="ko-KR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509540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   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       </a:t>
            </a:r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</a:t>
            </a:r>
            <a:r>
              <a:rPr lang="ko-KR" altLang="en-US" sz="2400" b="1" dirty="0" err="1" smtClean="0"/>
              <a:t>호류사</a:t>
            </a:r>
            <a:r>
              <a:rPr lang="ko-KR" altLang="en-US" sz="2400" b="1" dirty="0" smtClean="0"/>
              <a:t> 금당</a:t>
            </a:r>
            <a:endParaRPr lang="en-US" altLang="ko-KR" sz="2400" b="1" dirty="0" smtClean="0"/>
          </a:p>
        </p:txBody>
      </p:sp>
      <p:pic>
        <p:nvPicPr>
          <p:cNvPr id="3078" name="Picture 6" descr="호류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72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/>
              <a:t>대표적인 불교 기념물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731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문화유산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chemeClr val="tx1"/>
                </a:solidFill>
              </a:rPr>
              <a:t>감사합니다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908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165</TotalTime>
  <Words>160</Words>
  <Application>Microsoft Office PowerPoint</Application>
  <PresentationFormat>화면 슬라이드 쇼(4:3)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연꽃 당초 무늬</vt:lpstr>
      <vt:lpstr>일본의 문화유산</vt:lpstr>
      <vt:lpstr>목차</vt:lpstr>
      <vt:lpstr>히메지 성</vt:lpstr>
      <vt:lpstr>히메지 성</vt:lpstr>
      <vt:lpstr>코코엔 정원</vt:lpstr>
      <vt:lpstr>호류사 불교 기념물</vt:lpstr>
      <vt:lpstr>호류사 불교 기념물</vt:lpstr>
      <vt:lpstr>PowerPoint 프레젠테이션</vt:lpstr>
      <vt:lpstr>일본의 문화유산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문화유산</dc:title>
  <dc:creator>Windows 사용자</dc:creator>
  <cp:lastModifiedBy>Windows 사용자</cp:lastModifiedBy>
  <cp:revision>16</cp:revision>
  <dcterms:created xsi:type="dcterms:W3CDTF">2018-03-21T11:17:29Z</dcterms:created>
  <dcterms:modified xsi:type="dcterms:W3CDTF">2018-03-27T10:56:44Z</dcterms:modified>
</cp:coreProperties>
</file>