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파노라마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그림 열 3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1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blog.naver.com/bk9970/220843214363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C907E10-B4D3-460C-AA1F-1C3E9B97BB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2" y="2083323"/>
            <a:ext cx="8689976" cy="972530"/>
          </a:xfrm>
        </p:spPr>
        <p:txBody>
          <a:bodyPr/>
          <a:lstStyle/>
          <a:p>
            <a:r>
              <a:rPr lang="ko-KR" altLang="en-US" dirty="0"/>
              <a:t>욱일기와 일장기</a:t>
            </a:r>
          </a:p>
        </p:txBody>
      </p:sp>
    </p:spTree>
    <p:extLst>
      <p:ext uri="{BB962C8B-B14F-4D97-AF65-F5344CB8AC3E}">
        <p14:creationId xmlns:p14="http://schemas.microsoft.com/office/powerpoint/2010/main" val="2516388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내용 개체 틀 4">
            <a:extLst>
              <a:ext uri="{FF2B5EF4-FFF2-40B4-BE49-F238E27FC236}">
                <a16:creationId xmlns:a16="http://schemas.microsoft.com/office/drawing/2014/main" id="{3B3AD45C-EAD0-4139-9F32-2F008EEA76D1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291472" y="631595"/>
            <a:ext cx="9851010" cy="5429839"/>
          </a:xfrm>
        </p:spPr>
      </p:pic>
    </p:spTree>
    <p:extLst>
      <p:ext uri="{BB962C8B-B14F-4D97-AF65-F5344CB8AC3E}">
        <p14:creationId xmlns:p14="http://schemas.microsoft.com/office/powerpoint/2010/main" val="173838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49950C7-E3A9-4034-9D5C-9B79E1FE6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7204" y="618517"/>
            <a:ext cx="1885362" cy="908625"/>
          </a:xfrm>
        </p:spPr>
        <p:txBody>
          <a:bodyPr/>
          <a:lstStyle/>
          <a:p>
            <a:r>
              <a:rPr lang="ko-KR" altLang="en-US"/>
              <a:t>욱일기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4C30CA8-7A3A-4449-AB6F-6DDFE5A3787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338606"/>
            <a:ext cx="10363826" cy="4452594"/>
          </a:xfrm>
        </p:spPr>
        <p:txBody>
          <a:bodyPr/>
          <a:lstStyle/>
          <a:p>
            <a:r>
              <a:rPr lang="ko-KR" altLang="en-US" dirty="0"/>
              <a:t>개요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dirty="0"/>
              <a:t>구 일본군 및 현 일본 해상자위대의 군기</a:t>
            </a:r>
            <a:r>
              <a:rPr lang="en-US" altLang="ko-KR" dirty="0"/>
              <a:t>(</a:t>
            </a:r>
            <a:r>
              <a:rPr lang="ko-KR" altLang="en-US" dirty="0"/>
              <a:t>軍旗</a:t>
            </a:r>
            <a:r>
              <a:rPr lang="en-US" altLang="ko-KR" dirty="0"/>
              <a:t>)</a:t>
            </a:r>
            <a:r>
              <a:rPr lang="ko-KR" altLang="en-US" dirty="0"/>
              <a:t>로</a:t>
            </a:r>
            <a:r>
              <a:rPr lang="en-US" altLang="ko-KR" dirty="0"/>
              <a:t>, </a:t>
            </a:r>
            <a:r>
              <a:rPr lang="ko-KR" altLang="en-US" dirty="0"/>
              <a:t>일본제국 해군에서 해군기</a:t>
            </a:r>
            <a:r>
              <a:rPr lang="en-US" altLang="ko-KR" dirty="0"/>
              <a:t>(naval ensign)</a:t>
            </a:r>
            <a:r>
              <a:rPr lang="ko-KR" altLang="en-US" dirty="0"/>
              <a:t>로 사용했기 때문에 </a:t>
            </a:r>
            <a:r>
              <a:rPr lang="en-US" altLang="ko-KR" dirty="0"/>
              <a:t>'</a:t>
            </a:r>
            <a:r>
              <a:rPr lang="ko-KR" altLang="en-US" dirty="0" err="1"/>
              <a:t>군함기</a:t>
            </a:r>
            <a:r>
              <a:rPr lang="en-US" altLang="ko-KR" dirty="0"/>
              <a:t>'(</a:t>
            </a:r>
            <a:r>
              <a:rPr lang="ko-KR" altLang="en-US" dirty="0"/>
              <a:t>軍艦旗</a:t>
            </a:r>
            <a:r>
              <a:rPr lang="en-US" altLang="ko-KR" dirty="0"/>
              <a:t>)</a:t>
            </a:r>
            <a:r>
              <a:rPr lang="ko-KR" altLang="en-US" dirty="0"/>
              <a:t>라고 불렸고</a:t>
            </a:r>
            <a:r>
              <a:rPr lang="en-US" altLang="ko-KR" dirty="0"/>
              <a:t>, </a:t>
            </a:r>
            <a:r>
              <a:rPr lang="ko-KR" altLang="en-US" dirty="0"/>
              <a:t>해상자위대에서는 </a:t>
            </a:r>
            <a:r>
              <a:rPr lang="en-US" altLang="ko-KR" dirty="0"/>
              <a:t>'</a:t>
            </a:r>
            <a:r>
              <a:rPr lang="ko-KR" altLang="en-US" dirty="0" err="1"/>
              <a:t>자위함기</a:t>
            </a:r>
            <a:r>
              <a:rPr lang="en-US" altLang="ko-KR" dirty="0"/>
              <a:t>'(</a:t>
            </a:r>
            <a:r>
              <a:rPr lang="ko-KR" altLang="en-US" dirty="0"/>
              <a:t>自衛艦旗</a:t>
            </a:r>
            <a:r>
              <a:rPr lang="en-US" altLang="ko-KR" dirty="0"/>
              <a:t>)</a:t>
            </a:r>
            <a:r>
              <a:rPr lang="ko-KR" altLang="en-US" dirty="0"/>
              <a:t>라고 부름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/>
              <a:t>   </a:t>
            </a:r>
          </a:p>
          <a:p>
            <a:pPr marL="0" indent="0">
              <a:buNone/>
            </a:pPr>
            <a:r>
              <a:rPr lang="ko-KR" altLang="en-US" dirty="0"/>
              <a:t>상징성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dirty="0"/>
              <a:t>일본 제국 군부는 </a:t>
            </a:r>
            <a:r>
              <a:rPr lang="en-US" altLang="ko-KR" dirty="0"/>
              <a:t>2</a:t>
            </a:r>
            <a:r>
              <a:rPr lang="ko-KR" altLang="en-US" dirty="0"/>
              <a:t>차 세계대전을 일으킨 주체로 인식되고 있는데</a:t>
            </a:r>
            <a:r>
              <a:rPr lang="en-US" altLang="ko-KR" dirty="0"/>
              <a:t>, </a:t>
            </a:r>
            <a:r>
              <a:rPr lang="ko-KR" altLang="en-US" dirty="0"/>
              <a:t>이에 따라 일본군을 상징하던 욱일기는 일본 제국주의의 피해국들에게는 일본 제국주의</a:t>
            </a:r>
            <a:r>
              <a:rPr lang="en-US" altLang="ko-KR" dirty="0"/>
              <a:t>, </a:t>
            </a:r>
            <a:r>
              <a:rPr lang="ko-KR" altLang="en-US" dirty="0"/>
              <a:t>군국주의의 상징으로 </a:t>
            </a:r>
            <a:r>
              <a:rPr lang="ko-KR" altLang="en-US" dirty="0" err="1"/>
              <a:t>여겨짐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4713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내용 개체 틀 4">
            <a:extLst>
              <a:ext uri="{FF2B5EF4-FFF2-40B4-BE49-F238E27FC236}">
                <a16:creationId xmlns:a16="http://schemas.microsoft.com/office/drawing/2014/main" id="{C745DD9B-DB69-4E79-9319-1881A7AAFFB7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89814" y="904973"/>
            <a:ext cx="10143242" cy="5147035"/>
          </a:xfrm>
        </p:spPr>
      </p:pic>
    </p:spTree>
    <p:extLst>
      <p:ext uri="{BB962C8B-B14F-4D97-AF65-F5344CB8AC3E}">
        <p14:creationId xmlns:p14="http://schemas.microsoft.com/office/powerpoint/2010/main" val="1332153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EB4C71D-4C42-4BF7-B2B3-CA713E932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897" y="851557"/>
            <a:ext cx="1640889" cy="743145"/>
          </a:xfrm>
        </p:spPr>
        <p:txBody>
          <a:bodyPr/>
          <a:lstStyle/>
          <a:p>
            <a:r>
              <a:rPr lang="ko-KR" altLang="en-US" dirty="0"/>
              <a:t>일장기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EFD9724-39FC-4230-A1F3-41DBEAD6885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819374"/>
            <a:ext cx="10363826" cy="3971826"/>
          </a:xfrm>
        </p:spPr>
        <p:txBody>
          <a:bodyPr/>
          <a:lstStyle/>
          <a:p>
            <a:r>
              <a:rPr lang="ko-KR" altLang="en-US" dirty="0"/>
              <a:t>개요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dirty="0"/>
              <a:t>과거 일본 제국과 현재 일본의 국기</a:t>
            </a:r>
            <a:r>
              <a:rPr lang="en-US" altLang="ko-KR" dirty="0"/>
              <a:t>. </a:t>
            </a:r>
            <a:r>
              <a:rPr lang="ko-KR" altLang="en-US" dirty="0"/>
              <a:t>일본어로는 ＇</a:t>
            </a:r>
            <a:r>
              <a:rPr lang="ko-KR" altLang="en-US" dirty="0" err="1"/>
              <a:t>닛쇼</a:t>
            </a:r>
            <a:r>
              <a:rPr lang="en-US" altLang="ko-KR" dirty="0"/>
              <a:t>-</a:t>
            </a:r>
            <a:r>
              <a:rPr lang="ko-KR" altLang="en-US" dirty="0" err="1"/>
              <a:t>키＇라고</a:t>
            </a:r>
            <a:r>
              <a:rPr lang="ko-KR" altLang="en-US" dirty="0"/>
              <a:t> 읽지만</a:t>
            </a:r>
            <a:r>
              <a:rPr lang="en-US" altLang="ko-KR" dirty="0"/>
              <a:t>, </a:t>
            </a:r>
            <a:r>
              <a:rPr lang="ko-KR" altLang="en-US" dirty="0"/>
              <a:t>일본인들은 보통 ＇</a:t>
            </a:r>
            <a:r>
              <a:rPr lang="ko-KR" altLang="en-US" dirty="0" err="1"/>
              <a:t>히노마루</a:t>
            </a:r>
            <a:r>
              <a:rPr lang="en-US" altLang="ko-KR" dirty="0"/>
              <a:t>(</a:t>
            </a:r>
            <a:r>
              <a:rPr lang="ko-KR" altLang="en-US" dirty="0"/>
              <a:t>日の丸</a:t>
            </a:r>
            <a:r>
              <a:rPr lang="en-US" altLang="ko-KR" dirty="0"/>
              <a:t>)</a:t>
            </a:r>
            <a:r>
              <a:rPr lang="ko-KR" altLang="en-US" dirty="0"/>
              <a:t>＇라고 부름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ko-KR" altLang="en-US" dirty="0"/>
              <a:t>역사</a:t>
            </a:r>
            <a:endParaRPr lang="en-US" altLang="ko-KR" dirty="0"/>
          </a:p>
          <a:p>
            <a:pPr marL="0" indent="0">
              <a:buNone/>
            </a:pPr>
            <a:r>
              <a:rPr lang="ko-KR" altLang="en-US" dirty="0"/>
              <a:t>역사를 거슬러 올라가면 </a:t>
            </a:r>
            <a:r>
              <a:rPr lang="en-US" altLang="ko-KR" dirty="0"/>
              <a:t>700</a:t>
            </a:r>
            <a:r>
              <a:rPr lang="ko-KR" altLang="en-US" dirty="0"/>
              <a:t>년대부터 사용하였다고 함</a:t>
            </a:r>
            <a:r>
              <a:rPr lang="en-US" altLang="ko-KR" dirty="0"/>
              <a:t>. </a:t>
            </a:r>
            <a:r>
              <a:rPr lang="ko-KR" altLang="en-US" dirty="0"/>
              <a:t>동그라미 하나라는 모양새는 그때나 지금이나 같았지만</a:t>
            </a:r>
            <a:r>
              <a:rPr lang="en-US" altLang="ko-KR" dirty="0"/>
              <a:t>, </a:t>
            </a:r>
            <a:r>
              <a:rPr lang="ko-KR" altLang="en-US" dirty="0"/>
              <a:t>그때는 화려한 붉은색 비단에 노란색 또는 금색으로 원이나 국화 문장을 그려 </a:t>
            </a:r>
            <a:r>
              <a:rPr lang="en-US" altLang="ko-KR" dirty="0"/>
              <a:t>'</a:t>
            </a:r>
            <a:r>
              <a:rPr lang="ko-KR" altLang="en-US" dirty="0" err="1"/>
              <a:t>니시키노미하타</a:t>
            </a:r>
            <a:r>
              <a:rPr lang="en-US" altLang="ko-KR" dirty="0"/>
              <a:t>(</a:t>
            </a:r>
            <a:r>
              <a:rPr lang="ko-KR" altLang="en-US" dirty="0"/>
              <a:t>錦の御旗</a:t>
            </a:r>
            <a:r>
              <a:rPr lang="en-US" altLang="ko-KR" dirty="0"/>
              <a:t>)'</a:t>
            </a:r>
            <a:r>
              <a:rPr lang="ko-KR" altLang="en-US" dirty="0"/>
              <a:t>라고 부르며 일본 조정을 상징하는 깃발로 사용함</a:t>
            </a:r>
            <a:r>
              <a:rPr lang="en-US" altLang="ko-KR" dirty="0"/>
              <a:t>. </a:t>
            </a:r>
            <a:r>
              <a:rPr lang="ko-KR" altLang="en-US" dirty="0" err="1"/>
              <a:t>겐페이</a:t>
            </a:r>
            <a:r>
              <a:rPr lang="ko-KR" altLang="en-US" dirty="0"/>
              <a:t> 전쟁에서 양 진영의 깃발색에서 유래했다는 이야기도 있음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70699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C1695A43-C177-4458-AE19-880B199DF64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altLang="ko-KR" dirty="0">
                <a:hlinkClick r:id="rId2"/>
              </a:rPr>
              <a:t>https://blog.naver.com/bk9970/220843214363</a:t>
            </a:r>
            <a:endParaRPr lang="en-US" altLang="ko-KR" dirty="0"/>
          </a:p>
          <a:p>
            <a:r>
              <a:rPr lang="en-US" altLang="ko-KR" dirty="0"/>
              <a:t>4:08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92569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내용 개체 틀 4">
            <a:extLst>
              <a:ext uri="{FF2B5EF4-FFF2-40B4-BE49-F238E27FC236}">
                <a16:creationId xmlns:a16="http://schemas.microsoft.com/office/drawing/2014/main" id="{A2A340E9-99BD-413F-B64D-C35DED5A7AB9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131216" y="801279"/>
            <a:ext cx="9935851" cy="4989922"/>
          </a:xfrm>
        </p:spPr>
      </p:pic>
    </p:spTree>
    <p:extLst>
      <p:ext uri="{BB962C8B-B14F-4D97-AF65-F5344CB8AC3E}">
        <p14:creationId xmlns:p14="http://schemas.microsoft.com/office/powerpoint/2010/main" val="2327492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4361036-0D50-4486-BA0D-70F53AF2F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83" y="895546"/>
            <a:ext cx="9964132" cy="1177746"/>
          </a:xfrm>
        </p:spPr>
        <p:txBody>
          <a:bodyPr/>
          <a:lstStyle/>
          <a:p>
            <a:r>
              <a:rPr lang="ko-KR" altLang="en-US" dirty="0"/>
              <a:t>각종 문화속의 욱일기와 일장기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DEF0669-10D7-42E8-A137-FE709150A9E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98615" y="2205872"/>
            <a:ext cx="10363826" cy="3981253"/>
          </a:xfrm>
        </p:spPr>
        <p:txBody>
          <a:bodyPr/>
          <a:lstStyle/>
          <a:p>
            <a:r>
              <a:rPr lang="ko-KR" altLang="en-US" dirty="0"/>
              <a:t>게임이나 노래</a:t>
            </a:r>
            <a:r>
              <a:rPr lang="en-US" altLang="ko-KR" dirty="0"/>
              <a:t>, </a:t>
            </a:r>
            <a:r>
              <a:rPr lang="ko-KR" altLang="en-US" dirty="0"/>
              <a:t>드라마</a:t>
            </a:r>
            <a:r>
              <a:rPr lang="en-US" altLang="ko-KR" dirty="0"/>
              <a:t>, </a:t>
            </a:r>
            <a:r>
              <a:rPr lang="ko-KR" altLang="en-US" dirty="0"/>
              <a:t>특히 애니메이션 속에 깊이 파고들어 있음</a:t>
            </a: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  <a:p>
            <a:r>
              <a:rPr lang="ko-KR" altLang="en-US" dirty="0"/>
              <a:t>별다른 의미없이 넣는 경우도 있지만 주로 자신들의 제국주의나 군국주의의 위대함을 표현하기 위해 쓰는 경우가 많음</a:t>
            </a: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  <a:p>
            <a:r>
              <a:rPr lang="ko-KR" altLang="en-US" dirty="0"/>
              <a:t>어떤 매체에 요소가 있다면 커뮤니티 내에서 싸움이 일어나는 횟수도 빈번함</a:t>
            </a:r>
            <a:r>
              <a:rPr lang="en-US" altLang="ko-K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1935373"/>
      </p:ext>
    </p:extLst>
  </p:cSld>
  <p:clrMapOvr>
    <a:masterClrMapping/>
  </p:clrMapOvr>
</p:sld>
</file>

<file path=ppt/theme/theme1.xml><?xml version="1.0" encoding="utf-8"?>
<a:theme xmlns:a="http://schemas.openxmlformats.org/drawingml/2006/main" name="물방울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TM04033925[[fn=물방울]]</Template>
  <TotalTime>712</TotalTime>
  <Words>200</Words>
  <Application>Microsoft Office PowerPoint</Application>
  <PresentationFormat>와이드스크린</PresentationFormat>
  <Paragraphs>21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2" baseType="lpstr">
      <vt:lpstr>맑은 고딕</vt:lpstr>
      <vt:lpstr>Arial</vt:lpstr>
      <vt:lpstr>Tw Cen MT</vt:lpstr>
      <vt:lpstr>물방울</vt:lpstr>
      <vt:lpstr>욱일기와 일장기</vt:lpstr>
      <vt:lpstr>PowerPoint 프레젠테이션</vt:lpstr>
      <vt:lpstr>욱일기</vt:lpstr>
      <vt:lpstr>PowerPoint 프레젠테이션</vt:lpstr>
      <vt:lpstr>일장기</vt:lpstr>
      <vt:lpstr>PowerPoint 프레젠테이션</vt:lpstr>
      <vt:lpstr>PowerPoint 프레젠테이션</vt:lpstr>
      <vt:lpstr>각종 문화속의 욱일기와 일장기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욱일기와 일장기</dc:title>
  <dc:creator>prain1089@naver.com</dc:creator>
  <cp:lastModifiedBy>prain1089@naver.com</cp:lastModifiedBy>
  <cp:revision>5</cp:revision>
  <dcterms:created xsi:type="dcterms:W3CDTF">2018-03-29T16:25:12Z</dcterms:created>
  <dcterms:modified xsi:type="dcterms:W3CDTF">2018-03-30T04:17:52Z</dcterms:modified>
</cp:coreProperties>
</file>