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2" r:id="rId5"/>
    <p:sldMasterId id="2147483714" r:id="rId6"/>
    <p:sldMasterId id="2147483726" r:id="rId7"/>
  </p:sldMasterIdLst>
  <p:notesMasterIdLst>
    <p:notesMasterId r:id="rId64"/>
  </p:notesMasterIdLst>
  <p:sldIdLst>
    <p:sldId id="310" r:id="rId8"/>
    <p:sldId id="311"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Lst>
  <p:sldSz cx="12190413" cy="7021513"/>
  <p:notesSz cx="6858000" cy="9144000"/>
  <p:defaultTextStyle>
    <a:defPPr>
      <a:defRPr lang="ko-KR"/>
    </a:defPPr>
    <a:lvl1pPr marL="0" algn="l" defTabSz="1042965" rtl="0" eaLnBrk="1" latinLnBrk="1" hangingPunct="1">
      <a:defRPr sz="2100" kern="1200">
        <a:solidFill>
          <a:schemeClr val="tx1"/>
        </a:solidFill>
        <a:latin typeface="+mn-lt"/>
        <a:ea typeface="+mn-ea"/>
        <a:cs typeface="+mn-cs"/>
      </a:defRPr>
    </a:lvl1pPr>
    <a:lvl2pPr marL="521482" algn="l" defTabSz="1042965" rtl="0" eaLnBrk="1" latinLnBrk="1" hangingPunct="1">
      <a:defRPr sz="2100" kern="1200">
        <a:solidFill>
          <a:schemeClr val="tx1"/>
        </a:solidFill>
        <a:latin typeface="+mn-lt"/>
        <a:ea typeface="+mn-ea"/>
        <a:cs typeface="+mn-cs"/>
      </a:defRPr>
    </a:lvl2pPr>
    <a:lvl3pPr marL="1042965" algn="l" defTabSz="1042965" rtl="0" eaLnBrk="1" latinLnBrk="1" hangingPunct="1">
      <a:defRPr sz="2100" kern="1200">
        <a:solidFill>
          <a:schemeClr val="tx1"/>
        </a:solidFill>
        <a:latin typeface="+mn-lt"/>
        <a:ea typeface="+mn-ea"/>
        <a:cs typeface="+mn-cs"/>
      </a:defRPr>
    </a:lvl3pPr>
    <a:lvl4pPr marL="1564447" algn="l" defTabSz="1042965" rtl="0" eaLnBrk="1" latinLnBrk="1" hangingPunct="1">
      <a:defRPr sz="2100" kern="1200">
        <a:solidFill>
          <a:schemeClr val="tx1"/>
        </a:solidFill>
        <a:latin typeface="+mn-lt"/>
        <a:ea typeface="+mn-ea"/>
        <a:cs typeface="+mn-cs"/>
      </a:defRPr>
    </a:lvl4pPr>
    <a:lvl5pPr marL="2085929" algn="l" defTabSz="1042965" rtl="0" eaLnBrk="1" latinLnBrk="1" hangingPunct="1">
      <a:defRPr sz="2100" kern="1200">
        <a:solidFill>
          <a:schemeClr val="tx1"/>
        </a:solidFill>
        <a:latin typeface="+mn-lt"/>
        <a:ea typeface="+mn-ea"/>
        <a:cs typeface="+mn-cs"/>
      </a:defRPr>
    </a:lvl5pPr>
    <a:lvl6pPr marL="2607412" algn="l" defTabSz="1042965" rtl="0" eaLnBrk="1" latinLnBrk="1" hangingPunct="1">
      <a:defRPr sz="2100" kern="1200">
        <a:solidFill>
          <a:schemeClr val="tx1"/>
        </a:solidFill>
        <a:latin typeface="+mn-lt"/>
        <a:ea typeface="+mn-ea"/>
        <a:cs typeface="+mn-cs"/>
      </a:defRPr>
    </a:lvl6pPr>
    <a:lvl7pPr marL="3128894" algn="l" defTabSz="1042965" rtl="0" eaLnBrk="1" latinLnBrk="1" hangingPunct="1">
      <a:defRPr sz="2100" kern="1200">
        <a:solidFill>
          <a:schemeClr val="tx1"/>
        </a:solidFill>
        <a:latin typeface="+mn-lt"/>
        <a:ea typeface="+mn-ea"/>
        <a:cs typeface="+mn-cs"/>
      </a:defRPr>
    </a:lvl7pPr>
    <a:lvl8pPr marL="3650376" algn="l" defTabSz="1042965" rtl="0" eaLnBrk="1" latinLnBrk="1" hangingPunct="1">
      <a:defRPr sz="2100" kern="1200">
        <a:solidFill>
          <a:schemeClr val="tx1"/>
        </a:solidFill>
        <a:latin typeface="+mn-lt"/>
        <a:ea typeface="+mn-ea"/>
        <a:cs typeface="+mn-cs"/>
      </a:defRPr>
    </a:lvl8pPr>
    <a:lvl9pPr marL="4171859" algn="l" defTabSz="1042965" rtl="0" eaLnBrk="1" latinLnBrk="1"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750" autoAdjust="0"/>
    <p:restoredTop sz="40351" autoAdjust="0"/>
  </p:normalViewPr>
  <p:slideViewPr>
    <p:cSldViewPr>
      <p:cViewPr>
        <p:scale>
          <a:sx n="91" d="100"/>
          <a:sy n="91" d="100"/>
        </p:scale>
        <p:origin x="-372" y="36"/>
      </p:cViewPr>
      <p:guideLst>
        <p:guide orient="horz" pos="2212"/>
        <p:guide pos="3840"/>
      </p:guideLst>
    </p:cSldViewPr>
  </p:slideViewPr>
  <p:outlineViewPr>
    <p:cViewPr>
      <p:scale>
        <a:sx n="33" d="100"/>
        <a:sy n="33" d="100"/>
      </p:scale>
      <p:origin x="0" y="249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151FA-B9FD-4AE1-8592-21F17FC15423}" type="datetimeFigureOut">
              <a:rPr lang="ko-KR" altLang="en-US" smtClean="0"/>
              <a:pPr/>
              <a:t>2018-03-30</a:t>
            </a:fld>
            <a:endParaRPr lang="ko-KR" altLang="en-US"/>
          </a:p>
        </p:txBody>
      </p:sp>
      <p:sp>
        <p:nvSpPr>
          <p:cNvPr id="4" name="슬라이드 이미지 개체 틀 3"/>
          <p:cNvSpPr>
            <a:spLocks noGrp="1" noRot="1" noChangeAspect="1"/>
          </p:cNvSpPr>
          <p:nvPr>
            <p:ph type="sldImg" idx="2"/>
          </p:nvPr>
        </p:nvSpPr>
        <p:spPr>
          <a:xfrm>
            <a:off x="452438" y="685800"/>
            <a:ext cx="5953125"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6495C-45FF-4546-A48E-9C36F0776647}"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1042965" rtl="0" eaLnBrk="1" latinLnBrk="1" hangingPunct="1">
      <a:defRPr sz="1400" kern="1200">
        <a:solidFill>
          <a:schemeClr val="tx1"/>
        </a:solidFill>
        <a:latin typeface="+mn-lt"/>
        <a:ea typeface="+mn-ea"/>
        <a:cs typeface="+mn-cs"/>
      </a:defRPr>
    </a:lvl1pPr>
    <a:lvl2pPr marL="521482" algn="l" defTabSz="1042965" rtl="0" eaLnBrk="1" latinLnBrk="1" hangingPunct="1">
      <a:defRPr sz="1400" kern="1200">
        <a:solidFill>
          <a:schemeClr val="tx1"/>
        </a:solidFill>
        <a:latin typeface="+mn-lt"/>
        <a:ea typeface="+mn-ea"/>
        <a:cs typeface="+mn-cs"/>
      </a:defRPr>
    </a:lvl2pPr>
    <a:lvl3pPr marL="1042965" algn="l" defTabSz="1042965" rtl="0" eaLnBrk="1" latinLnBrk="1" hangingPunct="1">
      <a:defRPr sz="1400" kern="1200">
        <a:solidFill>
          <a:schemeClr val="tx1"/>
        </a:solidFill>
        <a:latin typeface="+mn-lt"/>
        <a:ea typeface="+mn-ea"/>
        <a:cs typeface="+mn-cs"/>
      </a:defRPr>
    </a:lvl3pPr>
    <a:lvl4pPr marL="1564447" algn="l" defTabSz="1042965" rtl="0" eaLnBrk="1" latinLnBrk="1" hangingPunct="1">
      <a:defRPr sz="1400" kern="1200">
        <a:solidFill>
          <a:schemeClr val="tx1"/>
        </a:solidFill>
        <a:latin typeface="+mn-lt"/>
        <a:ea typeface="+mn-ea"/>
        <a:cs typeface="+mn-cs"/>
      </a:defRPr>
    </a:lvl4pPr>
    <a:lvl5pPr marL="2085929" algn="l" defTabSz="1042965" rtl="0" eaLnBrk="1" latinLnBrk="1" hangingPunct="1">
      <a:defRPr sz="1400" kern="1200">
        <a:solidFill>
          <a:schemeClr val="tx1"/>
        </a:solidFill>
        <a:latin typeface="+mn-lt"/>
        <a:ea typeface="+mn-ea"/>
        <a:cs typeface="+mn-cs"/>
      </a:defRPr>
    </a:lvl5pPr>
    <a:lvl6pPr marL="2607412" algn="l" defTabSz="1042965" rtl="0" eaLnBrk="1" latinLnBrk="1" hangingPunct="1">
      <a:defRPr sz="1400" kern="1200">
        <a:solidFill>
          <a:schemeClr val="tx1"/>
        </a:solidFill>
        <a:latin typeface="+mn-lt"/>
        <a:ea typeface="+mn-ea"/>
        <a:cs typeface="+mn-cs"/>
      </a:defRPr>
    </a:lvl6pPr>
    <a:lvl7pPr marL="3128894" algn="l" defTabSz="1042965" rtl="0" eaLnBrk="1" latinLnBrk="1" hangingPunct="1">
      <a:defRPr sz="1400" kern="1200">
        <a:solidFill>
          <a:schemeClr val="tx1"/>
        </a:solidFill>
        <a:latin typeface="+mn-lt"/>
        <a:ea typeface="+mn-ea"/>
        <a:cs typeface="+mn-cs"/>
      </a:defRPr>
    </a:lvl7pPr>
    <a:lvl8pPr marL="3650376" algn="l" defTabSz="1042965" rtl="0" eaLnBrk="1" latinLnBrk="1" hangingPunct="1">
      <a:defRPr sz="1400" kern="1200">
        <a:solidFill>
          <a:schemeClr val="tx1"/>
        </a:solidFill>
        <a:latin typeface="+mn-lt"/>
        <a:ea typeface="+mn-ea"/>
        <a:cs typeface="+mn-cs"/>
      </a:defRPr>
    </a:lvl8pPr>
    <a:lvl9pPr marL="4171859" algn="l" defTabSz="1042965" rtl="0" eaLnBrk="1" latinLnBrk="1"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52438" y="685800"/>
            <a:ext cx="5953125" cy="3429000"/>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55E6495C-45FF-4546-A48E-9C36F0776647}" type="slidenum">
              <a:rPr lang="ko-KR" altLang="en-US" smtClean="0"/>
              <a:pPr/>
              <a:t>26</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52438" y="685800"/>
            <a:ext cx="5953125" cy="3429000"/>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C2DF5C1-41CF-42A7-B966-2A636DF617E0}" type="slidenum">
              <a:rPr lang="ko-KR" altLang="en-US" smtClean="0"/>
              <a:pPr/>
              <a:t>46</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282" y="2181221"/>
            <a:ext cx="10361851" cy="150507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563" y="3978858"/>
            <a:ext cx="8533289" cy="1794387"/>
          </a:xfrm>
        </p:spPr>
        <p:txBody>
          <a:bodyPr/>
          <a:lstStyle>
            <a:lvl1pPr marL="0" indent="0" algn="ctr">
              <a:buNone/>
              <a:defRPr>
                <a:solidFill>
                  <a:schemeClr val="tx1">
                    <a:tint val="75000"/>
                  </a:schemeClr>
                </a:solidFill>
              </a:defRPr>
            </a:lvl1pPr>
            <a:lvl2pPr marL="521482" indent="0" algn="ctr">
              <a:buNone/>
              <a:defRPr>
                <a:solidFill>
                  <a:schemeClr val="tx1">
                    <a:tint val="75000"/>
                  </a:schemeClr>
                </a:solidFill>
              </a:defRPr>
            </a:lvl2pPr>
            <a:lvl3pPr marL="1042965" indent="0" algn="ctr">
              <a:buNone/>
              <a:defRPr>
                <a:solidFill>
                  <a:schemeClr val="tx1">
                    <a:tint val="75000"/>
                  </a:schemeClr>
                </a:solidFill>
              </a:defRPr>
            </a:lvl3pPr>
            <a:lvl4pPr marL="1564447" indent="0" algn="ctr">
              <a:buNone/>
              <a:defRPr>
                <a:solidFill>
                  <a:schemeClr val="tx1">
                    <a:tint val="75000"/>
                  </a:schemeClr>
                </a:solidFill>
              </a:defRPr>
            </a:lvl4pPr>
            <a:lvl5pPr marL="2085929" indent="0" algn="ctr">
              <a:buNone/>
              <a:defRPr>
                <a:solidFill>
                  <a:schemeClr val="tx1">
                    <a:tint val="75000"/>
                  </a:schemeClr>
                </a:solidFill>
              </a:defRPr>
            </a:lvl5pPr>
            <a:lvl6pPr marL="2607412" indent="0" algn="ctr">
              <a:buNone/>
              <a:defRPr>
                <a:solidFill>
                  <a:schemeClr val="tx1">
                    <a:tint val="75000"/>
                  </a:schemeClr>
                </a:solidFill>
              </a:defRPr>
            </a:lvl6pPr>
            <a:lvl7pPr marL="3128894" indent="0" algn="ctr">
              <a:buNone/>
              <a:defRPr>
                <a:solidFill>
                  <a:schemeClr val="tx1">
                    <a:tint val="75000"/>
                  </a:schemeClr>
                </a:solidFill>
              </a:defRPr>
            </a:lvl7pPr>
            <a:lvl8pPr marL="3650376" indent="0" algn="ctr">
              <a:buNone/>
              <a:defRPr>
                <a:solidFill>
                  <a:schemeClr val="tx1">
                    <a:tint val="75000"/>
                  </a:schemeClr>
                </a:solidFill>
              </a:defRPr>
            </a:lvl8pPr>
            <a:lvl9pPr marL="4171859"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8049" y="281187"/>
            <a:ext cx="2742843" cy="5991041"/>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09522" y="281187"/>
            <a:ext cx="8025355" cy="599104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282" y="2181221"/>
            <a:ext cx="10361851" cy="150507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563" y="3978858"/>
            <a:ext cx="8533289" cy="1794387"/>
          </a:xfrm>
        </p:spPr>
        <p:txBody>
          <a:bodyPr/>
          <a:lstStyle>
            <a:lvl1pPr marL="0" indent="0" algn="ctr">
              <a:buNone/>
              <a:defRPr>
                <a:solidFill>
                  <a:schemeClr val="tx1">
                    <a:tint val="75000"/>
                  </a:schemeClr>
                </a:solidFill>
              </a:defRPr>
            </a:lvl1pPr>
            <a:lvl2pPr marL="521482" indent="0" algn="ctr">
              <a:buNone/>
              <a:defRPr>
                <a:solidFill>
                  <a:schemeClr val="tx1">
                    <a:tint val="75000"/>
                  </a:schemeClr>
                </a:solidFill>
              </a:defRPr>
            </a:lvl2pPr>
            <a:lvl3pPr marL="1042965" indent="0" algn="ctr">
              <a:buNone/>
              <a:defRPr>
                <a:solidFill>
                  <a:schemeClr val="tx1">
                    <a:tint val="75000"/>
                  </a:schemeClr>
                </a:solidFill>
              </a:defRPr>
            </a:lvl3pPr>
            <a:lvl4pPr marL="1564447" indent="0" algn="ctr">
              <a:buNone/>
              <a:defRPr>
                <a:solidFill>
                  <a:schemeClr val="tx1">
                    <a:tint val="75000"/>
                  </a:schemeClr>
                </a:solidFill>
              </a:defRPr>
            </a:lvl4pPr>
            <a:lvl5pPr marL="2085929" indent="0" algn="ctr">
              <a:buNone/>
              <a:defRPr>
                <a:solidFill>
                  <a:schemeClr val="tx1">
                    <a:tint val="75000"/>
                  </a:schemeClr>
                </a:solidFill>
              </a:defRPr>
            </a:lvl5pPr>
            <a:lvl6pPr marL="2607412" indent="0" algn="ctr">
              <a:buNone/>
              <a:defRPr>
                <a:solidFill>
                  <a:schemeClr val="tx1">
                    <a:tint val="75000"/>
                  </a:schemeClr>
                </a:solidFill>
              </a:defRPr>
            </a:lvl6pPr>
            <a:lvl7pPr marL="3128894" indent="0" algn="ctr">
              <a:buNone/>
              <a:defRPr>
                <a:solidFill>
                  <a:schemeClr val="tx1">
                    <a:tint val="75000"/>
                  </a:schemeClr>
                </a:solidFill>
              </a:defRPr>
            </a:lvl7pPr>
            <a:lvl8pPr marL="3650376" indent="0" algn="ctr">
              <a:buNone/>
              <a:defRPr>
                <a:solidFill>
                  <a:schemeClr val="tx1">
                    <a:tint val="75000"/>
                  </a:schemeClr>
                </a:solidFill>
              </a:defRPr>
            </a:lvl8pPr>
            <a:lvl9pPr marL="4171859"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141599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409504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2960" y="4511973"/>
            <a:ext cx="10361851" cy="1394551"/>
          </a:xfrm>
        </p:spPr>
        <p:txBody>
          <a:bodyPr anchor="t"/>
          <a:lstStyle>
            <a:lvl1pPr algn="l">
              <a:defRPr sz="46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962960" y="2976017"/>
            <a:ext cx="10361851" cy="1535956"/>
          </a:xfrm>
        </p:spPr>
        <p:txBody>
          <a:bodyPr anchor="b"/>
          <a:lstStyle>
            <a:lvl1pPr marL="0" indent="0">
              <a:buNone/>
              <a:defRPr sz="2300">
                <a:solidFill>
                  <a:schemeClr val="tx1">
                    <a:tint val="75000"/>
                  </a:schemeClr>
                </a:solidFill>
              </a:defRPr>
            </a:lvl1pPr>
            <a:lvl2pPr marL="521482" indent="0">
              <a:buNone/>
              <a:defRPr sz="2100">
                <a:solidFill>
                  <a:schemeClr val="tx1">
                    <a:tint val="75000"/>
                  </a:schemeClr>
                </a:solidFill>
              </a:defRPr>
            </a:lvl2pPr>
            <a:lvl3pPr marL="1042965" indent="0">
              <a:buNone/>
              <a:defRPr sz="1800">
                <a:solidFill>
                  <a:schemeClr val="tx1">
                    <a:tint val="75000"/>
                  </a:schemeClr>
                </a:solidFill>
              </a:defRPr>
            </a:lvl3pPr>
            <a:lvl4pPr marL="1564447" indent="0">
              <a:buNone/>
              <a:defRPr sz="1600">
                <a:solidFill>
                  <a:schemeClr val="tx1">
                    <a:tint val="75000"/>
                  </a:schemeClr>
                </a:solidFill>
              </a:defRPr>
            </a:lvl4pPr>
            <a:lvl5pPr marL="2085929" indent="0">
              <a:buNone/>
              <a:defRPr sz="1600">
                <a:solidFill>
                  <a:schemeClr val="tx1">
                    <a:tint val="75000"/>
                  </a:schemeClr>
                </a:solidFill>
              </a:defRPr>
            </a:lvl5pPr>
            <a:lvl6pPr marL="2607412" indent="0">
              <a:buNone/>
              <a:defRPr sz="1600">
                <a:solidFill>
                  <a:schemeClr val="tx1">
                    <a:tint val="75000"/>
                  </a:schemeClr>
                </a:solidFill>
              </a:defRPr>
            </a:lvl6pPr>
            <a:lvl7pPr marL="3128894" indent="0">
              <a:buNone/>
              <a:defRPr sz="1600">
                <a:solidFill>
                  <a:schemeClr val="tx1">
                    <a:tint val="75000"/>
                  </a:schemeClr>
                </a:solidFill>
              </a:defRPr>
            </a:lvl7pPr>
            <a:lvl8pPr marL="3650376" indent="0">
              <a:buNone/>
              <a:defRPr sz="1600">
                <a:solidFill>
                  <a:schemeClr val="tx1">
                    <a:tint val="75000"/>
                  </a:schemeClr>
                </a:solidFill>
              </a:defRPr>
            </a:lvl8pPr>
            <a:lvl9pPr marL="4171859"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1548880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09521" y="1638353"/>
            <a:ext cx="5384099" cy="46338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96794" y="1638353"/>
            <a:ext cx="5384099" cy="46338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4283481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21" y="1571715"/>
            <a:ext cx="5386216" cy="655015"/>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09521" y="2226730"/>
            <a:ext cx="5386216" cy="404549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92561" y="1571715"/>
            <a:ext cx="5388332" cy="655015"/>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92561" y="2226730"/>
            <a:ext cx="5388332" cy="404549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307136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1359659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2649182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522" y="279560"/>
            <a:ext cx="4010562" cy="1189756"/>
          </a:xfrm>
        </p:spPr>
        <p:txBody>
          <a:bodyPr anchor="b"/>
          <a:lstStyle>
            <a:lvl1pPr algn="l">
              <a:defRPr sz="23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766113" y="279561"/>
            <a:ext cx="6814779" cy="599266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09522" y="1469317"/>
            <a:ext cx="4010562" cy="4802910"/>
          </a:xfrm>
        </p:spPr>
        <p:txBody>
          <a:bodyPr/>
          <a:lstStyle>
            <a:lvl1pPr marL="0" indent="0">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4956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406" y="4915059"/>
            <a:ext cx="7314248" cy="580251"/>
          </a:xfrm>
        </p:spPr>
        <p:txBody>
          <a:bodyPr anchor="b"/>
          <a:lstStyle>
            <a:lvl1pPr algn="l">
              <a:defRPr sz="23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2389406" y="627385"/>
            <a:ext cx="7314248" cy="4212908"/>
          </a:xfrm>
        </p:spPr>
        <p:txBody>
          <a:bodyPr/>
          <a:lstStyle>
            <a:lvl1pPr marL="0" indent="0">
              <a:buNone/>
              <a:defRPr sz="3600"/>
            </a:lvl1pPr>
            <a:lvl2pPr marL="521482" indent="0">
              <a:buNone/>
              <a:defRPr sz="3200"/>
            </a:lvl2pPr>
            <a:lvl3pPr marL="1042965" indent="0">
              <a:buNone/>
              <a:defRPr sz="2700"/>
            </a:lvl3pPr>
            <a:lvl4pPr marL="1564447" indent="0">
              <a:buNone/>
              <a:defRPr sz="2300"/>
            </a:lvl4pPr>
            <a:lvl5pPr marL="2085929" indent="0">
              <a:buNone/>
              <a:defRPr sz="2300"/>
            </a:lvl5pPr>
            <a:lvl6pPr marL="2607412" indent="0">
              <a:buNone/>
              <a:defRPr sz="2300"/>
            </a:lvl6pPr>
            <a:lvl7pPr marL="3128894" indent="0">
              <a:buNone/>
              <a:defRPr sz="2300"/>
            </a:lvl7pPr>
            <a:lvl8pPr marL="3650376" indent="0">
              <a:buNone/>
              <a:defRPr sz="2300"/>
            </a:lvl8pPr>
            <a:lvl9pPr marL="4171859" indent="0">
              <a:buNone/>
              <a:defRPr sz="2300"/>
            </a:lvl9pPr>
          </a:lstStyle>
          <a:p>
            <a:endParaRPr lang="ko-KR" altLang="en-US"/>
          </a:p>
        </p:txBody>
      </p:sp>
      <p:sp>
        <p:nvSpPr>
          <p:cNvPr id="4" name="텍스트 개체 틀 3"/>
          <p:cNvSpPr>
            <a:spLocks noGrp="1"/>
          </p:cNvSpPr>
          <p:nvPr>
            <p:ph type="body" sz="half" idx="2"/>
          </p:nvPr>
        </p:nvSpPr>
        <p:spPr>
          <a:xfrm>
            <a:off x="2389406" y="5495310"/>
            <a:ext cx="7314248" cy="824052"/>
          </a:xfrm>
        </p:spPr>
        <p:txBody>
          <a:bodyPr/>
          <a:lstStyle>
            <a:lvl1pPr marL="0" indent="0">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2332245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372825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8049" y="281187"/>
            <a:ext cx="2742843" cy="5991041"/>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09522" y="281187"/>
            <a:ext cx="8025355" cy="599104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255F2EC-AC27-4DE1-9AAF-A8FD233A2BD2}"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1378748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텍스트 개체 틀 1"/>
          <p:cNvSpPr txBox="1">
            <a:spLocks noGrp="1"/>
          </p:cNvSpPr>
          <p:nvPr>
            <p:ph type="ctrTitle"/>
          </p:nvPr>
        </p:nvSpPr>
        <p:spPr>
          <a:xfrm>
            <a:off x="914282" y="2181871"/>
            <a:ext cx="10362486" cy="1507025"/>
          </a:xfrm>
          <a:prstGeom prst="rect">
            <a:avLst/>
          </a:prstGeom>
        </p:spPr>
        <p:txBody>
          <a:bodyPr vert="horz" wrap="square" lIns="104296" tIns="52148" rIns="104296" bIns="52148" anchor="b">
            <a:normAutofit/>
          </a:bodyPr>
          <a:lstStyle>
            <a:lvl1pPr marL="0" indent="0" algn="ctr" defTabSz="579425" fontAlgn="auto">
              <a:lnSpc>
                <a:spcPct val="100000"/>
              </a:lnSpc>
              <a:spcBef>
                <a:spcPts val="0"/>
              </a:spcBef>
              <a:spcAft>
                <a:spcPts val="0"/>
              </a:spcAft>
              <a:buFontTx/>
              <a:buNone/>
              <a:defRPr/>
            </a:lvl1pPr>
          </a:lstStyle>
          <a:p>
            <a:pPr marL="0" indent="0" algn="ctr"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제목 스타일 편집</a:t>
            </a:r>
            <a:endParaRPr lang="ko-KR" altLang="en-US" sz="6700" b="0" strike="noStrike" cap="none" dirty="0" smtClean="0">
              <a:solidFill>
                <a:schemeClr val="tx1"/>
              </a:solidFill>
              <a:latin typeface="맑은 고딕" charset="0"/>
              <a:ea typeface="맑은 고딕" charset="0"/>
            </a:endParaRPr>
          </a:p>
        </p:txBody>
      </p:sp>
      <p:sp>
        <p:nvSpPr>
          <p:cNvPr id="3" name="부제목 2"/>
          <p:cNvSpPr txBox="1">
            <a:spLocks noGrp="1"/>
          </p:cNvSpPr>
          <p:nvPr>
            <p:ph type="subTitle" idx="1"/>
          </p:nvPr>
        </p:nvSpPr>
        <p:spPr>
          <a:xfrm>
            <a:off x="1828563" y="3978860"/>
            <a:ext cx="8533924" cy="1797637"/>
          </a:xfrm>
          <a:prstGeom prst="rect">
            <a:avLst/>
          </a:prstGeom>
        </p:spPr>
        <p:txBody>
          <a:bodyPr vert="horz" wrap="square" lIns="104296" tIns="52148" rIns="104296" bIns="52148" anchor="t">
            <a:normAutofit/>
          </a:bodyPr>
          <a:lstStyle>
            <a:lvl1pPr marL="0" indent="0" algn="ctr" defTabSz="579425" fontAlgn="auto">
              <a:lnSpc>
                <a:spcPct val="100000"/>
              </a:lnSpc>
              <a:spcBef>
                <a:spcPts val="0"/>
              </a:spcBef>
              <a:spcAft>
                <a:spcPts val="0"/>
              </a:spcAft>
              <a:buFontTx/>
              <a:buNone/>
              <a:defRPr/>
            </a:lvl1pPr>
          </a:lstStyle>
          <a:p>
            <a:pPr marL="0" indent="0" algn="ctr" defTabSz="508000" fontAlgn="auto">
              <a:lnSpc>
                <a:spcPct val="100000"/>
              </a:lnSpc>
              <a:spcBef>
                <a:spcPts val="0"/>
              </a:spcBef>
              <a:spcAft>
                <a:spcPts val="0"/>
              </a:spcAft>
              <a:buFontTx/>
              <a:buNone/>
            </a:pPr>
            <a:r>
              <a:rPr lang="en-US" altLang="ko-KR" sz="3600" b="0" strike="noStrike" cap="none" dirty="0" smtClean="0">
                <a:solidFill>
                  <a:schemeClr val="tx1"/>
                </a:solidFill>
                <a:latin typeface="맑은 고딕" charset="0"/>
                <a:ea typeface="맑은 고딕" charset="0"/>
              </a:rPr>
              <a:t>마스터 부제목 스타일 편집</a:t>
            </a:r>
            <a:endParaRPr lang="ko-KR" altLang="en-US" sz="3600" b="0" strike="noStrike" cap="none" dirty="0" smtClean="0">
              <a:solidFill>
                <a:schemeClr val="tx1"/>
              </a:solidFill>
              <a:latin typeface="맑은 고딕" charset="0"/>
              <a:ea typeface="맑은 고딕" charset="0"/>
            </a:endParaRPr>
          </a:p>
        </p:txBody>
      </p:sp>
      <p:sp>
        <p:nvSpPr>
          <p:cNvPr id="4" name="슬라이드 번호 개체 틀 3"/>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5" name="날짜 개체 틀 4"/>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6" name="바닥글 개체 틀 5"/>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2"/>
            <a:ext cx="10972006" cy="1170903"/>
          </a:xfrm>
          <a:prstGeom prst="rect">
            <a:avLst/>
          </a:prstGeom>
        </p:spPr>
        <p:txBody>
          <a:bodyPr vert="horz" wrap="square" lIns="104296" tIns="52148" rIns="104296" bIns="52148" anchor="ctr">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제목 스타일 편집</a:t>
            </a:r>
            <a:endParaRPr lang="ko-KR" altLang="en-US" sz="6700" b="0" strike="noStrike" cap="none" dirty="0" smtClean="0">
              <a:solidFill>
                <a:schemeClr val="tx1"/>
              </a:solidFill>
              <a:latin typeface="맑은 고딕" charset="0"/>
              <a:ea typeface="맑은 고딕" charset="0"/>
            </a:endParaRPr>
          </a:p>
        </p:txBody>
      </p:sp>
      <p:sp>
        <p:nvSpPr>
          <p:cNvPr id="3" name="내용 개체 틀 2"/>
          <p:cNvSpPr txBox="1">
            <a:spLocks noGrp="1"/>
          </p:cNvSpPr>
          <p:nvPr>
            <p:ph idx="1"/>
          </p:nvPr>
        </p:nvSpPr>
        <p:spPr>
          <a:xfrm>
            <a:off x="609522" y="1638354"/>
            <a:ext cx="10972006" cy="4634849"/>
          </a:xfrm>
          <a:prstGeom prst="rect">
            <a:avLst/>
          </a:prstGeom>
        </p:spPr>
        <p:txBody>
          <a:bodyPr vert="horz"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4" name="슬라이드 번호 개체 틀 3"/>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5" name="날짜 개체 틀 4"/>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6" name="바닥글 개체 틀 5"/>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963169" y="2977642"/>
            <a:ext cx="10361851" cy="1534981"/>
          </a:xfrm>
          <a:prstGeom prst="rect">
            <a:avLst/>
          </a:prstGeom>
        </p:spPr>
        <p:txBody>
          <a:bodyPr vert="horz" wrap="square" lIns="104296" tIns="52148" rIns="104296" bIns="52148" anchor="b">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6100" b="0" strike="noStrike" cap="none" dirty="0" smtClean="0">
                <a:solidFill>
                  <a:schemeClr val="tx1"/>
                </a:solidFill>
                <a:latin typeface="맑은 고딕" charset="0"/>
                <a:ea typeface="맑은 고딕" charset="0"/>
              </a:rPr>
              <a:t>마스터 부제목 스타일 편집</a:t>
            </a:r>
            <a:endParaRPr lang="ko-KR" altLang="en-US" sz="6100" b="0" strike="noStrike" cap="none" dirty="0" smtClean="0">
              <a:solidFill>
                <a:schemeClr val="tx1"/>
              </a:solidFill>
              <a:latin typeface="맑은 고딕" charset="0"/>
              <a:ea typeface="맑은 고딕" charset="0"/>
            </a:endParaRPr>
          </a:p>
        </p:txBody>
      </p:sp>
      <p:sp>
        <p:nvSpPr>
          <p:cNvPr id="3" name="텍스트 개체 틀 2"/>
          <p:cNvSpPr txBox="1">
            <a:spLocks noGrp="1"/>
          </p:cNvSpPr>
          <p:nvPr>
            <p:ph type="body" idx="1"/>
          </p:nvPr>
        </p:nvSpPr>
        <p:spPr>
          <a:xfrm>
            <a:off x="963169" y="4511974"/>
            <a:ext cx="10361851" cy="1395851"/>
          </a:xfrm>
          <a:prstGeom prst="rect">
            <a:avLst/>
          </a:prstGeom>
        </p:spPr>
        <p:txBody>
          <a:bodyPr vert="horz" wrap="square" lIns="104296" tIns="52148" rIns="104296" bIns="52148" anchor="t">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3000" b="0" strike="noStrike" cap="none" dirty="0" smtClean="0">
                <a:solidFill>
                  <a:schemeClr val="tx1"/>
                </a:solidFill>
                <a:latin typeface="맑은 고딕" charset="0"/>
                <a:ea typeface="맑은 고딕" charset="0"/>
              </a:rPr>
              <a:t>마스터 부제목 스타일 편집</a:t>
            </a:r>
            <a:endParaRPr lang="ko-KR" altLang="en-US" sz="3000" b="0" strike="noStrike" cap="none" dirty="0" smtClean="0">
              <a:solidFill>
                <a:schemeClr val="tx1"/>
              </a:solidFill>
              <a:latin typeface="맑은 고딕" charset="0"/>
              <a:ea typeface="맑은 고딕" charset="0"/>
            </a:endParaRPr>
          </a:p>
        </p:txBody>
      </p:sp>
      <p:sp>
        <p:nvSpPr>
          <p:cNvPr id="4" name="슬라이드 번호 개체 틀 3"/>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5" name="날짜 개체 틀 4"/>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6" name="바닥글 개체 틀 5"/>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콘텐츠 2개">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2"/>
            <a:ext cx="10972006" cy="1170903"/>
          </a:xfrm>
          <a:prstGeom prst="rect">
            <a:avLst/>
          </a:prstGeom>
        </p:spPr>
        <p:txBody>
          <a:bodyPr vert="horz" wrap="square" lIns="104296" tIns="52148" rIns="104296" bIns="52148" anchor="ctr">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제목 스타일 편집</a:t>
            </a:r>
            <a:endParaRPr lang="ko-KR" altLang="en-US" sz="6700" b="0" strike="noStrike" cap="none" dirty="0" smtClean="0">
              <a:solidFill>
                <a:schemeClr val="tx1"/>
              </a:solidFill>
              <a:latin typeface="맑은 고딕" charset="0"/>
              <a:ea typeface="맑은 고딕" charset="0"/>
            </a:endParaRPr>
          </a:p>
        </p:txBody>
      </p:sp>
      <p:sp>
        <p:nvSpPr>
          <p:cNvPr id="3" name="내용 개체 틀 2"/>
          <p:cNvSpPr txBox="1">
            <a:spLocks noGrp="1"/>
          </p:cNvSpPr>
          <p:nvPr>
            <p:ph idx="1"/>
          </p:nvPr>
        </p:nvSpPr>
        <p:spPr>
          <a:xfrm>
            <a:off x="609521" y="1638354"/>
            <a:ext cx="5389178" cy="4634849"/>
          </a:xfrm>
          <a:prstGeom prst="rect">
            <a:avLst/>
          </a:prstGeom>
        </p:spPr>
        <p:txBody>
          <a:bodyPr vert="horz"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4" name="내용 개체 틀 3"/>
          <p:cNvSpPr txBox="1">
            <a:spLocks noGrp="1"/>
          </p:cNvSpPr>
          <p:nvPr>
            <p:ph idx="2"/>
          </p:nvPr>
        </p:nvSpPr>
        <p:spPr>
          <a:xfrm>
            <a:off x="6192349" y="1638354"/>
            <a:ext cx="5389178" cy="4634849"/>
          </a:xfrm>
          <a:prstGeom prst="rect">
            <a:avLst/>
          </a:prstGeom>
        </p:spPr>
        <p:txBody>
          <a:bodyPr vert="horz"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5" name="슬라이드 번호 개체 틀 4"/>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6" name="날짜 개체 틀 5"/>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7" name="바닥글 개체 틀 6"/>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비교">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2"/>
            <a:ext cx="10972006" cy="1170903"/>
          </a:xfrm>
          <a:prstGeom prst="rect">
            <a:avLst/>
          </a:prstGeom>
        </p:spPr>
        <p:txBody>
          <a:bodyPr vert="horz" wrap="square" lIns="104296" tIns="52148" rIns="104296" bIns="52148" anchor="ctr">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제목 스타일 편집</a:t>
            </a:r>
            <a:endParaRPr lang="ko-KR" altLang="en-US" sz="6700" b="0" strike="noStrike" cap="none" dirty="0" smtClean="0">
              <a:solidFill>
                <a:schemeClr val="tx1"/>
              </a:solidFill>
              <a:latin typeface="맑은 고딕" charset="0"/>
              <a:ea typeface="맑은 고딕" charset="0"/>
            </a:endParaRPr>
          </a:p>
        </p:txBody>
      </p:sp>
      <p:sp>
        <p:nvSpPr>
          <p:cNvPr id="3" name="텍스트 개체 틀 2"/>
          <p:cNvSpPr txBox="1">
            <a:spLocks noGrp="1"/>
          </p:cNvSpPr>
          <p:nvPr>
            <p:ph type="body" idx="1"/>
          </p:nvPr>
        </p:nvSpPr>
        <p:spPr>
          <a:xfrm>
            <a:off x="609521" y="1573341"/>
            <a:ext cx="5389178" cy="655991"/>
          </a:xfrm>
          <a:prstGeom prst="rect">
            <a:avLst/>
          </a:prstGeom>
        </p:spPr>
        <p:txBody>
          <a:bodyPr vert="horz" wrap="square" lIns="104296" tIns="52148" rIns="104296" bIns="52148" anchor="b">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3600" b="0" strike="noStrike" cap="none" dirty="0" smtClean="0">
                <a:solidFill>
                  <a:schemeClr val="tx1"/>
                </a:solidFill>
                <a:latin typeface="맑은 고딕" charset="0"/>
                <a:ea typeface="맑은 고딕" charset="0"/>
              </a:rPr>
              <a:t>마스터 부제목 스타일 편집</a:t>
            </a:r>
            <a:endParaRPr lang="ko-KR" altLang="en-US" sz="3600" b="0" strike="noStrike" cap="none" dirty="0" smtClean="0">
              <a:solidFill>
                <a:schemeClr val="tx1"/>
              </a:solidFill>
              <a:latin typeface="맑은 고딕" charset="0"/>
              <a:ea typeface="맑은 고딕" charset="0"/>
            </a:endParaRPr>
          </a:p>
        </p:txBody>
      </p:sp>
      <p:sp>
        <p:nvSpPr>
          <p:cNvPr id="4" name="텍스트 개체 틀 3"/>
          <p:cNvSpPr txBox="1">
            <a:spLocks noGrp="1"/>
          </p:cNvSpPr>
          <p:nvPr>
            <p:ph type="body" idx="2"/>
          </p:nvPr>
        </p:nvSpPr>
        <p:spPr>
          <a:xfrm>
            <a:off x="6192349" y="1573341"/>
            <a:ext cx="5389178" cy="655991"/>
          </a:xfrm>
          <a:prstGeom prst="rect">
            <a:avLst/>
          </a:prstGeom>
        </p:spPr>
        <p:txBody>
          <a:bodyPr vert="horz" wrap="square" lIns="104296" tIns="52148" rIns="104296" bIns="52148" anchor="b">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3600" b="0" strike="noStrike" cap="none" dirty="0" smtClean="0">
                <a:solidFill>
                  <a:schemeClr val="tx1"/>
                </a:solidFill>
                <a:latin typeface="맑은 고딕" charset="0"/>
                <a:ea typeface="맑은 고딕" charset="0"/>
              </a:rPr>
              <a:t>마스터 부제목 스타일 편집</a:t>
            </a:r>
            <a:endParaRPr lang="ko-KR" altLang="en-US" sz="3600" b="0" strike="noStrike" cap="none" dirty="0" smtClean="0">
              <a:solidFill>
                <a:schemeClr val="tx1"/>
              </a:solidFill>
              <a:latin typeface="맑은 고딕" charset="0"/>
              <a:ea typeface="맑은 고딕" charset="0"/>
            </a:endParaRPr>
          </a:p>
        </p:txBody>
      </p:sp>
      <p:sp>
        <p:nvSpPr>
          <p:cNvPr id="5" name="내용 개체 틀 4"/>
          <p:cNvSpPr txBox="1">
            <a:spLocks noGrp="1"/>
          </p:cNvSpPr>
          <p:nvPr>
            <p:ph idx="3"/>
          </p:nvPr>
        </p:nvSpPr>
        <p:spPr>
          <a:xfrm>
            <a:off x="609521" y="2228681"/>
            <a:ext cx="5389178" cy="4044522"/>
          </a:xfrm>
          <a:prstGeom prst="rect">
            <a:avLst/>
          </a:prstGeom>
        </p:spPr>
        <p:txBody>
          <a:bodyPr vert="horz"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6" name="내용 개체 틀 5"/>
          <p:cNvSpPr txBox="1">
            <a:spLocks noGrp="1"/>
          </p:cNvSpPr>
          <p:nvPr>
            <p:ph idx="4"/>
          </p:nvPr>
        </p:nvSpPr>
        <p:spPr>
          <a:xfrm>
            <a:off x="6192349" y="2228681"/>
            <a:ext cx="5389178" cy="4044522"/>
          </a:xfrm>
          <a:prstGeom prst="rect">
            <a:avLst/>
          </a:prstGeom>
        </p:spPr>
        <p:txBody>
          <a:bodyPr vert="horz"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7" name="슬라이드 번호 개체 틀 6"/>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8" name="날짜 개체 틀 7"/>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9" name="바닥글 개체 틀 8"/>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2"/>
            <a:ext cx="10972006" cy="1170903"/>
          </a:xfrm>
          <a:prstGeom prst="rect">
            <a:avLst/>
          </a:prstGeom>
        </p:spPr>
        <p:txBody>
          <a:bodyPr vert="horz" wrap="square" lIns="104296" tIns="52148" rIns="104296" bIns="52148" anchor="ctr">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제목 스타일 편집</a:t>
            </a:r>
            <a:endParaRPr lang="ko-KR" altLang="en-US" sz="6700" b="0" strike="noStrike" cap="none" dirty="0" smtClean="0">
              <a:solidFill>
                <a:schemeClr val="tx1"/>
              </a:solidFill>
              <a:latin typeface="맑은 고딕" charset="0"/>
              <a:ea typeface="맑은 고딕" charset="0"/>
            </a:endParaRPr>
          </a:p>
        </p:txBody>
      </p:sp>
      <p:sp>
        <p:nvSpPr>
          <p:cNvPr id="3" name="슬라이드 번호 개체 틀 2"/>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4" name="날짜 개체 틀 3"/>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5" name="바닥글 개체 틀 4"/>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슬라이드 번호 개체 틀 1"/>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3" name="날짜 개체 틀 2"/>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4" name="바닥글 개체 틀 3"/>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2960" y="4511973"/>
            <a:ext cx="10361851" cy="1394551"/>
          </a:xfrm>
        </p:spPr>
        <p:txBody>
          <a:bodyPr anchor="t"/>
          <a:lstStyle>
            <a:lvl1pPr algn="l">
              <a:defRPr sz="46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962960" y="2976017"/>
            <a:ext cx="10361851" cy="1535956"/>
          </a:xfrm>
        </p:spPr>
        <p:txBody>
          <a:bodyPr anchor="b"/>
          <a:lstStyle>
            <a:lvl1pPr marL="0" indent="0">
              <a:buNone/>
              <a:defRPr sz="2300">
                <a:solidFill>
                  <a:schemeClr val="tx1">
                    <a:tint val="75000"/>
                  </a:schemeClr>
                </a:solidFill>
              </a:defRPr>
            </a:lvl1pPr>
            <a:lvl2pPr marL="521482" indent="0">
              <a:buNone/>
              <a:defRPr sz="2100">
                <a:solidFill>
                  <a:schemeClr val="tx1">
                    <a:tint val="75000"/>
                  </a:schemeClr>
                </a:solidFill>
              </a:defRPr>
            </a:lvl2pPr>
            <a:lvl3pPr marL="1042965" indent="0">
              <a:buNone/>
              <a:defRPr sz="1800">
                <a:solidFill>
                  <a:schemeClr val="tx1">
                    <a:tint val="75000"/>
                  </a:schemeClr>
                </a:solidFill>
              </a:defRPr>
            </a:lvl3pPr>
            <a:lvl4pPr marL="1564447" indent="0">
              <a:buNone/>
              <a:defRPr sz="1600">
                <a:solidFill>
                  <a:schemeClr val="tx1">
                    <a:tint val="75000"/>
                  </a:schemeClr>
                </a:solidFill>
              </a:defRPr>
            </a:lvl4pPr>
            <a:lvl5pPr marL="2085929" indent="0">
              <a:buNone/>
              <a:defRPr sz="1600">
                <a:solidFill>
                  <a:schemeClr val="tx1">
                    <a:tint val="75000"/>
                  </a:schemeClr>
                </a:solidFill>
              </a:defRPr>
            </a:lvl5pPr>
            <a:lvl6pPr marL="2607412" indent="0">
              <a:buNone/>
              <a:defRPr sz="1600">
                <a:solidFill>
                  <a:schemeClr val="tx1">
                    <a:tint val="75000"/>
                  </a:schemeClr>
                </a:solidFill>
              </a:defRPr>
            </a:lvl6pPr>
            <a:lvl7pPr marL="3128894" indent="0">
              <a:buNone/>
              <a:defRPr sz="1600">
                <a:solidFill>
                  <a:schemeClr val="tx1">
                    <a:tint val="75000"/>
                  </a:schemeClr>
                </a:solidFill>
              </a:defRPr>
            </a:lvl7pPr>
            <a:lvl8pPr marL="3650376" indent="0">
              <a:buNone/>
              <a:defRPr sz="1600">
                <a:solidFill>
                  <a:schemeClr val="tx1">
                    <a:tint val="75000"/>
                  </a:schemeClr>
                </a:solidFill>
              </a:defRPr>
            </a:lvl8pPr>
            <a:lvl9pPr marL="4171859"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캡션 있는 콘텐츠">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1"/>
            <a:ext cx="4011408" cy="1189756"/>
          </a:xfrm>
          <a:prstGeom prst="rect">
            <a:avLst/>
          </a:prstGeom>
        </p:spPr>
        <p:txBody>
          <a:bodyPr vert="horz" wrap="square" lIns="104296" tIns="52148" rIns="104296" bIns="52148" anchor="b">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3000" b="0" strike="noStrike" cap="none" dirty="0" smtClean="0">
                <a:solidFill>
                  <a:schemeClr val="tx1"/>
                </a:solidFill>
                <a:latin typeface="맑은 고딕" charset="0"/>
                <a:ea typeface="맑은 고딕" charset="0"/>
              </a:rPr>
              <a:t>마스터 부제목 스타일 편집</a:t>
            </a:r>
            <a:endParaRPr lang="ko-KR" altLang="en-US" sz="3000" b="0" strike="noStrike" cap="none" dirty="0" smtClean="0">
              <a:solidFill>
                <a:schemeClr val="tx1"/>
              </a:solidFill>
              <a:latin typeface="맑은 고딕" charset="0"/>
              <a:ea typeface="맑은 고딕" charset="0"/>
            </a:endParaRPr>
          </a:p>
        </p:txBody>
      </p:sp>
      <p:sp>
        <p:nvSpPr>
          <p:cNvPr id="3" name="내용 개체 틀 2"/>
          <p:cNvSpPr txBox="1">
            <a:spLocks noGrp="1"/>
          </p:cNvSpPr>
          <p:nvPr>
            <p:ph idx="1"/>
          </p:nvPr>
        </p:nvSpPr>
        <p:spPr>
          <a:xfrm>
            <a:off x="4766962" y="468103"/>
            <a:ext cx="6814568" cy="5617861"/>
          </a:xfrm>
          <a:prstGeom prst="rect">
            <a:avLst/>
          </a:prstGeom>
        </p:spPr>
        <p:txBody>
          <a:bodyPr vert="horz"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4" name="텍스트 개체 틀 3"/>
          <p:cNvSpPr txBox="1">
            <a:spLocks noGrp="1"/>
          </p:cNvSpPr>
          <p:nvPr>
            <p:ph type="body" idx="2"/>
          </p:nvPr>
        </p:nvSpPr>
        <p:spPr>
          <a:xfrm>
            <a:off x="609522" y="1469966"/>
            <a:ext cx="4011408" cy="4803235"/>
          </a:xfrm>
          <a:prstGeom prst="rect">
            <a:avLst/>
          </a:prstGeom>
        </p:spPr>
        <p:txBody>
          <a:bodyPr vert="horz" wrap="square" lIns="104296" tIns="52148" rIns="104296" bIns="52148" anchor="t">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2100" b="0" strike="noStrike" cap="none" dirty="0" smtClean="0">
                <a:solidFill>
                  <a:schemeClr val="tx1"/>
                </a:solidFill>
                <a:latin typeface="맑은 고딕" charset="0"/>
                <a:ea typeface="맑은 고딕" charset="0"/>
              </a:rPr>
              <a:t>마스터 부제목 스타일 편집</a:t>
            </a:r>
            <a:endParaRPr lang="ko-KR" altLang="en-US" sz="2100" b="0" strike="noStrike" cap="none" dirty="0" smtClean="0">
              <a:solidFill>
                <a:schemeClr val="tx1"/>
              </a:solidFill>
              <a:latin typeface="맑은 고딕" charset="0"/>
              <a:ea typeface="맑은 고딕" charset="0"/>
            </a:endParaRPr>
          </a:p>
        </p:txBody>
      </p:sp>
      <p:sp>
        <p:nvSpPr>
          <p:cNvPr id="5" name="슬라이드 번호 개체 틀 4"/>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6" name="날짜 개체 틀 5"/>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7" name="바닥글 개체 틀 6"/>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캡션 있는 그림">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1"/>
            <a:ext cx="4011408" cy="1189756"/>
          </a:xfrm>
          <a:prstGeom prst="rect">
            <a:avLst/>
          </a:prstGeom>
        </p:spPr>
        <p:txBody>
          <a:bodyPr vert="horz" wrap="square" lIns="104296" tIns="52148" rIns="104296" bIns="52148" anchor="b">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3000" b="0" strike="noStrike" cap="none" dirty="0" smtClean="0">
                <a:solidFill>
                  <a:schemeClr val="tx1"/>
                </a:solidFill>
                <a:latin typeface="맑은 고딕" charset="0"/>
                <a:ea typeface="맑은 고딕" charset="0"/>
              </a:rPr>
              <a:t>마스터 부제목 스타일 편집</a:t>
            </a:r>
            <a:endParaRPr lang="ko-KR" altLang="en-US" sz="3000" b="0" strike="noStrike" cap="none" dirty="0" smtClean="0">
              <a:solidFill>
                <a:schemeClr val="tx1"/>
              </a:solidFill>
              <a:latin typeface="맑은 고딕" charset="0"/>
              <a:ea typeface="맑은 고딕" charset="0"/>
            </a:endParaRPr>
          </a:p>
        </p:txBody>
      </p:sp>
      <p:sp>
        <p:nvSpPr>
          <p:cNvPr id="3" name="텍스트 개체 틀 2"/>
          <p:cNvSpPr txBox="1">
            <a:spLocks noGrp="1"/>
          </p:cNvSpPr>
          <p:nvPr>
            <p:ph type="body" idx="1"/>
          </p:nvPr>
        </p:nvSpPr>
        <p:spPr>
          <a:xfrm>
            <a:off x="609522" y="1469966"/>
            <a:ext cx="4011408" cy="4803235"/>
          </a:xfrm>
          <a:prstGeom prst="rect">
            <a:avLst/>
          </a:prstGeom>
        </p:spPr>
        <p:txBody>
          <a:bodyPr vert="horz" wrap="square" lIns="104296" tIns="52148" rIns="104296" bIns="52148" anchor="t">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2100" b="0" strike="noStrike" cap="none" dirty="0" smtClean="0">
                <a:solidFill>
                  <a:schemeClr val="tx1"/>
                </a:solidFill>
                <a:latin typeface="맑은 고딕" charset="0"/>
                <a:ea typeface="맑은 고딕" charset="0"/>
              </a:rPr>
              <a:t>마스터 부제목 스타일 편집</a:t>
            </a:r>
            <a:endParaRPr lang="ko-KR" altLang="en-US" sz="2100" b="0" strike="noStrike" cap="none" dirty="0" smtClean="0">
              <a:solidFill>
                <a:schemeClr val="tx1"/>
              </a:solidFill>
              <a:latin typeface="맑은 고딕" charset="0"/>
              <a:ea typeface="맑은 고딕" charset="0"/>
            </a:endParaRPr>
          </a:p>
        </p:txBody>
      </p:sp>
      <p:sp>
        <p:nvSpPr>
          <p:cNvPr id="4" name="그림 개체 틀 3"/>
          <p:cNvSpPr txBox="1">
            <a:spLocks noGrp="1"/>
          </p:cNvSpPr>
          <p:nvPr>
            <p:ph type="pic" idx="2"/>
          </p:nvPr>
        </p:nvSpPr>
        <p:spPr>
          <a:xfrm>
            <a:off x="4766962" y="468103"/>
            <a:ext cx="6814568" cy="5617861"/>
          </a:xfrm>
          <a:prstGeom prst="rect">
            <a:avLst/>
          </a:prstGeom>
        </p:spPr>
        <p:txBody>
          <a:bodyPr vert="horz" wrap="square" lIns="104296" tIns="52148" rIns="104296" bIns="52148" anchor="t">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2300" b="0" strike="noStrike" cap="none" dirty="0" smtClean="0">
                <a:solidFill>
                  <a:schemeClr val="tx1"/>
                </a:solidFill>
                <a:latin typeface="맑은 고딕" charset="0"/>
                <a:ea typeface="맑은 고딕" charset="0"/>
              </a:rPr>
              <a:t>그림</a:t>
            </a:r>
            <a:endParaRPr lang="ko-KR" altLang="en-US" sz="2300" b="0" strike="noStrike" cap="none" dirty="0" smtClean="0">
              <a:solidFill>
                <a:schemeClr val="tx1"/>
              </a:solidFill>
              <a:latin typeface="맑은 고딕" charset="0"/>
              <a:ea typeface="맑은 고딕" charset="0"/>
            </a:endParaRPr>
          </a:p>
        </p:txBody>
      </p:sp>
      <p:sp>
        <p:nvSpPr>
          <p:cNvPr id="5" name="슬라이드 번호 개체 틀 4"/>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6" name="날짜 개체 틀 5"/>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7" name="바닥글 개체 틀 6"/>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제목 및 세로 텍스트">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2"/>
            <a:ext cx="10972006" cy="1170903"/>
          </a:xfrm>
          <a:prstGeom prst="rect">
            <a:avLst/>
          </a:prstGeom>
        </p:spPr>
        <p:txBody>
          <a:bodyPr vert="horz" wrap="square" lIns="104296" tIns="52148" rIns="104296" bIns="52148" anchor="ctr">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제목 스타일 편집</a:t>
            </a:r>
            <a:endParaRPr lang="ko-KR" altLang="en-US" sz="6700" b="0" strike="noStrike" cap="none" dirty="0" smtClean="0">
              <a:solidFill>
                <a:schemeClr val="tx1"/>
              </a:solidFill>
              <a:latin typeface="맑은 고딕" charset="0"/>
              <a:ea typeface="맑은 고딕" charset="0"/>
            </a:endParaRPr>
          </a:p>
        </p:txBody>
      </p:sp>
      <p:sp>
        <p:nvSpPr>
          <p:cNvPr id="3" name="세로 텍스트 개체 틀 2"/>
          <p:cNvSpPr txBox="1">
            <a:spLocks noGrp="1"/>
          </p:cNvSpPr>
          <p:nvPr>
            <p:ph type="body" orient="vert" idx="1"/>
          </p:nvPr>
        </p:nvSpPr>
        <p:spPr>
          <a:xfrm>
            <a:off x="609522" y="1638354"/>
            <a:ext cx="10972006" cy="4634849"/>
          </a:xfrm>
          <a:prstGeom prst="rect">
            <a:avLst/>
          </a:prstGeom>
        </p:spPr>
        <p:txBody>
          <a:bodyPr vert="eaVert"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4" name="슬라이드 번호 개체 틀 3"/>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5" name="날짜 개체 틀 4"/>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6" name="바닥글 개체 틀 5"/>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세로 제목 및 텍스트">
    <p:spTree>
      <p:nvGrpSpPr>
        <p:cNvPr id="1" name=""/>
        <p:cNvGrpSpPr/>
        <p:nvPr/>
      </p:nvGrpSpPr>
      <p:grpSpPr>
        <a:xfrm>
          <a:off x="0" y="0"/>
          <a:ext cx="0" cy="0"/>
          <a:chOff x="0" y="0"/>
          <a:chExt cx="0" cy="0"/>
        </a:xfrm>
      </p:grpSpPr>
      <p:sp>
        <p:nvSpPr>
          <p:cNvPr id="2" name="세로 제목 1"/>
          <p:cNvSpPr txBox="1">
            <a:spLocks noGrp="1"/>
          </p:cNvSpPr>
          <p:nvPr>
            <p:ph type="title" orient="vert"/>
          </p:nvPr>
        </p:nvSpPr>
        <p:spPr>
          <a:xfrm>
            <a:off x="8838051" y="280862"/>
            <a:ext cx="2743477" cy="5992341"/>
          </a:xfrm>
          <a:prstGeom prst="rect">
            <a:avLst/>
          </a:prstGeom>
        </p:spPr>
        <p:txBody>
          <a:bodyPr vert="eaVert" wrap="square" lIns="104296" tIns="52148" rIns="104296" bIns="52148" anchor="ctr">
            <a:normAutofit/>
          </a:bodyPr>
          <a:lstStyle>
            <a:lvl1pPr marL="0" indent="0" algn="l" defTabSz="579425" fontAlgn="auto">
              <a:lnSpc>
                <a:spcPct val="100000"/>
              </a:lnSpc>
              <a:spcBef>
                <a:spcPts val="0"/>
              </a:spcBef>
              <a:spcAft>
                <a:spcPts val="0"/>
              </a:spcAft>
              <a:buFontTx/>
              <a:buNone/>
              <a:defRPr/>
            </a:lvl1pPr>
          </a:lstStyle>
          <a:p>
            <a:pPr marL="0" indent="0" algn="l"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부제목 스타일 편집</a:t>
            </a:r>
            <a:endParaRPr lang="ko-KR" altLang="en-US" sz="6700" b="0" strike="noStrike" cap="none" dirty="0" smtClean="0">
              <a:solidFill>
                <a:schemeClr val="tx1"/>
              </a:solidFill>
              <a:latin typeface="맑은 고딕" charset="0"/>
              <a:ea typeface="맑은 고딕" charset="0"/>
            </a:endParaRPr>
          </a:p>
        </p:txBody>
      </p:sp>
      <p:sp>
        <p:nvSpPr>
          <p:cNvPr id="3" name="세로 텍스트 개체 틀 2"/>
          <p:cNvSpPr txBox="1">
            <a:spLocks noGrp="1"/>
          </p:cNvSpPr>
          <p:nvPr>
            <p:ph type="body" orient="vert" idx="1"/>
          </p:nvPr>
        </p:nvSpPr>
        <p:spPr>
          <a:xfrm>
            <a:off x="609522" y="280862"/>
            <a:ext cx="8033609" cy="5992341"/>
          </a:xfrm>
          <a:prstGeom prst="rect">
            <a:avLst/>
          </a:prstGeom>
        </p:spPr>
        <p:txBody>
          <a:bodyPr vert="eaVert" wrap="square" lIns="104296" tIns="52148" rIns="104296" bIns="52148" anchor="t">
            <a:normAutofit/>
          </a:bodyPr>
          <a:lstStyle>
            <a:lvl1pPr marL="2346670" indent="-260741" algn="l" defTabSz="579425" fontAlgn="auto">
              <a:lnSpc>
                <a:spcPct val="90000"/>
              </a:lnSpc>
              <a:spcBef>
                <a:spcPts val="0"/>
              </a:spcBef>
              <a:spcAft>
                <a:spcPts val="0"/>
              </a:spcAft>
              <a:buFont typeface="맑은 고딕"/>
              <a:buChar char="•"/>
              <a:defRPr/>
            </a:lvl1p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4" name="슬라이드 번호 개체 틀 3"/>
          <p:cNvSpPr txBox="1">
            <a:spLocks noGrp="1"/>
          </p:cNvSpPr>
          <p:nvPr>
            <p:ph type="sldNum" idx="12"/>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sz="1400" dirty="0">
              <a:solidFill>
                <a:srgbClr val="898989"/>
              </a:solidFill>
            </a:endParaRPr>
          </a:p>
        </p:txBody>
      </p:sp>
      <p:sp>
        <p:nvSpPr>
          <p:cNvPr id="5" name="날짜 개체 틀 4"/>
          <p:cNvSpPr txBox="1">
            <a:spLocks noGrp="1"/>
          </p:cNvSpPr>
          <p:nvPr>
            <p:ph type="dt" idx="10"/>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sz="1400" dirty="0">
              <a:solidFill>
                <a:srgbClr val="898989"/>
              </a:solidFill>
            </a:endParaRPr>
          </a:p>
        </p:txBody>
      </p:sp>
      <p:sp>
        <p:nvSpPr>
          <p:cNvPr id="6" name="바닥글 개체 틀 5"/>
          <p:cNvSpPr txBox="1">
            <a:spLocks noGrp="1"/>
          </p:cNvSpPr>
          <p:nvPr>
            <p:ph type="ftr" idx="11"/>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ctrTitle"/>
          </p:nvPr>
        </p:nvSpPr>
        <p:spPr>
          <a:xfrm>
            <a:off x="1750785" y="1331800"/>
            <a:ext cx="8688845" cy="2569040"/>
          </a:xfrm>
        </p:spPr>
        <p:txBody>
          <a:bodyPr anchor="b">
            <a:normAutofit/>
          </a:bodyPr>
          <a:lstStyle>
            <a:lvl1pPr algn="ctr">
              <a:defRPr sz="5500"/>
            </a:lvl1pPr>
          </a:lstStyle>
          <a:p>
            <a:r>
              <a:rPr lang="ko-KR" altLang="en-US"/>
              <a:t>마스터 제목 스타일 편집</a:t>
            </a:r>
            <a:endParaRPr lang="en-US" dirty="0"/>
          </a:p>
        </p:txBody>
      </p:sp>
      <p:sp>
        <p:nvSpPr>
          <p:cNvPr id="3" name="Subtitle 2"/>
          <p:cNvSpPr>
            <a:spLocks noGrp="1"/>
          </p:cNvSpPr>
          <p:nvPr>
            <p:ph type="subTitle" idx="1"/>
          </p:nvPr>
        </p:nvSpPr>
        <p:spPr>
          <a:xfrm>
            <a:off x="1750785" y="3978860"/>
            <a:ext cx="8688845" cy="1404301"/>
          </a:xfrm>
        </p:spPr>
        <p:txBody>
          <a:bodyPr>
            <a:normAutofit/>
          </a:bodyPr>
          <a:lstStyle>
            <a:lvl1pPr marL="0" indent="0" algn="ctr">
              <a:buNone/>
              <a:defRPr sz="2500">
                <a:solidFill>
                  <a:schemeClr val="bg1">
                    <a:lumMod val="50000"/>
                  </a:schemeClr>
                </a:solidFill>
              </a:defRPr>
            </a:lvl1pPr>
            <a:lvl2pPr marL="521482" indent="0" algn="ctr">
              <a:buNone/>
              <a:defRPr sz="2300"/>
            </a:lvl2pPr>
            <a:lvl3pPr marL="1042965" indent="0" algn="ctr">
              <a:buNone/>
              <a:defRPr sz="2100"/>
            </a:lvl3pPr>
            <a:lvl4pPr marL="1564447" indent="0" algn="ctr">
              <a:buNone/>
              <a:defRPr sz="1800"/>
            </a:lvl4pPr>
            <a:lvl5pPr marL="2085929" indent="0" algn="ctr">
              <a:buNone/>
              <a:defRPr sz="1800"/>
            </a:lvl5pPr>
            <a:lvl6pPr marL="2607412" indent="0" algn="ctr">
              <a:buNone/>
              <a:defRPr sz="1800"/>
            </a:lvl6pPr>
            <a:lvl7pPr marL="3128894" indent="0" algn="ctr">
              <a:buNone/>
              <a:defRPr sz="1800"/>
            </a:lvl7pPr>
            <a:lvl8pPr marL="3650376" indent="0" algn="ctr">
              <a:buNone/>
              <a:defRPr sz="1800"/>
            </a:lvl8pPr>
            <a:lvl9pPr marL="4171859" indent="0" algn="ctr">
              <a:buNone/>
              <a:defRPr sz="18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p:txBody>
          <a:bodyPr/>
          <a:lstStyle/>
          <a:p>
            <a:r>
              <a:rPr lang="ko-KR" altLang="en-US"/>
              <a:t>마스터 제목 스타일 편집</a:t>
            </a:r>
            <a:endParaRPr lang="en-US" dirty="0"/>
          </a:p>
        </p:txBody>
      </p:sp>
      <p:sp>
        <p:nvSpPr>
          <p:cNvPr id="12" name="Content Placeholder 2"/>
          <p:cNvSpPr>
            <a:spLocks noGrp="1"/>
          </p:cNvSpPr>
          <p:nvPr>
            <p:ph sz="quarter" idx="13"/>
          </p:nvPr>
        </p:nvSpPr>
        <p:spPr>
          <a:xfrm>
            <a:off x="913655" y="2423532"/>
            <a:ext cx="10362478" cy="350574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a:xfrm>
            <a:off x="913655" y="848320"/>
            <a:ext cx="10350405" cy="2802072"/>
          </a:xfrm>
        </p:spPr>
        <p:txBody>
          <a:bodyPr anchor="b">
            <a:normAutofit/>
          </a:bodyPr>
          <a:lstStyle>
            <a:lvl1pPr>
              <a:defRPr sz="4600"/>
            </a:lvl1pPr>
          </a:lstStyle>
          <a:p>
            <a:r>
              <a:rPr lang="ko-KR" altLang="en-US"/>
              <a:t>마스터 제목 스타일 편집</a:t>
            </a:r>
            <a:endParaRPr lang="en-US" dirty="0"/>
          </a:p>
        </p:txBody>
      </p:sp>
      <p:sp>
        <p:nvSpPr>
          <p:cNvPr id="3" name="Text Placeholder 2"/>
          <p:cNvSpPr>
            <a:spLocks noGrp="1"/>
          </p:cNvSpPr>
          <p:nvPr>
            <p:ph type="body" idx="1"/>
          </p:nvPr>
        </p:nvSpPr>
        <p:spPr>
          <a:xfrm>
            <a:off x="913655" y="3744663"/>
            <a:ext cx="10350405" cy="1400804"/>
          </a:xfrm>
        </p:spPr>
        <p:txBody>
          <a:bodyPr>
            <a:normAutofit/>
          </a:bodyPr>
          <a:lstStyle>
            <a:lvl1pPr marL="0" indent="0" algn="ctr">
              <a:buNone/>
              <a:defRPr sz="2300">
                <a:solidFill>
                  <a:schemeClr val="bg1">
                    <a:lumMod val="50000"/>
                  </a:schemeClr>
                </a:solidFill>
              </a:defRPr>
            </a:lvl1pPr>
            <a:lvl2pPr marL="521482" indent="0">
              <a:buNone/>
              <a:defRPr sz="2300">
                <a:solidFill>
                  <a:schemeClr val="tx1">
                    <a:tint val="75000"/>
                  </a:schemeClr>
                </a:solidFill>
              </a:defRPr>
            </a:lvl2pPr>
            <a:lvl3pPr marL="1042965" indent="0">
              <a:buNone/>
              <a:defRPr sz="2100">
                <a:solidFill>
                  <a:schemeClr val="tx1">
                    <a:tint val="75000"/>
                  </a:schemeClr>
                </a:solidFill>
              </a:defRPr>
            </a:lvl3pPr>
            <a:lvl4pPr marL="1564447" indent="0">
              <a:buNone/>
              <a:defRPr sz="1800">
                <a:solidFill>
                  <a:schemeClr val="tx1">
                    <a:tint val="75000"/>
                  </a:schemeClr>
                </a:solidFill>
              </a:defRPr>
            </a:lvl4pPr>
            <a:lvl5pPr marL="2085929" indent="0">
              <a:buNone/>
              <a:defRPr sz="1800">
                <a:solidFill>
                  <a:schemeClr val="tx1">
                    <a:tint val="75000"/>
                  </a:schemeClr>
                </a:solidFill>
              </a:defRPr>
            </a:lvl5pPr>
            <a:lvl6pPr marL="2607412" indent="0">
              <a:buNone/>
              <a:defRPr sz="1800">
                <a:solidFill>
                  <a:schemeClr val="tx1">
                    <a:tint val="75000"/>
                  </a:schemeClr>
                </a:solidFill>
              </a:defRPr>
            </a:lvl6pPr>
            <a:lvl7pPr marL="3128894" indent="0">
              <a:buNone/>
              <a:defRPr sz="1800">
                <a:solidFill>
                  <a:schemeClr val="tx1">
                    <a:tint val="75000"/>
                  </a:schemeClr>
                </a:solidFill>
              </a:defRPr>
            </a:lvl7pPr>
            <a:lvl8pPr marL="3650376" indent="0">
              <a:buNone/>
              <a:defRPr sz="1800">
                <a:solidFill>
                  <a:schemeClr val="tx1">
                    <a:tint val="75000"/>
                  </a:schemeClr>
                </a:solidFill>
              </a:defRPr>
            </a:lvl8pPr>
            <a:lvl9pPr marL="4171859" indent="0">
              <a:buNone/>
              <a:defRPr sz="18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14" name="Title 1"/>
          <p:cNvSpPr>
            <a:spLocks noGrp="1"/>
          </p:cNvSpPr>
          <p:nvPr>
            <p:ph type="title"/>
          </p:nvPr>
        </p:nvSpPr>
        <p:spPr>
          <a:xfrm>
            <a:off x="913657" y="633266"/>
            <a:ext cx="10363102" cy="1634234"/>
          </a:xfrm>
        </p:spPr>
        <p:txBody>
          <a:bodyPr/>
          <a:lstStyle/>
          <a:p>
            <a:r>
              <a:rPr lang="ko-KR" altLang="en-US"/>
              <a:t>마스터 제목 스타일 편집</a:t>
            </a:r>
            <a:endParaRPr lang="en-US" dirty="0"/>
          </a:p>
        </p:txBody>
      </p:sp>
      <p:sp>
        <p:nvSpPr>
          <p:cNvPr id="12" name="Content Placeholder 2"/>
          <p:cNvSpPr>
            <a:spLocks noGrp="1"/>
          </p:cNvSpPr>
          <p:nvPr>
            <p:ph sz="quarter" idx="13"/>
          </p:nvPr>
        </p:nvSpPr>
        <p:spPr>
          <a:xfrm>
            <a:off x="913655" y="2423532"/>
            <a:ext cx="5105362" cy="350574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13" name="Content Placeholder 3"/>
          <p:cNvSpPr>
            <a:spLocks noGrp="1"/>
          </p:cNvSpPr>
          <p:nvPr>
            <p:ph sz="quarter" idx="14"/>
          </p:nvPr>
        </p:nvSpPr>
        <p:spPr>
          <a:xfrm>
            <a:off x="6171397" y="2423532"/>
            <a:ext cx="5104736" cy="3505747"/>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14" name="Title 1"/>
          <p:cNvSpPr>
            <a:spLocks noGrp="1"/>
          </p:cNvSpPr>
          <p:nvPr>
            <p:ph type="title"/>
          </p:nvPr>
        </p:nvSpPr>
        <p:spPr>
          <a:xfrm>
            <a:off x="913657" y="633266"/>
            <a:ext cx="10363102" cy="1634234"/>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1146180" y="2427550"/>
            <a:ext cx="4872840" cy="696207"/>
          </a:xfrm>
        </p:spPr>
        <p:txBody>
          <a:bodyPr anchor="b">
            <a:noAutofit/>
          </a:bodyPr>
          <a:lstStyle>
            <a:lvl1pPr marL="0" indent="0">
              <a:lnSpc>
                <a:spcPct val="85000"/>
              </a:lnSpc>
              <a:buNone/>
              <a:defRPr sz="30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12" name="Content Placeholder 3"/>
          <p:cNvSpPr>
            <a:spLocks noGrp="1"/>
          </p:cNvSpPr>
          <p:nvPr>
            <p:ph sz="quarter" idx="13"/>
          </p:nvPr>
        </p:nvSpPr>
        <p:spPr>
          <a:xfrm>
            <a:off x="913656" y="3123758"/>
            <a:ext cx="5105362" cy="280552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395592" y="2427550"/>
            <a:ext cx="4881168" cy="696207"/>
          </a:xfrm>
        </p:spPr>
        <p:txBody>
          <a:bodyPr anchor="b">
            <a:noAutofit/>
          </a:bodyPr>
          <a:lstStyle>
            <a:lvl1pPr marL="0" indent="0">
              <a:lnSpc>
                <a:spcPct val="85000"/>
              </a:lnSpc>
              <a:buNone/>
              <a:defRPr sz="30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13" name="Content Placeholder 5"/>
          <p:cNvSpPr>
            <a:spLocks noGrp="1"/>
          </p:cNvSpPr>
          <p:nvPr>
            <p:ph sz="quarter" idx="14"/>
          </p:nvPr>
        </p:nvSpPr>
        <p:spPr>
          <a:xfrm>
            <a:off x="6171397" y="3123758"/>
            <a:ext cx="5104737" cy="280552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09521" y="1638353"/>
            <a:ext cx="5384099" cy="46338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96794" y="1638353"/>
            <a:ext cx="5384099" cy="46338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a:xfrm>
            <a:off x="913656" y="624134"/>
            <a:ext cx="3935176" cy="2071492"/>
          </a:xfrm>
        </p:spPr>
        <p:txBody>
          <a:bodyPr anchor="b"/>
          <a:lstStyle>
            <a:lvl1pPr algn="ctr">
              <a:defRPr sz="3600"/>
            </a:lvl1pPr>
          </a:lstStyle>
          <a:p>
            <a:r>
              <a:rPr lang="ko-KR" altLang="en-US"/>
              <a:t>마스터 제목 스타일 편집</a:t>
            </a:r>
            <a:endParaRPr lang="en-US" dirty="0"/>
          </a:p>
        </p:txBody>
      </p:sp>
      <p:sp>
        <p:nvSpPr>
          <p:cNvPr id="10" name="Content Placeholder 2"/>
          <p:cNvSpPr>
            <a:spLocks noGrp="1"/>
          </p:cNvSpPr>
          <p:nvPr>
            <p:ph sz="quarter" idx="13"/>
          </p:nvPr>
        </p:nvSpPr>
        <p:spPr>
          <a:xfrm>
            <a:off x="5077402" y="624137"/>
            <a:ext cx="6199355" cy="5305142"/>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913657" y="2695626"/>
            <a:ext cx="3935177" cy="3233651"/>
          </a:xfrm>
        </p:spPr>
        <p:txBody>
          <a:bodyPr/>
          <a:lstStyle>
            <a:lvl1pPr marL="0" indent="0" algn="ctr">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a:xfrm>
            <a:off x="913656" y="624135"/>
            <a:ext cx="5934197" cy="2071493"/>
          </a:xfrm>
        </p:spPr>
        <p:txBody>
          <a:bodyPr anchor="b"/>
          <a:lstStyle>
            <a:lvl1pPr algn="ctr">
              <a:defRPr sz="36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7423838" y="624136"/>
            <a:ext cx="3254935" cy="5305143"/>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600"/>
            </a:lvl1pPr>
            <a:lvl2pPr marL="521482" indent="0">
              <a:buNone/>
              <a:defRPr sz="3200"/>
            </a:lvl2pPr>
            <a:lvl3pPr marL="1042965" indent="0">
              <a:buNone/>
              <a:defRPr sz="2700"/>
            </a:lvl3pPr>
            <a:lvl4pPr marL="1564447" indent="0">
              <a:buNone/>
              <a:defRPr sz="2300"/>
            </a:lvl4pPr>
            <a:lvl5pPr marL="2085929" indent="0">
              <a:buNone/>
              <a:defRPr sz="2300"/>
            </a:lvl5pPr>
            <a:lvl6pPr marL="2607412" indent="0">
              <a:buNone/>
              <a:defRPr sz="2300"/>
            </a:lvl6pPr>
            <a:lvl7pPr marL="3128894" indent="0">
              <a:buNone/>
              <a:defRPr sz="2300"/>
            </a:lvl7pPr>
            <a:lvl8pPr marL="3650376" indent="0">
              <a:buNone/>
              <a:defRPr sz="2300"/>
            </a:lvl8pPr>
            <a:lvl9pPr marL="4171859" indent="0">
              <a:buNone/>
              <a:defRPr sz="23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913676" y="2695628"/>
            <a:ext cx="5934177" cy="3233650"/>
          </a:xfrm>
        </p:spPr>
        <p:txBody>
          <a:bodyPr/>
          <a:lstStyle>
            <a:lvl1pPr marL="0" indent="0" algn="ctr">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캡션 있는 파노라마 그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a:xfrm>
            <a:off x="913676" y="4391644"/>
            <a:ext cx="10363082" cy="830961"/>
          </a:xfrm>
        </p:spPr>
        <p:txBody>
          <a:bodyPr anchor="b"/>
          <a:lstStyle>
            <a:lvl1pPr>
              <a:defRPr sz="36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184590" y="714909"/>
            <a:ext cx="9821254" cy="3290770"/>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600"/>
            </a:lvl1pPr>
            <a:lvl2pPr marL="521482" indent="0">
              <a:buNone/>
              <a:defRPr sz="3200"/>
            </a:lvl2pPr>
            <a:lvl3pPr marL="1042965" indent="0">
              <a:buNone/>
              <a:defRPr sz="2700"/>
            </a:lvl3pPr>
            <a:lvl4pPr marL="1564447" indent="0">
              <a:buNone/>
              <a:defRPr sz="2300"/>
            </a:lvl4pPr>
            <a:lvl5pPr marL="2085929" indent="0">
              <a:buNone/>
              <a:defRPr sz="2300"/>
            </a:lvl5pPr>
            <a:lvl6pPr marL="2607412" indent="0">
              <a:buNone/>
              <a:defRPr sz="2300"/>
            </a:lvl6pPr>
            <a:lvl7pPr marL="3128894" indent="0">
              <a:buNone/>
              <a:defRPr sz="2300"/>
            </a:lvl7pPr>
            <a:lvl8pPr marL="3650376" indent="0">
              <a:buNone/>
              <a:defRPr sz="2300"/>
            </a:lvl8pPr>
            <a:lvl9pPr marL="4171859" indent="0">
              <a:buNone/>
              <a:defRPr sz="23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913657" y="5230535"/>
            <a:ext cx="10363103" cy="698744"/>
          </a:xfrm>
        </p:spPr>
        <p:txBody>
          <a:bodyPr/>
          <a:lstStyle>
            <a:lvl1pPr marL="0" indent="0" algn="ctr">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제목 및 캡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a:xfrm>
            <a:off x="913657" y="624136"/>
            <a:ext cx="10363103" cy="3508960"/>
          </a:xfrm>
        </p:spPr>
        <p:txBody>
          <a:bodyPr anchor="ctr"/>
          <a:lstStyle>
            <a:lvl1pPr algn="ctr">
              <a:defRPr sz="360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913657" y="4305075"/>
            <a:ext cx="10363103" cy="1624204"/>
          </a:xfrm>
        </p:spPr>
        <p:txBody>
          <a:bodyPr anchor="ctr"/>
          <a:lstStyle>
            <a:lvl1pPr marL="0" indent="0" algn="ctr">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캡션 있는 인용문">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a:xfrm>
            <a:off x="1446024" y="624135"/>
            <a:ext cx="9301541" cy="3064262"/>
          </a:xfrm>
        </p:spPr>
        <p:txBody>
          <a:bodyPr anchor="ctr"/>
          <a:lstStyle>
            <a:lvl1pPr>
              <a:defRPr sz="3600"/>
            </a:lvl1pPr>
          </a:lstStyle>
          <a:p>
            <a:r>
              <a:rPr lang="ko-KR" altLang="en-US"/>
              <a:t>마스터 제목 스타일 편집</a:t>
            </a:r>
            <a:endParaRPr lang="en-US" dirty="0"/>
          </a:p>
        </p:txBody>
      </p:sp>
      <p:sp>
        <p:nvSpPr>
          <p:cNvPr id="12" name="Text Placeholder 3"/>
          <p:cNvSpPr>
            <a:spLocks noGrp="1"/>
          </p:cNvSpPr>
          <p:nvPr>
            <p:ph type="body" sz="half" idx="13"/>
          </p:nvPr>
        </p:nvSpPr>
        <p:spPr>
          <a:xfrm>
            <a:off x="1720421" y="3696106"/>
            <a:ext cx="8751159" cy="608969"/>
          </a:xfrm>
        </p:spPr>
        <p:txBody>
          <a:bodyPr anchor="t">
            <a:normAutofit/>
          </a:bodyPr>
          <a:lstStyle>
            <a:lvl1pPr marL="0" indent="0">
              <a:buNone/>
              <a:defRPr sz="16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4" name="Text Placeholder 3"/>
          <p:cNvSpPr>
            <a:spLocks noGrp="1"/>
          </p:cNvSpPr>
          <p:nvPr>
            <p:ph type="body" sz="half" idx="2"/>
          </p:nvPr>
        </p:nvSpPr>
        <p:spPr>
          <a:xfrm>
            <a:off x="913657" y="4477057"/>
            <a:ext cx="10363103" cy="1454935"/>
          </a:xfrm>
        </p:spPr>
        <p:txBody>
          <a:bodyPr anchor="ctr">
            <a:normAutofit/>
          </a:bodyPr>
          <a:lstStyle>
            <a:lvl1pPr marL="0" indent="0" algn="ctr">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358" y="772148"/>
            <a:ext cx="609521" cy="598719"/>
          </a:xfrm>
          <a:prstGeom prst="rect">
            <a:avLst/>
          </a:prstGeom>
        </p:spPr>
        <p:txBody>
          <a:bodyPr vert="horz" lIns="104296" tIns="52148" rIns="104296" bIns="521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100" dirty="0">
                <a:solidFill>
                  <a:schemeClr val="tx1"/>
                </a:solidFill>
                <a:effectLst/>
              </a:rPr>
              <a:t>“</a:t>
            </a:r>
          </a:p>
        </p:txBody>
      </p:sp>
      <p:sp>
        <p:nvSpPr>
          <p:cNvPr id="14" name="TextBox 13"/>
          <p:cNvSpPr txBox="1"/>
          <p:nvPr/>
        </p:nvSpPr>
        <p:spPr>
          <a:xfrm>
            <a:off x="10556184" y="3064953"/>
            <a:ext cx="609521" cy="598719"/>
          </a:xfrm>
          <a:prstGeom prst="rect">
            <a:avLst/>
          </a:prstGeom>
        </p:spPr>
        <p:txBody>
          <a:bodyPr vert="horz" lIns="104296" tIns="52148" rIns="104296" bIns="5214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100" dirty="0">
                <a:solidFill>
                  <a:schemeClr val="tx1"/>
                </a:solidFill>
                <a:effectLst/>
              </a:rPr>
              <a:t>”</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명함">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a:xfrm>
            <a:off x="913657" y="2189716"/>
            <a:ext cx="10363103" cy="2571724"/>
          </a:xfrm>
        </p:spPr>
        <p:txBody>
          <a:bodyPr anchor="b"/>
          <a:lstStyle>
            <a:lvl1pPr algn="ctr">
              <a:defRPr sz="360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913657" y="4773498"/>
            <a:ext cx="10363103" cy="1167840"/>
          </a:xfrm>
        </p:spPr>
        <p:txBody>
          <a:bodyPr anchor="t"/>
          <a:lstStyle>
            <a:lvl1pPr marL="0" indent="0" algn="ctr">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열">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15" name="Title 1"/>
          <p:cNvSpPr>
            <a:spLocks noGrp="1"/>
          </p:cNvSpPr>
          <p:nvPr>
            <p:ph type="title"/>
          </p:nvPr>
        </p:nvSpPr>
        <p:spPr>
          <a:xfrm>
            <a:off x="913657" y="624135"/>
            <a:ext cx="10363103" cy="1643364"/>
          </a:xfrm>
        </p:spPr>
        <p:txBody>
          <a:bodyPr/>
          <a:lstStyle/>
          <a:p>
            <a:r>
              <a:rPr lang="ko-KR" altLang="en-US"/>
              <a:t>마스터 제목 스타일 편집</a:t>
            </a:r>
            <a:endParaRPr lang="en-US" dirty="0"/>
          </a:p>
        </p:txBody>
      </p:sp>
      <p:sp>
        <p:nvSpPr>
          <p:cNvPr id="7" name="Text Placeholder 2"/>
          <p:cNvSpPr>
            <a:spLocks noGrp="1"/>
          </p:cNvSpPr>
          <p:nvPr>
            <p:ph type="body" idx="1"/>
          </p:nvPr>
        </p:nvSpPr>
        <p:spPr>
          <a:xfrm>
            <a:off x="913657" y="2423531"/>
            <a:ext cx="3298546" cy="590002"/>
          </a:xfrm>
        </p:spPr>
        <p:txBody>
          <a:bodyPr anchor="b">
            <a:noAutofit/>
          </a:bodyPr>
          <a:lstStyle>
            <a:lvl1pPr marL="0" indent="0" algn="ctr">
              <a:lnSpc>
                <a:spcPct val="85000"/>
              </a:lnSpc>
              <a:buNone/>
              <a:defRPr sz="27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8" name="Text Placeholder 3"/>
          <p:cNvSpPr>
            <a:spLocks noGrp="1"/>
          </p:cNvSpPr>
          <p:nvPr>
            <p:ph type="body" sz="half" idx="15"/>
          </p:nvPr>
        </p:nvSpPr>
        <p:spPr>
          <a:xfrm>
            <a:off x="913657" y="3013534"/>
            <a:ext cx="3298546" cy="2915745"/>
          </a:xfrm>
        </p:spPr>
        <p:txBody>
          <a:bodyPr anchor="t">
            <a:normAutofit/>
          </a:bodyPr>
          <a:lstStyle>
            <a:lvl1pPr marL="0" indent="0" algn="ctr">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a:t>마스터 텍스트 스타일 편집</a:t>
            </a:r>
          </a:p>
        </p:txBody>
      </p:sp>
      <p:sp>
        <p:nvSpPr>
          <p:cNvPr id="9" name="Text Placeholder 4"/>
          <p:cNvSpPr>
            <a:spLocks noGrp="1"/>
          </p:cNvSpPr>
          <p:nvPr>
            <p:ph type="body" sz="quarter" idx="3"/>
          </p:nvPr>
        </p:nvSpPr>
        <p:spPr>
          <a:xfrm>
            <a:off x="4451811" y="2423531"/>
            <a:ext cx="3291093" cy="590002"/>
          </a:xfrm>
        </p:spPr>
        <p:txBody>
          <a:bodyPr anchor="b">
            <a:noAutofit/>
          </a:bodyPr>
          <a:lstStyle>
            <a:lvl1pPr marL="0" indent="0" algn="ctr">
              <a:lnSpc>
                <a:spcPct val="85000"/>
              </a:lnSpc>
              <a:buNone/>
              <a:defRPr sz="27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10" name="Text Placeholder 3"/>
          <p:cNvSpPr>
            <a:spLocks noGrp="1"/>
          </p:cNvSpPr>
          <p:nvPr>
            <p:ph type="body" sz="half" idx="16"/>
          </p:nvPr>
        </p:nvSpPr>
        <p:spPr>
          <a:xfrm>
            <a:off x="4440772" y="3013534"/>
            <a:ext cx="3302921" cy="2915745"/>
          </a:xfrm>
        </p:spPr>
        <p:txBody>
          <a:bodyPr anchor="t">
            <a:normAutofit/>
          </a:bodyPr>
          <a:lstStyle>
            <a:lvl1pPr marL="0" indent="0" algn="ctr">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a:t>마스터 텍스트 스타일 편집</a:t>
            </a:r>
          </a:p>
        </p:txBody>
      </p:sp>
      <p:sp>
        <p:nvSpPr>
          <p:cNvPr id="11" name="Text Placeholder 4"/>
          <p:cNvSpPr>
            <a:spLocks noGrp="1"/>
          </p:cNvSpPr>
          <p:nvPr>
            <p:ph type="body" sz="quarter" idx="13"/>
          </p:nvPr>
        </p:nvSpPr>
        <p:spPr>
          <a:xfrm>
            <a:off x="7972262" y="2423531"/>
            <a:ext cx="3304498" cy="590002"/>
          </a:xfrm>
        </p:spPr>
        <p:txBody>
          <a:bodyPr anchor="b">
            <a:noAutofit/>
          </a:bodyPr>
          <a:lstStyle>
            <a:lvl1pPr marL="0" indent="0" algn="ctr">
              <a:lnSpc>
                <a:spcPct val="85000"/>
              </a:lnSpc>
              <a:buNone/>
              <a:defRPr sz="27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12" name="Text Placeholder 3"/>
          <p:cNvSpPr>
            <a:spLocks noGrp="1"/>
          </p:cNvSpPr>
          <p:nvPr>
            <p:ph type="body" sz="half" idx="17"/>
          </p:nvPr>
        </p:nvSpPr>
        <p:spPr>
          <a:xfrm>
            <a:off x="7972262" y="3013534"/>
            <a:ext cx="3304498" cy="2915745"/>
          </a:xfrm>
        </p:spPr>
        <p:txBody>
          <a:bodyPr anchor="t">
            <a:normAutofit/>
          </a:bodyPr>
          <a:lstStyle>
            <a:lvl1pPr marL="0" indent="0" algn="ctr">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a:t>마스터 텍스트 스타일 편집</a:t>
            </a:r>
          </a:p>
        </p:txBody>
      </p:sp>
      <p:sp>
        <p:nvSpPr>
          <p:cNvPr id="3" name="Date Placeholder 2"/>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그림 열 3개">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30" name="Title 1"/>
          <p:cNvSpPr>
            <a:spLocks noGrp="1"/>
          </p:cNvSpPr>
          <p:nvPr>
            <p:ph type="title"/>
          </p:nvPr>
        </p:nvSpPr>
        <p:spPr>
          <a:xfrm>
            <a:off x="913657" y="625335"/>
            <a:ext cx="10363103" cy="1642163"/>
          </a:xfrm>
        </p:spPr>
        <p:txBody>
          <a:bodyPr/>
          <a:lstStyle/>
          <a:p>
            <a:r>
              <a:rPr lang="ko-KR" altLang="en-US"/>
              <a:t>마스터 제목 스타일 편집</a:t>
            </a:r>
            <a:endParaRPr lang="en-US" dirty="0"/>
          </a:p>
        </p:txBody>
      </p:sp>
      <p:sp>
        <p:nvSpPr>
          <p:cNvPr id="19" name="Text Placeholder 2"/>
          <p:cNvSpPr>
            <a:spLocks noGrp="1"/>
          </p:cNvSpPr>
          <p:nvPr>
            <p:ph type="body" idx="1"/>
          </p:nvPr>
        </p:nvSpPr>
        <p:spPr>
          <a:xfrm>
            <a:off x="913657" y="4305074"/>
            <a:ext cx="3295981" cy="590002"/>
          </a:xfrm>
        </p:spPr>
        <p:txBody>
          <a:bodyPr anchor="b">
            <a:noAutofit/>
          </a:bodyPr>
          <a:lstStyle>
            <a:lvl1pPr marL="0" indent="0" algn="ctr">
              <a:lnSpc>
                <a:spcPct val="85000"/>
              </a:lnSpc>
              <a:buNone/>
              <a:defRPr sz="25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20" name="Picture Placeholder 2"/>
          <p:cNvSpPr>
            <a:spLocks noGrp="1" noChangeAspect="1"/>
          </p:cNvSpPr>
          <p:nvPr>
            <p:ph type="pic" idx="15"/>
          </p:nvPr>
        </p:nvSpPr>
        <p:spPr>
          <a:xfrm>
            <a:off x="913657" y="2423531"/>
            <a:ext cx="3295981" cy="1560337"/>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800"/>
            </a:lvl1pPr>
            <a:lvl2pPr marL="521482" indent="0">
              <a:buNone/>
              <a:defRPr sz="1800"/>
            </a:lvl2pPr>
            <a:lvl3pPr marL="1042965" indent="0">
              <a:buNone/>
              <a:defRPr sz="1800"/>
            </a:lvl3pPr>
            <a:lvl4pPr marL="1564447" indent="0">
              <a:buNone/>
              <a:defRPr sz="1800"/>
            </a:lvl4pPr>
            <a:lvl5pPr marL="2085929" indent="0">
              <a:buNone/>
              <a:defRPr sz="1800"/>
            </a:lvl5pPr>
            <a:lvl6pPr marL="2607412" indent="0">
              <a:buNone/>
              <a:defRPr sz="1800"/>
            </a:lvl6pPr>
            <a:lvl7pPr marL="3128894" indent="0">
              <a:buNone/>
              <a:defRPr sz="1800"/>
            </a:lvl7pPr>
            <a:lvl8pPr marL="3650376" indent="0">
              <a:buNone/>
              <a:defRPr sz="1800"/>
            </a:lvl8pPr>
            <a:lvl9pPr marL="4171859" indent="0">
              <a:buNone/>
              <a:defRPr sz="1800"/>
            </a:lvl9pPr>
          </a:lstStyle>
          <a:p>
            <a:r>
              <a:rPr lang="ko-KR" altLang="en-US"/>
              <a:t>그림을 추가하려면 아이콘을 클릭하십시오</a:t>
            </a:r>
            <a:endParaRPr lang="en-US" dirty="0"/>
          </a:p>
        </p:txBody>
      </p:sp>
      <p:sp>
        <p:nvSpPr>
          <p:cNvPr id="21" name="Text Placeholder 3"/>
          <p:cNvSpPr>
            <a:spLocks noGrp="1"/>
          </p:cNvSpPr>
          <p:nvPr>
            <p:ph type="body" sz="half" idx="18"/>
          </p:nvPr>
        </p:nvSpPr>
        <p:spPr>
          <a:xfrm>
            <a:off x="913657" y="4895076"/>
            <a:ext cx="3295981" cy="1034202"/>
          </a:xfrm>
        </p:spPr>
        <p:txBody>
          <a:bodyPr anchor="t">
            <a:normAutofit/>
          </a:bodyPr>
          <a:lstStyle>
            <a:lvl1pPr marL="0" indent="0" algn="ctr">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a:t>마스터 텍스트 스타일 편집</a:t>
            </a:r>
          </a:p>
        </p:txBody>
      </p:sp>
      <p:sp>
        <p:nvSpPr>
          <p:cNvPr id="22" name="Text Placeholder 4"/>
          <p:cNvSpPr>
            <a:spLocks noGrp="1"/>
          </p:cNvSpPr>
          <p:nvPr>
            <p:ph type="body" sz="quarter" idx="3"/>
          </p:nvPr>
        </p:nvSpPr>
        <p:spPr>
          <a:xfrm>
            <a:off x="4442182" y="4305074"/>
            <a:ext cx="3301399" cy="590002"/>
          </a:xfrm>
        </p:spPr>
        <p:txBody>
          <a:bodyPr anchor="b">
            <a:noAutofit/>
          </a:bodyPr>
          <a:lstStyle>
            <a:lvl1pPr marL="0" indent="0" algn="ctr">
              <a:lnSpc>
                <a:spcPct val="85000"/>
              </a:lnSpc>
              <a:buNone/>
              <a:defRPr sz="25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23" name="Picture Placeholder 2"/>
          <p:cNvSpPr>
            <a:spLocks noGrp="1" noChangeAspect="1"/>
          </p:cNvSpPr>
          <p:nvPr>
            <p:ph type="pic" idx="21"/>
          </p:nvPr>
        </p:nvSpPr>
        <p:spPr>
          <a:xfrm>
            <a:off x="4440770" y="2423531"/>
            <a:ext cx="3302922" cy="1560337"/>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800"/>
            </a:lvl1pPr>
            <a:lvl2pPr marL="521482" indent="0">
              <a:buNone/>
              <a:defRPr sz="1800"/>
            </a:lvl2pPr>
            <a:lvl3pPr marL="1042965" indent="0">
              <a:buNone/>
              <a:defRPr sz="1800"/>
            </a:lvl3pPr>
            <a:lvl4pPr marL="1564447" indent="0">
              <a:buNone/>
              <a:defRPr sz="1800"/>
            </a:lvl4pPr>
            <a:lvl5pPr marL="2085929" indent="0">
              <a:buNone/>
              <a:defRPr sz="1800"/>
            </a:lvl5pPr>
            <a:lvl6pPr marL="2607412" indent="0">
              <a:buNone/>
              <a:defRPr sz="1800"/>
            </a:lvl6pPr>
            <a:lvl7pPr marL="3128894" indent="0">
              <a:buNone/>
              <a:defRPr sz="1800"/>
            </a:lvl7pPr>
            <a:lvl8pPr marL="3650376" indent="0">
              <a:buNone/>
              <a:defRPr sz="1800"/>
            </a:lvl8pPr>
            <a:lvl9pPr marL="4171859" indent="0">
              <a:buNone/>
              <a:defRPr sz="1800"/>
            </a:lvl9pPr>
          </a:lstStyle>
          <a:p>
            <a:r>
              <a:rPr lang="ko-KR" altLang="en-US"/>
              <a:t>그림을 추가하려면 아이콘을 클릭하십시오</a:t>
            </a:r>
            <a:endParaRPr lang="en-US" dirty="0"/>
          </a:p>
        </p:txBody>
      </p:sp>
      <p:sp>
        <p:nvSpPr>
          <p:cNvPr id="24" name="Text Placeholder 3"/>
          <p:cNvSpPr>
            <a:spLocks noGrp="1"/>
          </p:cNvSpPr>
          <p:nvPr>
            <p:ph type="body" sz="half" idx="19"/>
          </p:nvPr>
        </p:nvSpPr>
        <p:spPr>
          <a:xfrm>
            <a:off x="4440770" y="4895076"/>
            <a:ext cx="3302922" cy="1034203"/>
          </a:xfrm>
        </p:spPr>
        <p:txBody>
          <a:bodyPr anchor="t">
            <a:normAutofit/>
          </a:bodyPr>
          <a:lstStyle>
            <a:lvl1pPr marL="0" indent="0" algn="ctr">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a:t>마스터 텍스트 스타일 편집</a:t>
            </a:r>
          </a:p>
        </p:txBody>
      </p:sp>
      <p:sp>
        <p:nvSpPr>
          <p:cNvPr id="25" name="Text Placeholder 4"/>
          <p:cNvSpPr>
            <a:spLocks noGrp="1"/>
          </p:cNvSpPr>
          <p:nvPr>
            <p:ph type="body" sz="quarter" idx="13"/>
          </p:nvPr>
        </p:nvSpPr>
        <p:spPr>
          <a:xfrm>
            <a:off x="7972262" y="4305074"/>
            <a:ext cx="3300252" cy="590002"/>
          </a:xfrm>
        </p:spPr>
        <p:txBody>
          <a:bodyPr anchor="b">
            <a:noAutofit/>
          </a:bodyPr>
          <a:lstStyle>
            <a:lvl1pPr marL="0" indent="0" algn="ctr">
              <a:lnSpc>
                <a:spcPct val="85000"/>
              </a:lnSpc>
              <a:buNone/>
              <a:defRPr sz="2500" b="0">
                <a:solidFill>
                  <a:schemeClr val="tx1"/>
                </a:solidFill>
              </a:defRPr>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26" name="Picture Placeholder 2"/>
          <p:cNvSpPr>
            <a:spLocks noGrp="1" noChangeAspect="1"/>
          </p:cNvSpPr>
          <p:nvPr>
            <p:ph type="pic" idx="22"/>
          </p:nvPr>
        </p:nvSpPr>
        <p:spPr>
          <a:xfrm>
            <a:off x="7972262" y="2423531"/>
            <a:ext cx="3304498" cy="1560337"/>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800"/>
            </a:lvl1pPr>
            <a:lvl2pPr marL="521482" indent="0">
              <a:buNone/>
              <a:defRPr sz="1800"/>
            </a:lvl2pPr>
            <a:lvl3pPr marL="1042965" indent="0">
              <a:buNone/>
              <a:defRPr sz="1800"/>
            </a:lvl3pPr>
            <a:lvl4pPr marL="1564447" indent="0">
              <a:buNone/>
              <a:defRPr sz="1800"/>
            </a:lvl4pPr>
            <a:lvl5pPr marL="2085929" indent="0">
              <a:buNone/>
              <a:defRPr sz="1800"/>
            </a:lvl5pPr>
            <a:lvl6pPr marL="2607412" indent="0">
              <a:buNone/>
              <a:defRPr sz="1800"/>
            </a:lvl6pPr>
            <a:lvl7pPr marL="3128894" indent="0">
              <a:buNone/>
              <a:defRPr sz="1800"/>
            </a:lvl7pPr>
            <a:lvl8pPr marL="3650376" indent="0">
              <a:buNone/>
              <a:defRPr sz="1800"/>
            </a:lvl8pPr>
            <a:lvl9pPr marL="4171859" indent="0">
              <a:buNone/>
              <a:defRPr sz="1800"/>
            </a:lvl9pPr>
          </a:lstStyle>
          <a:p>
            <a:r>
              <a:rPr lang="ko-KR" altLang="en-US"/>
              <a:t>그림을 추가하려면 아이콘을 클릭하십시오</a:t>
            </a:r>
            <a:endParaRPr lang="en-US" dirty="0"/>
          </a:p>
        </p:txBody>
      </p:sp>
      <p:sp>
        <p:nvSpPr>
          <p:cNvPr id="27" name="Text Placeholder 3"/>
          <p:cNvSpPr>
            <a:spLocks noGrp="1"/>
          </p:cNvSpPr>
          <p:nvPr>
            <p:ph type="body" sz="half" idx="20"/>
          </p:nvPr>
        </p:nvSpPr>
        <p:spPr>
          <a:xfrm>
            <a:off x="7972137" y="4895074"/>
            <a:ext cx="3304623" cy="1034205"/>
          </a:xfrm>
        </p:spPr>
        <p:txBody>
          <a:bodyPr anchor="t">
            <a:normAutofit/>
          </a:bodyPr>
          <a:lstStyle>
            <a:lvl1pPr marL="0" indent="0" algn="ctr">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a:t>마스터 텍스트 스타일 편집</a:t>
            </a:r>
          </a:p>
        </p:txBody>
      </p:sp>
      <p:sp>
        <p:nvSpPr>
          <p:cNvPr id="3" name="Date Placeholder 2"/>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Title 1"/>
          <p:cNvSpPr>
            <a:spLocks noGrp="1"/>
          </p:cNvSpPr>
          <p:nvPr>
            <p:ph type="title"/>
          </p:nvPr>
        </p:nvSpPr>
        <p:spPr/>
        <p:txBody>
          <a:bodyPr/>
          <a:lstStyle/>
          <a:p>
            <a:r>
              <a:rPr lang="ko-KR" altLang="en-US"/>
              <a:t>마스터 제목 스타일 편집</a:t>
            </a:r>
            <a:endParaRPr lang="en-US" dirty="0"/>
          </a:p>
        </p:txBody>
      </p:sp>
      <p:sp>
        <p:nvSpPr>
          <p:cNvPr id="11" name="Vertical Text Placeholder 2"/>
          <p:cNvSpPr>
            <a:spLocks noGrp="1"/>
          </p:cNvSpPr>
          <p:nvPr>
            <p:ph type="body" orient="vert" sz="quarter" idx="13"/>
          </p:nvPr>
        </p:nvSpPr>
        <p:spPr>
          <a:xfrm>
            <a:off x="913657" y="2423532"/>
            <a:ext cx="10363103" cy="3505747"/>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21" y="1571715"/>
            <a:ext cx="5386216" cy="655015"/>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09521" y="2226730"/>
            <a:ext cx="5386216" cy="404549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92561" y="1571715"/>
            <a:ext cx="5388332" cy="655015"/>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92561" y="2226730"/>
            <a:ext cx="5388332" cy="404549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2190413" cy="7021513"/>
          </a:xfrm>
          <a:prstGeom prst="rect">
            <a:avLst/>
          </a:prstGeom>
        </p:spPr>
      </p:pic>
      <p:sp>
        <p:nvSpPr>
          <p:cNvPr id="2" name="Vertical Title 1"/>
          <p:cNvSpPr>
            <a:spLocks noGrp="1"/>
          </p:cNvSpPr>
          <p:nvPr>
            <p:ph type="title" orient="vert"/>
          </p:nvPr>
        </p:nvSpPr>
        <p:spPr>
          <a:xfrm>
            <a:off x="8723765" y="624137"/>
            <a:ext cx="2552994" cy="5305142"/>
          </a:xfrm>
        </p:spPr>
        <p:txBody>
          <a:bodyPr vert="eaVert"/>
          <a:lstStyle>
            <a:lvl1pPr algn="l">
              <a:defRPr/>
            </a:lvl1pPr>
          </a:lstStyle>
          <a:p>
            <a:r>
              <a:rPr lang="ko-KR" altLang="en-US"/>
              <a:t>마스터 제목 스타일 편집</a:t>
            </a:r>
            <a:endParaRPr lang="en-US" dirty="0"/>
          </a:p>
        </p:txBody>
      </p:sp>
      <p:sp>
        <p:nvSpPr>
          <p:cNvPr id="8" name="Vertical Text Placeholder 2"/>
          <p:cNvSpPr>
            <a:spLocks noGrp="1"/>
          </p:cNvSpPr>
          <p:nvPr>
            <p:ph type="body" orient="vert" sz="quarter" idx="13"/>
          </p:nvPr>
        </p:nvSpPr>
        <p:spPr>
          <a:xfrm>
            <a:off x="913656" y="624137"/>
            <a:ext cx="7657727" cy="5305142"/>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BC712192-B67D-4C94-BCC7-26F8F29E2C20}"/>
              </a:ext>
            </a:extLst>
          </p:cNvPr>
          <p:cNvSpPr>
            <a:spLocks noGrp="1"/>
          </p:cNvSpPr>
          <p:nvPr>
            <p:ph type="ctrTitle"/>
          </p:nvPr>
        </p:nvSpPr>
        <p:spPr>
          <a:xfrm>
            <a:off x="1523802" y="1149123"/>
            <a:ext cx="9142810" cy="2444527"/>
          </a:xfrm>
        </p:spPr>
        <p:txBody>
          <a:bodyPr anchor="b"/>
          <a:lstStyle>
            <a:lvl1pPr algn="ctr">
              <a:defRPr sz="6800"/>
            </a:lvl1pPr>
          </a:lstStyle>
          <a:p>
            <a:r>
              <a:rPr lang="ko-KR" altLang="en-US"/>
              <a:t>마스터 제목 스타일 편집</a:t>
            </a:r>
          </a:p>
        </p:txBody>
      </p:sp>
      <p:sp>
        <p:nvSpPr>
          <p:cNvPr id="3" name="부제목 2">
            <a:extLst>
              <a:ext uri="{FF2B5EF4-FFF2-40B4-BE49-F238E27FC236}">
                <a16:creationId xmlns:a16="http://schemas.microsoft.com/office/drawing/2014/main" xmlns="" id="{E6C81FB6-FCAA-42D1-890F-0D8FD1886366}"/>
              </a:ext>
            </a:extLst>
          </p:cNvPr>
          <p:cNvSpPr>
            <a:spLocks noGrp="1"/>
          </p:cNvSpPr>
          <p:nvPr>
            <p:ph type="subTitle" idx="1"/>
          </p:nvPr>
        </p:nvSpPr>
        <p:spPr>
          <a:xfrm>
            <a:off x="1523802" y="3687920"/>
            <a:ext cx="9142810" cy="1695239"/>
          </a:xfrm>
        </p:spPr>
        <p:txBody>
          <a:bodyPr/>
          <a:lstStyle>
            <a:lvl1pPr marL="0" indent="0" algn="ctr">
              <a:buNone/>
              <a:defRPr sz="2700"/>
            </a:lvl1pPr>
            <a:lvl2pPr marL="521482" indent="0" algn="ctr">
              <a:buNone/>
              <a:defRPr sz="2300"/>
            </a:lvl2pPr>
            <a:lvl3pPr marL="1042965" indent="0" algn="ctr">
              <a:buNone/>
              <a:defRPr sz="2100"/>
            </a:lvl3pPr>
            <a:lvl4pPr marL="1564447" indent="0" algn="ctr">
              <a:buNone/>
              <a:defRPr sz="1800"/>
            </a:lvl4pPr>
            <a:lvl5pPr marL="2085929" indent="0" algn="ctr">
              <a:buNone/>
              <a:defRPr sz="1800"/>
            </a:lvl5pPr>
            <a:lvl6pPr marL="2607412" indent="0" algn="ctr">
              <a:buNone/>
              <a:defRPr sz="1800"/>
            </a:lvl6pPr>
            <a:lvl7pPr marL="3128894" indent="0" algn="ctr">
              <a:buNone/>
              <a:defRPr sz="1800"/>
            </a:lvl7pPr>
            <a:lvl8pPr marL="3650376" indent="0" algn="ctr">
              <a:buNone/>
              <a:defRPr sz="1800"/>
            </a:lvl8pPr>
            <a:lvl9pPr marL="4171859" indent="0" algn="ctr">
              <a:buNone/>
              <a:defRPr sz="18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xmlns="" id="{1FBAF07B-F537-4D9D-B2DF-8D0BB82AE48B}"/>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14FB839F-EB5E-4D83-8D56-B82EC4558A5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F47BC2D4-B195-48B1-B318-52ECDFBEEA28}"/>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1525822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EC1A9BD8-370C-450D-A8EC-FF0CFF57827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xmlns="" id="{E4C017BB-5A3D-445D-A9B0-A41D6C12D1EB}"/>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49353F88-60B6-4688-9913-F28D3C04B7BA}"/>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D976CDEB-8343-41FE-A744-E19129FA709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D83BDDA5-6167-4176-AF8D-D00B17971E15}"/>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904557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506BC991-D5BF-4D0E-AF09-EF758B40981E}"/>
              </a:ext>
            </a:extLst>
          </p:cNvPr>
          <p:cNvSpPr>
            <a:spLocks noGrp="1"/>
          </p:cNvSpPr>
          <p:nvPr>
            <p:ph type="title"/>
          </p:nvPr>
        </p:nvSpPr>
        <p:spPr>
          <a:xfrm>
            <a:off x="831743" y="1750505"/>
            <a:ext cx="10514232" cy="2920754"/>
          </a:xfrm>
        </p:spPr>
        <p:txBody>
          <a:bodyPr anchor="b"/>
          <a:lstStyle>
            <a:lvl1pPr>
              <a:defRPr sz="6800"/>
            </a:lvl1pPr>
          </a:lstStyle>
          <a:p>
            <a:r>
              <a:rPr lang="ko-KR" altLang="en-US"/>
              <a:t>마스터 제목 스타일 편집</a:t>
            </a:r>
          </a:p>
        </p:txBody>
      </p:sp>
      <p:sp>
        <p:nvSpPr>
          <p:cNvPr id="3" name="텍스트 개체 틀 2">
            <a:extLst>
              <a:ext uri="{FF2B5EF4-FFF2-40B4-BE49-F238E27FC236}">
                <a16:creationId xmlns:a16="http://schemas.microsoft.com/office/drawing/2014/main" xmlns="" id="{130F8AEA-7897-41EF-856B-CBE0CA65F338}"/>
              </a:ext>
            </a:extLst>
          </p:cNvPr>
          <p:cNvSpPr>
            <a:spLocks noGrp="1"/>
          </p:cNvSpPr>
          <p:nvPr>
            <p:ph type="body" idx="1"/>
          </p:nvPr>
        </p:nvSpPr>
        <p:spPr>
          <a:xfrm>
            <a:off x="831743" y="4698889"/>
            <a:ext cx="10514232" cy="1535956"/>
          </a:xfrm>
        </p:spPr>
        <p:txBody>
          <a:bodyPr/>
          <a:lstStyle>
            <a:lvl1pPr marL="0" indent="0">
              <a:buNone/>
              <a:defRPr sz="2700">
                <a:solidFill>
                  <a:schemeClr val="tx1">
                    <a:tint val="75000"/>
                  </a:schemeClr>
                </a:solidFill>
              </a:defRPr>
            </a:lvl1pPr>
            <a:lvl2pPr marL="521482" indent="0">
              <a:buNone/>
              <a:defRPr sz="2300">
                <a:solidFill>
                  <a:schemeClr val="tx1">
                    <a:tint val="75000"/>
                  </a:schemeClr>
                </a:solidFill>
              </a:defRPr>
            </a:lvl2pPr>
            <a:lvl3pPr marL="1042965" indent="0">
              <a:buNone/>
              <a:defRPr sz="2100">
                <a:solidFill>
                  <a:schemeClr val="tx1">
                    <a:tint val="75000"/>
                  </a:schemeClr>
                </a:solidFill>
              </a:defRPr>
            </a:lvl3pPr>
            <a:lvl4pPr marL="1564447" indent="0">
              <a:buNone/>
              <a:defRPr sz="1800">
                <a:solidFill>
                  <a:schemeClr val="tx1">
                    <a:tint val="75000"/>
                  </a:schemeClr>
                </a:solidFill>
              </a:defRPr>
            </a:lvl4pPr>
            <a:lvl5pPr marL="2085929" indent="0">
              <a:buNone/>
              <a:defRPr sz="1800">
                <a:solidFill>
                  <a:schemeClr val="tx1">
                    <a:tint val="75000"/>
                  </a:schemeClr>
                </a:solidFill>
              </a:defRPr>
            </a:lvl5pPr>
            <a:lvl6pPr marL="2607412" indent="0">
              <a:buNone/>
              <a:defRPr sz="1800">
                <a:solidFill>
                  <a:schemeClr val="tx1">
                    <a:tint val="75000"/>
                  </a:schemeClr>
                </a:solidFill>
              </a:defRPr>
            </a:lvl6pPr>
            <a:lvl7pPr marL="3128894" indent="0">
              <a:buNone/>
              <a:defRPr sz="1800">
                <a:solidFill>
                  <a:schemeClr val="tx1">
                    <a:tint val="75000"/>
                  </a:schemeClr>
                </a:solidFill>
              </a:defRPr>
            </a:lvl7pPr>
            <a:lvl8pPr marL="3650376" indent="0">
              <a:buNone/>
              <a:defRPr sz="1800">
                <a:solidFill>
                  <a:schemeClr val="tx1">
                    <a:tint val="75000"/>
                  </a:schemeClr>
                </a:solidFill>
              </a:defRPr>
            </a:lvl8pPr>
            <a:lvl9pPr marL="4171859" indent="0">
              <a:buNone/>
              <a:defRPr sz="18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xmlns="" id="{4B94B5B8-24A2-4103-B420-CCE1F937ADE0}"/>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A65FC9DC-6956-47C1-BA6C-7B4A1D2DA97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1020B167-C888-47F0-BBCE-0D23A6449055}"/>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4060264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4F03E8EE-0CB9-4185-B2B4-6A99EA552F92}"/>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xmlns="" id="{E742F8E1-4E09-43A4-B057-172B9B649D74}"/>
              </a:ext>
            </a:extLst>
          </p:cNvPr>
          <p:cNvSpPr>
            <a:spLocks noGrp="1"/>
          </p:cNvSpPr>
          <p:nvPr>
            <p:ph sz="half" idx="1"/>
          </p:nvPr>
        </p:nvSpPr>
        <p:spPr>
          <a:xfrm>
            <a:off x="838091" y="1869152"/>
            <a:ext cx="5180926" cy="445508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xmlns="" id="{2409A224-A1C9-4617-A994-74FFD261D480}"/>
              </a:ext>
            </a:extLst>
          </p:cNvPr>
          <p:cNvSpPr>
            <a:spLocks noGrp="1"/>
          </p:cNvSpPr>
          <p:nvPr>
            <p:ph sz="half" idx="2"/>
          </p:nvPr>
        </p:nvSpPr>
        <p:spPr>
          <a:xfrm>
            <a:off x="6171397" y="1869152"/>
            <a:ext cx="5180926" cy="445508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xmlns="" id="{CE09F72A-7ADE-429F-9E5F-062169DE86E5}"/>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6" name="바닥글 개체 틀 5">
            <a:extLst>
              <a:ext uri="{FF2B5EF4-FFF2-40B4-BE49-F238E27FC236}">
                <a16:creationId xmlns:a16="http://schemas.microsoft.com/office/drawing/2014/main" xmlns="" id="{97295A1F-AA46-42B3-B3D6-6F5895D8B58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1F22D164-8BA4-4A0D-9EE8-82D73462CC9F}"/>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2888037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9F0074B5-22C0-4604-9761-EA8485E594BC}"/>
              </a:ext>
            </a:extLst>
          </p:cNvPr>
          <p:cNvSpPr>
            <a:spLocks noGrp="1"/>
          </p:cNvSpPr>
          <p:nvPr>
            <p:ph type="title"/>
          </p:nvPr>
        </p:nvSpPr>
        <p:spPr>
          <a:xfrm>
            <a:off x="839679" y="373833"/>
            <a:ext cx="10514232" cy="1357168"/>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873627ED-9043-44FC-BB6F-938842D725C5}"/>
              </a:ext>
            </a:extLst>
          </p:cNvPr>
          <p:cNvSpPr>
            <a:spLocks noGrp="1"/>
          </p:cNvSpPr>
          <p:nvPr>
            <p:ph type="body" idx="1"/>
          </p:nvPr>
        </p:nvSpPr>
        <p:spPr>
          <a:xfrm>
            <a:off x="839681" y="1721247"/>
            <a:ext cx="5157115" cy="843556"/>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xmlns="" id="{6288205B-6799-4FBA-A5FA-6711E5FD267C}"/>
              </a:ext>
            </a:extLst>
          </p:cNvPr>
          <p:cNvSpPr>
            <a:spLocks noGrp="1"/>
          </p:cNvSpPr>
          <p:nvPr>
            <p:ph sz="half" idx="2"/>
          </p:nvPr>
        </p:nvSpPr>
        <p:spPr>
          <a:xfrm>
            <a:off x="839681" y="2564803"/>
            <a:ext cx="5157115" cy="37724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xmlns="" id="{E4D931D5-D2A0-4168-9839-B5905B619C23}"/>
              </a:ext>
            </a:extLst>
          </p:cNvPr>
          <p:cNvSpPr>
            <a:spLocks noGrp="1"/>
          </p:cNvSpPr>
          <p:nvPr>
            <p:ph type="body" sz="quarter" idx="3"/>
          </p:nvPr>
        </p:nvSpPr>
        <p:spPr>
          <a:xfrm>
            <a:off x="6171398" y="1721247"/>
            <a:ext cx="5182513" cy="843556"/>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xmlns="" id="{71752668-DC77-4BAA-AD83-DFF7D0F66946}"/>
              </a:ext>
            </a:extLst>
          </p:cNvPr>
          <p:cNvSpPr>
            <a:spLocks noGrp="1"/>
          </p:cNvSpPr>
          <p:nvPr>
            <p:ph sz="quarter" idx="4"/>
          </p:nvPr>
        </p:nvSpPr>
        <p:spPr>
          <a:xfrm>
            <a:off x="6171398" y="2564803"/>
            <a:ext cx="5182513" cy="37724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xmlns="" id="{42F81F86-59BF-4E17-8CFB-13AAFF62845C}"/>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8" name="바닥글 개체 틀 7">
            <a:extLst>
              <a:ext uri="{FF2B5EF4-FFF2-40B4-BE49-F238E27FC236}">
                <a16:creationId xmlns:a16="http://schemas.microsoft.com/office/drawing/2014/main" xmlns="" id="{84C1671F-C08E-4FF6-83FF-BADFCA7A84A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xmlns="" id="{A6C78B1D-1800-497A-AFB7-D02A99C5C230}"/>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3812501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5F76DB5A-44EE-4956-A351-E3788A607996}"/>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xmlns="" id="{F0DE94E9-F591-4F62-A9D1-8D1EB9D206E9}"/>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4" name="바닥글 개체 틀 3">
            <a:extLst>
              <a:ext uri="{FF2B5EF4-FFF2-40B4-BE49-F238E27FC236}">
                <a16:creationId xmlns:a16="http://schemas.microsoft.com/office/drawing/2014/main" xmlns="" id="{566EF292-8B7B-4673-A321-62B980DB03E5}"/>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xmlns="" id="{F60AADDA-82B9-4CBD-82AF-9C34E2D38A0B}"/>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1175306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xmlns="" id="{C4AB76D3-7B27-473E-9197-486A51A77738}"/>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3" name="바닥글 개체 틀 2">
            <a:extLst>
              <a:ext uri="{FF2B5EF4-FFF2-40B4-BE49-F238E27FC236}">
                <a16:creationId xmlns:a16="http://schemas.microsoft.com/office/drawing/2014/main" xmlns="" id="{C5D06AEF-E515-49A2-B0EA-88277B4C44EA}"/>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xmlns="" id="{D3E179D3-C457-4175-90C5-37B2B1268324}"/>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3494096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47F85566-3F1F-4EBC-8105-17A7021960AB}"/>
              </a:ext>
            </a:extLst>
          </p:cNvPr>
          <p:cNvSpPr>
            <a:spLocks noGrp="1"/>
          </p:cNvSpPr>
          <p:nvPr>
            <p:ph type="title"/>
          </p:nvPr>
        </p:nvSpPr>
        <p:spPr>
          <a:xfrm>
            <a:off x="839679" y="468101"/>
            <a:ext cx="3931726" cy="1638353"/>
          </a:xfrm>
        </p:spPr>
        <p:txBody>
          <a:bodyPr anchor="b"/>
          <a:lstStyle>
            <a:lvl1pPr>
              <a:defRPr sz="3600"/>
            </a:lvl1pPr>
          </a:lstStyle>
          <a:p>
            <a:r>
              <a:rPr lang="ko-KR" altLang="en-US"/>
              <a:t>마스터 제목 스타일 편집</a:t>
            </a:r>
          </a:p>
        </p:txBody>
      </p:sp>
      <p:sp>
        <p:nvSpPr>
          <p:cNvPr id="3" name="내용 개체 틀 2">
            <a:extLst>
              <a:ext uri="{FF2B5EF4-FFF2-40B4-BE49-F238E27FC236}">
                <a16:creationId xmlns:a16="http://schemas.microsoft.com/office/drawing/2014/main" xmlns="" id="{440CABF4-5635-4EB5-AA18-893EF661BF5D}"/>
              </a:ext>
            </a:extLst>
          </p:cNvPr>
          <p:cNvSpPr>
            <a:spLocks noGrp="1"/>
          </p:cNvSpPr>
          <p:nvPr>
            <p:ph idx="1"/>
          </p:nvPr>
        </p:nvSpPr>
        <p:spPr>
          <a:xfrm>
            <a:off x="5182513" y="1010969"/>
            <a:ext cx="6171396" cy="498982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xmlns="" id="{D9ABE077-1608-4008-AF9D-8386B0D1A0F0}"/>
              </a:ext>
            </a:extLst>
          </p:cNvPr>
          <p:cNvSpPr>
            <a:spLocks noGrp="1"/>
          </p:cNvSpPr>
          <p:nvPr>
            <p:ph type="body" sz="half" idx="2"/>
          </p:nvPr>
        </p:nvSpPr>
        <p:spPr>
          <a:xfrm>
            <a:off x="839679" y="2106454"/>
            <a:ext cx="3931726" cy="3902467"/>
          </a:xfrm>
        </p:spPr>
        <p:txBody>
          <a:bodyPr/>
          <a:lstStyle>
            <a:lvl1pPr marL="0" indent="0">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4973F77F-12F5-4D91-AD92-1BBA3FCDF841}"/>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6" name="바닥글 개체 틀 5">
            <a:extLst>
              <a:ext uri="{FF2B5EF4-FFF2-40B4-BE49-F238E27FC236}">
                <a16:creationId xmlns:a16="http://schemas.microsoft.com/office/drawing/2014/main" xmlns="" id="{6EB44807-0462-4EE9-966E-05D0328CFE7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F0D07EDD-22C7-4767-9BC2-2FC1E3BA2F6F}"/>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1532154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70F75B82-F6F4-4EF1-88AF-9AE8C7796DCC}"/>
              </a:ext>
            </a:extLst>
          </p:cNvPr>
          <p:cNvSpPr>
            <a:spLocks noGrp="1"/>
          </p:cNvSpPr>
          <p:nvPr>
            <p:ph type="title"/>
          </p:nvPr>
        </p:nvSpPr>
        <p:spPr>
          <a:xfrm>
            <a:off x="839679" y="468101"/>
            <a:ext cx="3931726" cy="1638353"/>
          </a:xfrm>
        </p:spPr>
        <p:txBody>
          <a:bodyPr anchor="b"/>
          <a:lstStyle>
            <a:lvl1pPr>
              <a:defRPr sz="3600"/>
            </a:lvl1pPr>
          </a:lstStyle>
          <a:p>
            <a:r>
              <a:rPr lang="ko-KR" altLang="en-US"/>
              <a:t>마스터 제목 스타일 편집</a:t>
            </a:r>
          </a:p>
        </p:txBody>
      </p:sp>
      <p:sp>
        <p:nvSpPr>
          <p:cNvPr id="3" name="그림 개체 틀 2">
            <a:extLst>
              <a:ext uri="{FF2B5EF4-FFF2-40B4-BE49-F238E27FC236}">
                <a16:creationId xmlns:a16="http://schemas.microsoft.com/office/drawing/2014/main" xmlns="" id="{50EE4471-9A7C-418F-BD9D-D7153BD35567}"/>
              </a:ext>
            </a:extLst>
          </p:cNvPr>
          <p:cNvSpPr>
            <a:spLocks noGrp="1"/>
          </p:cNvSpPr>
          <p:nvPr>
            <p:ph type="pic" idx="1"/>
          </p:nvPr>
        </p:nvSpPr>
        <p:spPr>
          <a:xfrm>
            <a:off x="5182513" y="1010969"/>
            <a:ext cx="6171396" cy="4989826"/>
          </a:xfrm>
        </p:spPr>
        <p:txBody>
          <a:bodyPr/>
          <a:lstStyle>
            <a:lvl1pPr marL="0" indent="0">
              <a:buNone/>
              <a:defRPr sz="3600"/>
            </a:lvl1pPr>
            <a:lvl2pPr marL="521482" indent="0">
              <a:buNone/>
              <a:defRPr sz="3200"/>
            </a:lvl2pPr>
            <a:lvl3pPr marL="1042965" indent="0">
              <a:buNone/>
              <a:defRPr sz="2700"/>
            </a:lvl3pPr>
            <a:lvl4pPr marL="1564447" indent="0">
              <a:buNone/>
              <a:defRPr sz="2300"/>
            </a:lvl4pPr>
            <a:lvl5pPr marL="2085929" indent="0">
              <a:buNone/>
              <a:defRPr sz="2300"/>
            </a:lvl5pPr>
            <a:lvl6pPr marL="2607412" indent="0">
              <a:buNone/>
              <a:defRPr sz="2300"/>
            </a:lvl6pPr>
            <a:lvl7pPr marL="3128894" indent="0">
              <a:buNone/>
              <a:defRPr sz="2300"/>
            </a:lvl7pPr>
            <a:lvl8pPr marL="3650376" indent="0">
              <a:buNone/>
              <a:defRPr sz="2300"/>
            </a:lvl8pPr>
            <a:lvl9pPr marL="4171859" indent="0">
              <a:buNone/>
              <a:defRPr sz="2300"/>
            </a:lvl9pPr>
          </a:lstStyle>
          <a:p>
            <a:endParaRPr lang="ko-KR" altLang="en-US"/>
          </a:p>
        </p:txBody>
      </p:sp>
      <p:sp>
        <p:nvSpPr>
          <p:cNvPr id="4" name="텍스트 개체 틀 3">
            <a:extLst>
              <a:ext uri="{FF2B5EF4-FFF2-40B4-BE49-F238E27FC236}">
                <a16:creationId xmlns:a16="http://schemas.microsoft.com/office/drawing/2014/main" xmlns="" id="{AA20AE0F-72AF-48C2-AE12-D9AF91BEC9AB}"/>
              </a:ext>
            </a:extLst>
          </p:cNvPr>
          <p:cNvSpPr>
            <a:spLocks noGrp="1"/>
          </p:cNvSpPr>
          <p:nvPr>
            <p:ph type="body" sz="half" idx="2"/>
          </p:nvPr>
        </p:nvSpPr>
        <p:spPr>
          <a:xfrm>
            <a:off x="839679" y="2106454"/>
            <a:ext cx="3931726" cy="3902467"/>
          </a:xfrm>
        </p:spPr>
        <p:txBody>
          <a:bodyPr/>
          <a:lstStyle>
            <a:lvl1pPr marL="0" indent="0">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FAA929CE-A67C-487A-8C07-64733A0146B1}"/>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6" name="바닥글 개체 틀 5">
            <a:extLst>
              <a:ext uri="{FF2B5EF4-FFF2-40B4-BE49-F238E27FC236}">
                <a16:creationId xmlns:a16="http://schemas.microsoft.com/office/drawing/2014/main" xmlns="" id="{8C6FB084-F403-4DB1-B233-1CC8096C1D9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9EAD1DBB-5E9E-4E1E-AE19-BF1BAC2E8E5F}"/>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339811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CAEC90CA-5E00-4AEF-B264-9526116EE591}"/>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A3D10DF2-2C34-42C6-BC44-F187D7524A17}"/>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8A0AB902-58C0-45EE-9BE4-378FE655BFCD}"/>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31409A00-1E80-4E30-88F8-50DA15CB763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1D68CC61-0852-46B7-BF31-D904D4B05FBA}"/>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196781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xmlns="" id="{489473A9-FAF4-406D-B5B6-BF2576813D3F}"/>
              </a:ext>
            </a:extLst>
          </p:cNvPr>
          <p:cNvSpPr>
            <a:spLocks noGrp="1"/>
          </p:cNvSpPr>
          <p:nvPr>
            <p:ph type="title" orient="vert"/>
          </p:nvPr>
        </p:nvSpPr>
        <p:spPr>
          <a:xfrm>
            <a:off x="8723764" y="373831"/>
            <a:ext cx="2628558" cy="595040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5318F291-21C2-41F2-AC8F-E0AAE6526C3F}"/>
              </a:ext>
            </a:extLst>
          </p:cNvPr>
          <p:cNvSpPr>
            <a:spLocks noGrp="1"/>
          </p:cNvSpPr>
          <p:nvPr>
            <p:ph type="body" orient="vert" idx="1"/>
          </p:nvPr>
        </p:nvSpPr>
        <p:spPr>
          <a:xfrm>
            <a:off x="838093" y="373831"/>
            <a:ext cx="7733293" cy="595040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8607F8A5-69B6-48F1-B758-6D7E99BA9D14}"/>
              </a:ext>
            </a:extLst>
          </p:cNvPr>
          <p:cNvSpPr>
            <a:spLocks noGrp="1"/>
          </p:cNvSpPr>
          <p:nvPr>
            <p:ph type="dt" sz="half" idx="10"/>
          </p:nvPr>
        </p:nvSpPr>
        <p:spPr/>
        <p:txBody>
          <a:bodyPr/>
          <a:lstStyle/>
          <a:p>
            <a:fld id="{751BA2F4-09B0-472A-99DF-7B2B453EED92}"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E02BAD78-8041-4A28-8E28-3F704268724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72F5DE51-129D-4EC1-AAC2-17308F220C17}"/>
              </a:ext>
            </a:extLst>
          </p:cNvPr>
          <p:cNvSpPr>
            <a:spLocks noGrp="1"/>
          </p:cNvSpPr>
          <p:nvPr>
            <p:ph type="sldNum" sz="quarter" idx="12"/>
          </p:nvPr>
        </p:nvSpPr>
        <p:spPr/>
        <p:txBody>
          <a:body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512864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DBB2F680-6025-46A1-8BA0-1B8720017CBA}"/>
              </a:ext>
            </a:extLst>
          </p:cNvPr>
          <p:cNvSpPr>
            <a:spLocks noGrp="1"/>
          </p:cNvSpPr>
          <p:nvPr>
            <p:ph type="ctrTitle"/>
          </p:nvPr>
        </p:nvSpPr>
        <p:spPr>
          <a:xfrm>
            <a:off x="1523802" y="1149123"/>
            <a:ext cx="9142810" cy="2444527"/>
          </a:xfrm>
        </p:spPr>
        <p:txBody>
          <a:bodyPr anchor="b"/>
          <a:lstStyle>
            <a:lvl1pPr algn="ctr">
              <a:defRPr sz="6800"/>
            </a:lvl1pPr>
          </a:lstStyle>
          <a:p>
            <a:r>
              <a:rPr lang="ko-KR" altLang="en-US"/>
              <a:t>마스터 제목 스타일 편집</a:t>
            </a:r>
          </a:p>
        </p:txBody>
      </p:sp>
      <p:sp>
        <p:nvSpPr>
          <p:cNvPr id="3" name="부제목 2">
            <a:extLst>
              <a:ext uri="{FF2B5EF4-FFF2-40B4-BE49-F238E27FC236}">
                <a16:creationId xmlns:a16="http://schemas.microsoft.com/office/drawing/2014/main" xmlns="" id="{B853E9B8-70D9-47AA-B671-EE03AF6E9298}"/>
              </a:ext>
            </a:extLst>
          </p:cNvPr>
          <p:cNvSpPr>
            <a:spLocks noGrp="1"/>
          </p:cNvSpPr>
          <p:nvPr>
            <p:ph type="subTitle" idx="1"/>
          </p:nvPr>
        </p:nvSpPr>
        <p:spPr>
          <a:xfrm>
            <a:off x="1523802" y="3687920"/>
            <a:ext cx="9142810" cy="1695239"/>
          </a:xfrm>
        </p:spPr>
        <p:txBody>
          <a:bodyPr/>
          <a:lstStyle>
            <a:lvl1pPr marL="0" indent="0" algn="ctr">
              <a:buNone/>
              <a:defRPr sz="2700"/>
            </a:lvl1pPr>
            <a:lvl2pPr marL="521482" indent="0" algn="ctr">
              <a:buNone/>
              <a:defRPr sz="2300"/>
            </a:lvl2pPr>
            <a:lvl3pPr marL="1042965" indent="0" algn="ctr">
              <a:buNone/>
              <a:defRPr sz="2100"/>
            </a:lvl3pPr>
            <a:lvl4pPr marL="1564447" indent="0" algn="ctr">
              <a:buNone/>
              <a:defRPr sz="1800"/>
            </a:lvl4pPr>
            <a:lvl5pPr marL="2085929" indent="0" algn="ctr">
              <a:buNone/>
              <a:defRPr sz="1800"/>
            </a:lvl5pPr>
            <a:lvl6pPr marL="2607412" indent="0" algn="ctr">
              <a:buNone/>
              <a:defRPr sz="1800"/>
            </a:lvl6pPr>
            <a:lvl7pPr marL="3128894" indent="0" algn="ctr">
              <a:buNone/>
              <a:defRPr sz="1800"/>
            </a:lvl7pPr>
            <a:lvl8pPr marL="3650376" indent="0" algn="ctr">
              <a:buNone/>
              <a:defRPr sz="1800"/>
            </a:lvl8pPr>
            <a:lvl9pPr marL="4171859" indent="0" algn="ctr">
              <a:buNone/>
              <a:defRPr sz="18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xmlns="" id="{02D3D318-8D61-4BD6-824A-D4CAB73E6560}"/>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866AA59F-214F-475A-B1BF-18854E8A5CE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4FDACDC7-1B93-452B-A1AF-85D732348742}"/>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4242206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FE1E843A-6D07-473F-AA2F-99ECFF309E5B}"/>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xmlns="" id="{EA43E007-5525-4C08-88C0-0B7F743D8BAA}"/>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6A690B1B-3A70-46FB-840C-08BBF293C9E2}"/>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854306EE-5FBC-4676-A983-72628DA6557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8E96B419-C9F7-4B25-ADB9-A298CC178EB8}"/>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2239468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6B5E8713-50CE-4809-977B-884070DF8328}"/>
              </a:ext>
            </a:extLst>
          </p:cNvPr>
          <p:cNvSpPr>
            <a:spLocks noGrp="1"/>
          </p:cNvSpPr>
          <p:nvPr>
            <p:ph type="title"/>
          </p:nvPr>
        </p:nvSpPr>
        <p:spPr>
          <a:xfrm>
            <a:off x="831743" y="1750505"/>
            <a:ext cx="10514232" cy="2920754"/>
          </a:xfrm>
        </p:spPr>
        <p:txBody>
          <a:bodyPr anchor="b"/>
          <a:lstStyle>
            <a:lvl1pPr>
              <a:defRPr sz="6800"/>
            </a:lvl1pPr>
          </a:lstStyle>
          <a:p>
            <a:r>
              <a:rPr lang="ko-KR" altLang="en-US"/>
              <a:t>마스터 제목 스타일 편집</a:t>
            </a:r>
          </a:p>
        </p:txBody>
      </p:sp>
      <p:sp>
        <p:nvSpPr>
          <p:cNvPr id="3" name="텍스트 개체 틀 2">
            <a:extLst>
              <a:ext uri="{FF2B5EF4-FFF2-40B4-BE49-F238E27FC236}">
                <a16:creationId xmlns:a16="http://schemas.microsoft.com/office/drawing/2014/main" xmlns="" id="{8D6AC3D0-A64A-4CB5-966E-AA6D9EF8F4D5}"/>
              </a:ext>
            </a:extLst>
          </p:cNvPr>
          <p:cNvSpPr>
            <a:spLocks noGrp="1"/>
          </p:cNvSpPr>
          <p:nvPr>
            <p:ph type="body" idx="1"/>
          </p:nvPr>
        </p:nvSpPr>
        <p:spPr>
          <a:xfrm>
            <a:off x="831743" y="4698889"/>
            <a:ext cx="10514232" cy="1535956"/>
          </a:xfrm>
        </p:spPr>
        <p:txBody>
          <a:bodyPr/>
          <a:lstStyle>
            <a:lvl1pPr marL="0" indent="0">
              <a:buNone/>
              <a:defRPr sz="2700">
                <a:solidFill>
                  <a:schemeClr val="tx1">
                    <a:tint val="75000"/>
                  </a:schemeClr>
                </a:solidFill>
              </a:defRPr>
            </a:lvl1pPr>
            <a:lvl2pPr marL="521482" indent="0">
              <a:buNone/>
              <a:defRPr sz="2300">
                <a:solidFill>
                  <a:schemeClr val="tx1">
                    <a:tint val="75000"/>
                  </a:schemeClr>
                </a:solidFill>
              </a:defRPr>
            </a:lvl2pPr>
            <a:lvl3pPr marL="1042965" indent="0">
              <a:buNone/>
              <a:defRPr sz="2100">
                <a:solidFill>
                  <a:schemeClr val="tx1">
                    <a:tint val="75000"/>
                  </a:schemeClr>
                </a:solidFill>
              </a:defRPr>
            </a:lvl3pPr>
            <a:lvl4pPr marL="1564447" indent="0">
              <a:buNone/>
              <a:defRPr sz="1800">
                <a:solidFill>
                  <a:schemeClr val="tx1">
                    <a:tint val="75000"/>
                  </a:schemeClr>
                </a:solidFill>
              </a:defRPr>
            </a:lvl4pPr>
            <a:lvl5pPr marL="2085929" indent="0">
              <a:buNone/>
              <a:defRPr sz="1800">
                <a:solidFill>
                  <a:schemeClr val="tx1">
                    <a:tint val="75000"/>
                  </a:schemeClr>
                </a:solidFill>
              </a:defRPr>
            </a:lvl5pPr>
            <a:lvl6pPr marL="2607412" indent="0">
              <a:buNone/>
              <a:defRPr sz="1800">
                <a:solidFill>
                  <a:schemeClr val="tx1">
                    <a:tint val="75000"/>
                  </a:schemeClr>
                </a:solidFill>
              </a:defRPr>
            </a:lvl6pPr>
            <a:lvl7pPr marL="3128894" indent="0">
              <a:buNone/>
              <a:defRPr sz="1800">
                <a:solidFill>
                  <a:schemeClr val="tx1">
                    <a:tint val="75000"/>
                  </a:schemeClr>
                </a:solidFill>
              </a:defRPr>
            </a:lvl7pPr>
            <a:lvl8pPr marL="3650376" indent="0">
              <a:buNone/>
              <a:defRPr sz="1800">
                <a:solidFill>
                  <a:schemeClr val="tx1">
                    <a:tint val="75000"/>
                  </a:schemeClr>
                </a:solidFill>
              </a:defRPr>
            </a:lvl8pPr>
            <a:lvl9pPr marL="4171859" indent="0">
              <a:buNone/>
              <a:defRPr sz="18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xmlns="" id="{4F4C272B-36AC-415B-AF02-84BC16E1F550}"/>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3D3133E5-6383-4D0B-BBE2-C6EE73E07F2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111143EB-D438-4EE6-BCFD-C2E8AD53902E}"/>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1470733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A9E1C613-65B2-4370-A2DB-831E2CABD61B}"/>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xmlns="" id="{9A52B648-E042-4C36-AA34-A59089248479}"/>
              </a:ext>
            </a:extLst>
          </p:cNvPr>
          <p:cNvSpPr>
            <a:spLocks noGrp="1"/>
          </p:cNvSpPr>
          <p:nvPr>
            <p:ph sz="half" idx="1"/>
          </p:nvPr>
        </p:nvSpPr>
        <p:spPr>
          <a:xfrm>
            <a:off x="838091" y="1869152"/>
            <a:ext cx="5180926" cy="445508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xmlns="" id="{B4571C5C-9D65-430A-9C55-522B8BE8CC18}"/>
              </a:ext>
            </a:extLst>
          </p:cNvPr>
          <p:cNvSpPr>
            <a:spLocks noGrp="1"/>
          </p:cNvSpPr>
          <p:nvPr>
            <p:ph sz="half" idx="2"/>
          </p:nvPr>
        </p:nvSpPr>
        <p:spPr>
          <a:xfrm>
            <a:off x="6171397" y="1869152"/>
            <a:ext cx="5180926" cy="4455086"/>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xmlns="" id="{7CFB7525-F9B9-4CC2-9690-9676CB882BC9}"/>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6" name="바닥글 개체 틀 5">
            <a:extLst>
              <a:ext uri="{FF2B5EF4-FFF2-40B4-BE49-F238E27FC236}">
                <a16:creationId xmlns:a16="http://schemas.microsoft.com/office/drawing/2014/main" xmlns="" id="{25B4BADF-016D-48D9-99A1-A0811B25DEF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2E8520A1-BF6C-4BF5-B2BA-083427E621E1}"/>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593146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C8DE1D37-C7FA-4AF9-9133-5639DEBEABC3}"/>
              </a:ext>
            </a:extLst>
          </p:cNvPr>
          <p:cNvSpPr>
            <a:spLocks noGrp="1"/>
          </p:cNvSpPr>
          <p:nvPr>
            <p:ph type="title"/>
          </p:nvPr>
        </p:nvSpPr>
        <p:spPr>
          <a:xfrm>
            <a:off x="839679" y="373833"/>
            <a:ext cx="10514232" cy="1357168"/>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A309965C-0A8E-4879-B6A1-041537FD0AA5}"/>
              </a:ext>
            </a:extLst>
          </p:cNvPr>
          <p:cNvSpPr>
            <a:spLocks noGrp="1"/>
          </p:cNvSpPr>
          <p:nvPr>
            <p:ph type="body" idx="1"/>
          </p:nvPr>
        </p:nvSpPr>
        <p:spPr>
          <a:xfrm>
            <a:off x="839681" y="1721247"/>
            <a:ext cx="5157115" cy="843556"/>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xmlns="" id="{2FE980BC-3152-4B25-A019-421579D3BB2D}"/>
              </a:ext>
            </a:extLst>
          </p:cNvPr>
          <p:cNvSpPr>
            <a:spLocks noGrp="1"/>
          </p:cNvSpPr>
          <p:nvPr>
            <p:ph sz="half" idx="2"/>
          </p:nvPr>
        </p:nvSpPr>
        <p:spPr>
          <a:xfrm>
            <a:off x="839681" y="2564803"/>
            <a:ext cx="5157115" cy="37724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xmlns="" id="{82DDE535-7062-456A-8712-FED5EA6FA256}"/>
              </a:ext>
            </a:extLst>
          </p:cNvPr>
          <p:cNvSpPr>
            <a:spLocks noGrp="1"/>
          </p:cNvSpPr>
          <p:nvPr>
            <p:ph type="body" sz="quarter" idx="3"/>
          </p:nvPr>
        </p:nvSpPr>
        <p:spPr>
          <a:xfrm>
            <a:off x="6171398" y="1721247"/>
            <a:ext cx="5182513" cy="843556"/>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xmlns="" id="{5B83F6ED-9D74-4416-95C6-42A74AE2AF86}"/>
              </a:ext>
            </a:extLst>
          </p:cNvPr>
          <p:cNvSpPr>
            <a:spLocks noGrp="1"/>
          </p:cNvSpPr>
          <p:nvPr>
            <p:ph sz="quarter" idx="4"/>
          </p:nvPr>
        </p:nvSpPr>
        <p:spPr>
          <a:xfrm>
            <a:off x="6171398" y="2564803"/>
            <a:ext cx="5182513" cy="37724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xmlns="" id="{A73A7B69-E725-4845-9D9C-B1FBDF85E90B}"/>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8" name="바닥글 개체 틀 7">
            <a:extLst>
              <a:ext uri="{FF2B5EF4-FFF2-40B4-BE49-F238E27FC236}">
                <a16:creationId xmlns:a16="http://schemas.microsoft.com/office/drawing/2014/main" xmlns="" id="{E299C393-9D31-47CF-825A-ECFD81230DBB}"/>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xmlns="" id="{C5B9F56F-9464-41FC-A07B-2139A578C584}"/>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2199389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30F78055-6019-48B9-83BC-71AED2FF3511}"/>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xmlns="" id="{04D7201C-D78E-4496-A47B-30FD28F7F44D}"/>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4" name="바닥글 개체 틀 3">
            <a:extLst>
              <a:ext uri="{FF2B5EF4-FFF2-40B4-BE49-F238E27FC236}">
                <a16:creationId xmlns:a16="http://schemas.microsoft.com/office/drawing/2014/main" xmlns="" id="{B5E30B0C-C3A8-46E0-B663-59AE1396F98D}"/>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xmlns="" id="{58DE8D71-E537-4205-A854-0464597123B0}"/>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31964911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xmlns="" id="{6294A003-3F0E-466F-A8C9-12D4D33791DB}"/>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3" name="바닥글 개체 틀 2">
            <a:extLst>
              <a:ext uri="{FF2B5EF4-FFF2-40B4-BE49-F238E27FC236}">
                <a16:creationId xmlns:a16="http://schemas.microsoft.com/office/drawing/2014/main" xmlns="" id="{95211354-E53A-4137-A867-8BB42D7D01CD}"/>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xmlns="" id="{1A5C5A31-3921-446B-A40F-49C4B5C703E7}"/>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2567391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56EEA5BE-F1D5-4E77-AF8F-E18FA746EB0E}"/>
              </a:ext>
            </a:extLst>
          </p:cNvPr>
          <p:cNvSpPr>
            <a:spLocks noGrp="1"/>
          </p:cNvSpPr>
          <p:nvPr>
            <p:ph type="title"/>
          </p:nvPr>
        </p:nvSpPr>
        <p:spPr>
          <a:xfrm>
            <a:off x="839679" y="468101"/>
            <a:ext cx="3931726" cy="1638353"/>
          </a:xfrm>
        </p:spPr>
        <p:txBody>
          <a:bodyPr anchor="b"/>
          <a:lstStyle>
            <a:lvl1pPr>
              <a:defRPr sz="3600"/>
            </a:lvl1pPr>
          </a:lstStyle>
          <a:p>
            <a:r>
              <a:rPr lang="ko-KR" altLang="en-US"/>
              <a:t>마스터 제목 스타일 편집</a:t>
            </a:r>
          </a:p>
        </p:txBody>
      </p:sp>
      <p:sp>
        <p:nvSpPr>
          <p:cNvPr id="3" name="내용 개체 틀 2">
            <a:extLst>
              <a:ext uri="{FF2B5EF4-FFF2-40B4-BE49-F238E27FC236}">
                <a16:creationId xmlns:a16="http://schemas.microsoft.com/office/drawing/2014/main" xmlns="" id="{3CE7A914-A8A6-49EF-85A8-9EDC3C78ED69}"/>
              </a:ext>
            </a:extLst>
          </p:cNvPr>
          <p:cNvSpPr>
            <a:spLocks noGrp="1"/>
          </p:cNvSpPr>
          <p:nvPr>
            <p:ph idx="1"/>
          </p:nvPr>
        </p:nvSpPr>
        <p:spPr>
          <a:xfrm>
            <a:off x="5182513" y="1010969"/>
            <a:ext cx="6171396" cy="498982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xmlns="" id="{E4EC1F0B-6C69-4E59-BBFC-382EAA11EFEB}"/>
              </a:ext>
            </a:extLst>
          </p:cNvPr>
          <p:cNvSpPr>
            <a:spLocks noGrp="1"/>
          </p:cNvSpPr>
          <p:nvPr>
            <p:ph type="body" sz="half" idx="2"/>
          </p:nvPr>
        </p:nvSpPr>
        <p:spPr>
          <a:xfrm>
            <a:off x="839679" y="2106454"/>
            <a:ext cx="3931726" cy="3902467"/>
          </a:xfrm>
        </p:spPr>
        <p:txBody>
          <a:bodyPr/>
          <a:lstStyle>
            <a:lvl1pPr marL="0" indent="0">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28589BA8-7213-417C-A406-A7E4717E3602}"/>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6" name="바닥글 개체 틀 5">
            <a:extLst>
              <a:ext uri="{FF2B5EF4-FFF2-40B4-BE49-F238E27FC236}">
                <a16:creationId xmlns:a16="http://schemas.microsoft.com/office/drawing/2014/main" xmlns="" id="{6827139A-CC1D-4398-B0FD-9D191E3F25B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D8492DDB-22C9-489A-B632-C74F39BB2166}"/>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112597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9081409A-246B-4464-A851-5A687F2E7898}"/>
              </a:ext>
            </a:extLst>
          </p:cNvPr>
          <p:cNvSpPr>
            <a:spLocks noGrp="1"/>
          </p:cNvSpPr>
          <p:nvPr>
            <p:ph type="title"/>
          </p:nvPr>
        </p:nvSpPr>
        <p:spPr>
          <a:xfrm>
            <a:off x="839679" y="468101"/>
            <a:ext cx="3931726" cy="1638353"/>
          </a:xfrm>
        </p:spPr>
        <p:txBody>
          <a:bodyPr anchor="b"/>
          <a:lstStyle>
            <a:lvl1pPr>
              <a:defRPr sz="3600"/>
            </a:lvl1pPr>
          </a:lstStyle>
          <a:p>
            <a:r>
              <a:rPr lang="ko-KR" altLang="en-US"/>
              <a:t>마스터 제목 스타일 편집</a:t>
            </a:r>
          </a:p>
        </p:txBody>
      </p:sp>
      <p:sp>
        <p:nvSpPr>
          <p:cNvPr id="3" name="그림 개체 틀 2">
            <a:extLst>
              <a:ext uri="{FF2B5EF4-FFF2-40B4-BE49-F238E27FC236}">
                <a16:creationId xmlns:a16="http://schemas.microsoft.com/office/drawing/2014/main" xmlns="" id="{DC7951A2-E2BE-438C-912B-D616FA25F426}"/>
              </a:ext>
            </a:extLst>
          </p:cNvPr>
          <p:cNvSpPr>
            <a:spLocks noGrp="1"/>
          </p:cNvSpPr>
          <p:nvPr>
            <p:ph type="pic" idx="1"/>
          </p:nvPr>
        </p:nvSpPr>
        <p:spPr>
          <a:xfrm>
            <a:off x="5182513" y="1010969"/>
            <a:ext cx="6171396" cy="4989826"/>
          </a:xfrm>
        </p:spPr>
        <p:txBody>
          <a:bodyPr/>
          <a:lstStyle>
            <a:lvl1pPr marL="0" indent="0">
              <a:buNone/>
              <a:defRPr sz="3600"/>
            </a:lvl1pPr>
            <a:lvl2pPr marL="521482" indent="0">
              <a:buNone/>
              <a:defRPr sz="3200"/>
            </a:lvl2pPr>
            <a:lvl3pPr marL="1042965" indent="0">
              <a:buNone/>
              <a:defRPr sz="2700"/>
            </a:lvl3pPr>
            <a:lvl4pPr marL="1564447" indent="0">
              <a:buNone/>
              <a:defRPr sz="2300"/>
            </a:lvl4pPr>
            <a:lvl5pPr marL="2085929" indent="0">
              <a:buNone/>
              <a:defRPr sz="2300"/>
            </a:lvl5pPr>
            <a:lvl6pPr marL="2607412" indent="0">
              <a:buNone/>
              <a:defRPr sz="2300"/>
            </a:lvl6pPr>
            <a:lvl7pPr marL="3128894" indent="0">
              <a:buNone/>
              <a:defRPr sz="2300"/>
            </a:lvl7pPr>
            <a:lvl8pPr marL="3650376" indent="0">
              <a:buNone/>
              <a:defRPr sz="2300"/>
            </a:lvl8pPr>
            <a:lvl9pPr marL="4171859" indent="0">
              <a:buNone/>
              <a:defRPr sz="2300"/>
            </a:lvl9pPr>
          </a:lstStyle>
          <a:p>
            <a:endParaRPr lang="ko-KR" altLang="en-US"/>
          </a:p>
        </p:txBody>
      </p:sp>
      <p:sp>
        <p:nvSpPr>
          <p:cNvPr id="4" name="텍스트 개체 틀 3">
            <a:extLst>
              <a:ext uri="{FF2B5EF4-FFF2-40B4-BE49-F238E27FC236}">
                <a16:creationId xmlns:a16="http://schemas.microsoft.com/office/drawing/2014/main" xmlns="" id="{6000FD72-87D7-4710-92CC-9D7A736DD01D}"/>
              </a:ext>
            </a:extLst>
          </p:cNvPr>
          <p:cNvSpPr>
            <a:spLocks noGrp="1"/>
          </p:cNvSpPr>
          <p:nvPr>
            <p:ph type="body" sz="half" idx="2"/>
          </p:nvPr>
        </p:nvSpPr>
        <p:spPr>
          <a:xfrm>
            <a:off x="839679" y="2106454"/>
            <a:ext cx="3931726" cy="3902467"/>
          </a:xfrm>
        </p:spPr>
        <p:txBody>
          <a:bodyPr/>
          <a:lstStyle>
            <a:lvl1pPr marL="0" indent="0">
              <a:buNone/>
              <a:defRPr sz="1800"/>
            </a:lvl1pPr>
            <a:lvl2pPr marL="521482" indent="0">
              <a:buNone/>
              <a:defRPr sz="1600"/>
            </a:lvl2pPr>
            <a:lvl3pPr marL="1042965" indent="0">
              <a:buNone/>
              <a:defRPr sz="1400"/>
            </a:lvl3pPr>
            <a:lvl4pPr marL="1564447" indent="0">
              <a:buNone/>
              <a:defRPr sz="1100"/>
            </a:lvl4pPr>
            <a:lvl5pPr marL="2085929" indent="0">
              <a:buNone/>
              <a:defRPr sz="1100"/>
            </a:lvl5pPr>
            <a:lvl6pPr marL="2607412" indent="0">
              <a:buNone/>
              <a:defRPr sz="1100"/>
            </a:lvl6pPr>
            <a:lvl7pPr marL="3128894" indent="0">
              <a:buNone/>
              <a:defRPr sz="1100"/>
            </a:lvl7pPr>
            <a:lvl8pPr marL="3650376" indent="0">
              <a:buNone/>
              <a:defRPr sz="1100"/>
            </a:lvl8pPr>
            <a:lvl9pPr marL="4171859" indent="0">
              <a:buNone/>
              <a:defRPr sz="11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7B6D53D9-2ACC-46A7-9AEE-91CEDC9219E7}"/>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6" name="바닥글 개체 틀 5">
            <a:extLst>
              <a:ext uri="{FF2B5EF4-FFF2-40B4-BE49-F238E27FC236}">
                <a16:creationId xmlns:a16="http://schemas.microsoft.com/office/drawing/2014/main" xmlns="" id="{180270CC-5305-4451-BFB1-EC003B9B9D3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xmlns="" id="{431CCB37-7254-49F1-9E23-A0D014924AEC}"/>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2870271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832020E4-E11B-4FCC-99B1-437C38B5EC66}"/>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E020AFEC-7DED-49A5-98ED-B6B2C16704B5}"/>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88A3A140-9D2D-4BE7-9BC5-C37DF2F4E599}"/>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46EA1F1E-05F9-4282-AEB2-FB7E09440C5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CC3E2FF1-25E2-4AEC-A112-AF6E4A3FBE78}"/>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224086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xmlns="" id="{4985997C-352C-4C38-AB66-1160936831E2}"/>
              </a:ext>
            </a:extLst>
          </p:cNvPr>
          <p:cNvSpPr>
            <a:spLocks noGrp="1"/>
          </p:cNvSpPr>
          <p:nvPr>
            <p:ph type="title" orient="vert"/>
          </p:nvPr>
        </p:nvSpPr>
        <p:spPr>
          <a:xfrm>
            <a:off x="8723764" y="373831"/>
            <a:ext cx="2628558" cy="595040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8645016F-99CB-4E65-9DE9-0400C342C4F7}"/>
              </a:ext>
            </a:extLst>
          </p:cNvPr>
          <p:cNvSpPr>
            <a:spLocks noGrp="1"/>
          </p:cNvSpPr>
          <p:nvPr>
            <p:ph type="body" orient="vert" idx="1"/>
          </p:nvPr>
        </p:nvSpPr>
        <p:spPr>
          <a:xfrm>
            <a:off x="838093" y="373831"/>
            <a:ext cx="7733293" cy="595040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C2E10B21-C280-41B2-8EA8-505DF393C82B}"/>
              </a:ext>
            </a:extLst>
          </p:cNvPr>
          <p:cNvSpPr>
            <a:spLocks noGrp="1"/>
          </p:cNvSpPr>
          <p:nvPr>
            <p:ph type="dt" sz="half" idx="10"/>
          </p:nvPr>
        </p:nvSpPr>
        <p:spPr/>
        <p:txBody>
          <a:bodyPr/>
          <a:lstStyle/>
          <a:p>
            <a:fld id="{37391C68-9C1E-490C-B161-49B8D024211D}"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674B4130-FBED-4418-845D-E0F7268FEAB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xmlns="" id="{86D3535A-103F-4AD4-9EEE-5FF066156FFD}"/>
              </a:ext>
            </a:extLst>
          </p:cNvPr>
          <p:cNvSpPr>
            <a:spLocks noGrp="1"/>
          </p:cNvSpPr>
          <p:nvPr>
            <p:ph type="sldNum" sz="quarter" idx="12"/>
          </p:nvPr>
        </p:nvSpPr>
        <p:spPr/>
        <p:txBody>
          <a:body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33084906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282" y="2181221"/>
            <a:ext cx="10361851" cy="150507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828563" y="3978858"/>
            <a:ext cx="8533289" cy="1794387"/>
          </a:xfrm>
        </p:spPr>
        <p:txBody>
          <a:bodyPr/>
          <a:lstStyle>
            <a:lvl1pPr marL="0" indent="0" algn="ctr">
              <a:buNone/>
              <a:defRPr>
                <a:solidFill>
                  <a:schemeClr val="tx1">
                    <a:tint val="75000"/>
                  </a:schemeClr>
                </a:solidFill>
              </a:defRPr>
            </a:lvl1pPr>
            <a:lvl2pPr marL="521482" indent="0" algn="ctr">
              <a:buNone/>
              <a:defRPr>
                <a:solidFill>
                  <a:schemeClr val="tx1">
                    <a:tint val="75000"/>
                  </a:schemeClr>
                </a:solidFill>
              </a:defRPr>
            </a:lvl2pPr>
            <a:lvl3pPr marL="1042965" indent="0" algn="ctr">
              <a:buNone/>
              <a:defRPr>
                <a:solidFill>
                  <a:schemeClr val="tx1">
                    <a:tint val="75000"/>
                  </a:schemeClr>
                </a:solidFill>
              </a:defRPr>
            </a:lvl3pPr>
            <a:lvl4pPr marL="1564447" indent="0" algn="ctr">
              <a:buNone/>
              <a:defRPr>
                <a:solidFill>
                  <a:schemeClr val="tx1">
                    <a:tint val="75000"/>
                  </a:schemeClr>
                </a:solidFill>
              </a:defRPr>
            </a:lvl4pPr>
            <a:lvl5pPr marL="2085929" indent="0" algn="ctr">
              <a:buNone/>
              <a:defRPr>
                <a:solidFill>
                  <a:schemeClr val="tx1">
                    <a:tint val="75000"/>
                  </a:schemeClr>
                </a:solidFill>
              </a:defRPr>
            </a:lvl5pPr>
            <a:lvl6pPr marL="2607412" indent="0" algn="ctr">
              <a:buNone/>
              <a:defRPr>
                <a:solidFill>
                  <a:schemeClr val="tx1">
                    <a:tint val="75000"/>
                  </a:schemeClr>
                </a:solidFill>
              </a:defRPr>
            </a:lvl6pPr>
            <a:lvl7pPr marL="3128894" indent="0" algn="ctr">
              <a:buNone/>
              <a:defRPr>
                <a:solidFill>
                  <a:schemeClr val="tx1">
                    <a:tint val="75000"/>
                  </a:schemeClr>
                </a:solidFill>
              </a:defRPr>
            </a:lvl7pPr>
            <a:lvl8pPr marL="3650376" indent="0" algn="ctr">
              <a:buNone/>
              <a:defRPr>
                <a:solidFill>
                  <a:schemeClr val="tx1">
                    <a:tint val="75000"/>
                  </a:schemeClr>
                </a:solidFill>
              </a:defRPr>
            </a:lvl8pPr>
            <a:lvl9pPr marL="4171859"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2960" y="4511973"/>
            <a:ext cx="10361851" cy="1394551"/>
          </a:xfrm>
        </p:spPr>
        <p:txBody>
          <a:bodyPr anchor="t"/>
          <a:lstStyle>
            <a:lvl1pPr algn="l">
              <a:defRPr sz="46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962960" y="2976017"/>
            <a:ext cx="10361851" cy="1535956"/>
          </a:xfrm>
        </p:spPr>
        <p:txBody>
          <a:bodyPr anchor="b"/>
          <a:lstStyle>
            <a:lvl1pPr marL="0" indent="0">
              <a:buNone/>
              <a:defRPr sz="2300">
                <a:solidFill>
                  <a:schemeClr val="tx1">
                    <a:tint val="75000"/>
                  </a:schemeClr>
                </a:solidFill>
              </a:defRPr>
            </a:lvl1pPr>
            <a:lvl2pPr marL="521482" indent="0">
              <a:buNone/>
              <a:defRPr sz="2100">
                <a:solidFill>
                  <a:schemeClr val="tx1">
                    <a:tint val="75000"/>
                  </a:schemeClr>
                </a:solidFill>
              </a:defRPr>
            </a:lvl2pPr>
            <a:lvl3pPr marL="1042965" indent="0">
              <a:buNone/>
              <a:defRPr sz="1800">
                <a:solidFill>
                  <a:schemeClr val="tx1">
                    <a:tint val="75000"/>
                  </a:schemeClr>
                </a:solidFill>
              </a:defRPr>
            </a:lvl3pPr>
            <a:lvl4pPr marL="1564447" indent="0">
              <a:buNone/>
              <a:defRPr sz="1600">
                <a:solidFill>
                  <a:schemeClr val="tx1">
                    <a:tint val="75000"/>
                  </a:schemeClr>
                </a:solidFill>
              </a:defRPr>
            </a:lvl4pPr>
            <a:lvl5pPr marL="2085929" indent="0">
              <a:buNone/>
              <a:defRPr sz="1600">
                <a:solidFill>
                  <a:schemeClr val="tx1">
                    <a:tint val="75000"/>
                  </a:schemeClr>
                </a:solidFill>
              </a:defRPr>
            </a:lvl5pPr>
            <a:lvl6pPr marL="2607412" indent="0">
              <a:buNone/>
              <a:defRPr sz="1600">
                <a:solidFill>
                  <a:schemeClr val="tx1">
                    <a:tint val="75000"/>
                  </a:schemeClr>
                </a:solidFill>
              </a:defRPr>
            </a:lvl6pPr>
            <a:lvl7pPr marL="3128894" indent="0">
              <a:buNone/>
              <a:defRPr sz="1600">
                <a:solidFill>
                  <a:schemeClr val="tx1">
                    <a:tint val="75000"/>
                  </a:schemeClr>
                </a:solidFill>
              </a:defRPr>
            </a:lvl7pPr>
            <a:lvl8pPr marL="3650376" indent="0">
              <a:buNone/>
              <a:defRPr sz="1600">
                <a:solidFill>
                  <a:schemeClr val="tx1">
                    <a:tint val="75000"/>
                  </a:schemeClr>
                </a:solidFill>
              </a:defRPr>
            </a:lvl8pPr>
            <a:lvl9pPr marL="4171859"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09521" y="1638353"/>
            <a:ext cx="5384099" cy="46338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96794" y="1638353"/>
            <a:ext cx="5384099" cy="46338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21" y="1571715"/>
            <a:ext cx="5386216" cy="655015"/>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609521" y="2226730"/>
            <a:ext cx="5386216" cy="404549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92561" y="1571715"/>
            <a:ext cx="5388332" cy="655015"/>
          </a:xfrm>
        </p:spPr>
        <p:txBody>
          <a:bodyPr anchor="b"/>
          <a:lstStyle>
            <a:lvl1pPr marL="0" indent="0">
              <a:buNone/>
              <a:defRPr sz="2700" b="1"/>
            </a:lvl1pPr>
            <a:lvl2pPr marL="521482" indent="0">
              <a:buNone/>
              <a:defRPr sz="2300" b="1"/>
            </a:lvl2pPr>
            <a:lvl3pPr marL="1042965" indent="0">
              <a:buNone/>
              <a:defRPr sz="2100" b="1"/>
            </a:lvl3pPr>
            <a:lvl4pPr marL="1564447" indent="0">
              <a:buNone/>
              <a:defRPr sz="1800" b="1"/>
            </a:lvl4pPr>
            <a:lvl5pPr marL="2085929" indent="0">
              <a:buNone/>
              <a:defRPr sz="1800" b="1"/>
            </a:lvl5pPr>
            <a:lvl6pPr marL="2607412" indent="0">
              <a:buNone/>
              <a:defRPr sz="1800" b="1"/>
            </a:lvl6pPr>
            <a:lvl7pPr marL="3128894" indent="0">
              <a:buNone/>
              <a:defRPr sz="1800" b="1"/>
            </a:lvl7pPr>
            <a:lvl8pPr marL="3650376" indent="0">
              <a:buNone/>
              <a:defRPr sz="1800" b="1"/>
            </a:lvl8pPr>
            <a:lvl9pPr marL="4171859" indent="0">
              <a:buNone/>
              <a:defRPr sz="18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92561" y="2226730"/>
            <a:ext cx="5388332" cy="404549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522" y="279560"/>
            <a:ext cx="4010562" cy="1189756"/>
          </a:xfrm>
        </p:spPr>
        <p:txBody>
          <a:bodyPr anchor="b"/>
          <a:lstStyle>
            <a:lvl1pPr algn="l">
              <a:defRPr sz="23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766113" y="279561"/>
            <a:ext cx="6814779" cy="599266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09522" y="1469317"/>
            <a:ext cx="4010562" cy="4802910"/>
          </a:xfrm>
        </p:spPr>
        <p:txBody>
          <a:bodyPr/>
          <a:lstStyle>
            <a:lvl1pPr marL="0" indent="0">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522" y="279560"/>
            <a:ext cx="4010562" cy="1189756"/>
          </a:xfrm>
        </p:spPr>
        <p:txBody>
          <a:bodyPr anchor="b"/>
          <a:lstStyle>
            <a:lvl1pPr algn="l">
              <a:defRPr sz="23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4766113" y="279561"/>
            <a:ext cx="6814779" cy="599266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609522" y="1469317"/>
            <a:ext cx="4010562" cy="4802910"/>
          </a:xfrm>
        </p:spPr>
        <p:txBody>
          <a:bodyPr/>
          <a:lstStyle>
            <a:lvl1pPr marL="0" indent="0">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406" y="4915059"/>
            <a:ext cx="7314248" cy="580251"/>
          </a:xfrm>
        </p:spPr>
        <p:txBody>
          <a:bodyPr anchor="b"/>
          <a:lstStyle>
            <a:lvl1pPr algn="l">
              <a:defRPr sz="23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2389406" y="627385"/>
            <a:ext cx="7314248" cy="4212908"/>
          </a:xfrm>
        </p:spPr>
        <p:txBody>
          <a:bodyPr/>
          <a:lstStyle>
            <a:lvl1pPr marL="0" indent="0">
              <a:buNone/>
              <a:defRPr sz="3600"/>
            </a:lvl1pPr>
            <a:lvl2pPr marL="521482" indent="0">
              <a:buNone/>
              <a:defRPr sz="3200"/>
            </a:lvl2pPr>
            <a:lvl3pPr marL="1042965" indent="0">
              <a:buNone/>
              <a:defRPr sz="2700"/>
            </a:lvl3pPr>
            <a:lvl4pPr marL="1564447" indent="0">
              <a:buNone/>
              <a:defRPr sz="2300"/>
            </a:lvl4pPr>
            <a:lvl5pPr marL="2085929" indent="0">
              <a:buNone/>
              <a:defRPr sz="2300"/>
            </a:lvl5pPr>
            <a:lvl6pPr marL="2607412" indent="0">
              <a:buNone/>
              <a:defRPr sz="2300"/>
            </a:lvl6pPr>
            <a:lvl7pPr marL="3128894" indent="0">
              <a:buNone/>
              <a:defRPr sz="2300"/>
            </a:lvl7pPr>
            <a:lvl8pPr marL="3650376" indent="0">
              <a:buNone/>
              <a:defRPr sz="2300"/>
            </a:lvl8pPr>
            <a:lvl9pPr marL="4171859" indent="0">
              <a:buNone/>
              <a:defRPr sz="2300"/>
            </a:lvl9pPr>
          </a:lstStyle>
          <a:p>
            <a:endParaRPr lang="ko-KR" altLang="en-US"/>
          </a:p>
        </p:txBody>
      </p:sp>
      <p:sp>
        <p:nvSpPr>
          <p:cNvPr id="4" name="텍스트 개체 틀 3"/>
          <p:cNvSpPr>
            <a:spLocks noGrp="1"/>
          </p:cNvSpPr>
          <p:nvPr>
            <p:ph type="body" sz="half" idx="2"/>
          </p:nvPr>
        </p:nvSpPr>
        <p:spPr>
          <a:xfrm>
            <a:off x="2389406" y="5495310"/>
            <a:ext cx="7314248" cy="824052"/>
          </a:xfrm>
        </p:spPr>
        <p:txBody>
          <a:bodyPr/>
          <a:lstStyle>
            <a:lvl1pPr marL="0" indent="0">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8049" y="281187"/>
            <a:ext cx="2742843" cy="5991041"/>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09522" y="281187"/>
            <a:ext cx="8025355" cy="5991041"/>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6D05A65-4187-461F-BACD-2DCB4EFC6D45}" type="datetimeFigureOut">
              <a:rPr lang="ko-KR" altLang="en-US" smtClean="0"/>
              <a:pPr/>
              <a:t>2018-03-30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0A7221E6-D62D-4125-ABF3-44DC88306CAF}"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406" y="4915059"/>
            <a:ext cx="7314248" cy="580251"/>
          </a:xfrm>
        </p:spPr>
        <p:txBody>
          <a:bodyPr anchor="b"/>
          <a:lstStyle>
            <a:lvl1pPr algn="l">
              <a:defRPr sz="23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2389406" y="627385"/>
            <a:ext cx="7314248" cy="4212908"/>
          </a:xfrm>
        </p:spPr>
        <p:txBody>
          <a:bodyPr/>
          <a:lstStyle>
            <a:lvl1pPr marL="0" indent="0">
              <a:buNone/>
              <a:defRPr sz="3600"/>
            </a:lvl1pPr>
            <a:lvl2pPr marL="521482" indent="0">
              <a:buNone/>
              <a:defRPr sz="3200"/>
            </a:lvl2pPr>
            <a:lvl3pPr marL="1042965" indent="0">
              <a:buNone/>
              <a:defRPr sz="2700"/>
            </a:lvl3pPr>
            <a:lvl4pPr marL="1564447" indent="0">
              <a:buNone/>
              <a:defRPr sz="2300"/>
            </a:lvl4pPr>
            <a:lvl5pPr marL="2085929" indent="0">
              <a:buNone/>
              <a:defRPr sz="2300"/>
            </a:lvl5pPr>
            <a:lvl6pPr marL="2607412" indent="0">
              <a:buNone/>
              <a:defRPr sz="2300"/>
            </a:lvl6pPr>
            <a:lvl7pPr marL="3128894" indent="0">
              <a:buNone/>
              <a:defRPr sz="2300"/>
            </a:lvl7pPr>
            <a:lvl8pPr marL="3650376" indent="0">
              <a:buNone/>
              <a:defRPr sz="2300"/>
            </a:lvl8pPr>
            <a:lvl9pPr marL="4171859" indent="0">
              <a:buNone/>
              <a:defRPr sz="2300"/>
            </a:lvl9pPr>
          </a:lstStyle>
          <a:p>
            <a:endParaRPr lang="ko-KR" altLang="en-US"/>
          </a:p>
        </p:txBody>
      </p:sp>
      <p:sp>
        <p:nvSpPr>
          <p:cNvPr id="4" name="텍스트 개체 틀 3"/>
          <p:cNvSpPr>
            <a:spLocks noGrp="1"/>
          </p:cNvSpPr>
          <p:nvPr>
            <p:ph type="body" sz="half" idx="2"/>
          </p:nvPr>
        </p:nvSpPr>
        <p:spPr>
          <a:xfrm>
            <a:off x="2389406" y="5495310"/>
            <a:ext cx="7314248" cy="824052"/>
          </a:xfrm>
        </p:spPr>
        <p:txBody>
          <a:bodyPr/>
          <a:lstStyle>
            <a:lvl1pPr marL="0" indent="0">
              <a:buNone/>
              <a:defRPr sz="1600"/>
            </a:lvl1pPr>
            <a:lvl2pPr marL="521482" indent="0">
              <a:buNone/>
              <a:defRPr sz="1400"/>
            </a:lvl2pPr>
            <a:lvl3pPr marL="1042965" indent="0">
              <a:buNone/>
              <a:defRPr sz="1100"/>
            </a:lvl3pPr>
            <a:lvl4pPr marL="1564447" indent="0">
              <a:buNone/>
              <a:defRPr sz="1000"/>
            </a:lvl4pPr>
            <a:lvl5pPr marL="2085929" indent="0">
              <a:buNone/>
              <a:defRPr sz="1000"/>
            </a:lvl5pPr>
            <a:lvl6pPr marL="2607412" indent="0">
              <a:buNone/>
              <a:defRPr sz="1000"/>
            </a:lvl6pPr>
            <a:lvl7pPr marL="3128894" indent="0">
              <a:buNone/>
              <a:defRPr sz="1000"/>
            </a:lvl7pPr>
            <a:lvl8pPr marL="3650376" indent="0">
              <a:buNone/>
              <a:defRPr sz="1000"/>
            </a:lvl8pPr>
            <a:lvl9pPr marL="4171859"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E0BBB82-8EC8-4365-B99E-D4CAFE232464}" type="datetimeFigureOut">
              <a:rPr lang="ko-KR" altLang="en-US" smtClean="0"/>
              <a:pPr/>
              <a:t>2018-03-30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BBBAAA8-D2DD-4B55-853C-5AFC6FF6E49E}"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21" y="281186"/>
            <a:ext cx="10971372" cy="1170253"/>
          </a:xfrm>
          <a:prstGeom prst="rect">
            <a:avLst/>
          </a:prstGeom>
        </p:spPr>
        <p:txBody>
          <a:bodyPr vert="horz" lIns="104296" tIns="52148" rIns="104296" bIns="52148"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21" y="1638353"/>
            <a:ext cx="10971372" cy="4633874"/>
          </a:xfrm>
          <a:prstGeom prst="rect">
            <a:avLst/>
          </a:prstGeom>
        </p:spPr>
        <p:txBody>
          <a:bodyPr vert="horz" lIns="104296" tIns="52148" rIns="104296" bIns="52148"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09521" y="6507903"/>
            <a:ext cx="2844429" cy="373830"/>
          </a:xfrm>
          <a:prstGeom prst="rect">
            <a:avLst/>
          </a:prstGeom>
        </p:spPr>
        <p:txBody>
          <a:bodyPr vert="horz" lIns="104296" tIns="52148" rIns="104296" bIns="52148" rtlCol="0" anchor="ctr"/>
          <a:lstStyle>
            <a:lvl1pPr algn="l">
              <a:defRPr sz="1400">
                <a:solidFill>
                  <a:schemeClr val="tx1">
                    <a:tint val="75000"/>
                  </a:schemeClr>
                </a:solidFill>
              </a:defRPr>
            </a:lvl1pPr>
          </a:lstStyle>
          <a:p>
            <a:fld id="{5E0BBB82-8EC8-4365-B99E-D4CAFE232464}" type="datetimeFigureOut">
              <a:rPr lang="ko-KR" altLang="en-US" smtClean="0"/>
              <a:pPr/>
              <a:t>2018-03-30</a:t>
            </a:fld>
            <a:endParaRPr lang="ko-KR" altLang="en-US"/>
          </a:p>
        </p:txBody>
      </p:sp>
      <p:sp>
        <p:nvSpPr>
          <p:cNvPr id="5" name="바닥글 개체 틀 4"/>
          <p:cNvSpPr>
            <a:spLocks noGrp="1"/>
          </p:cNvSpPr>
          <p:nvPr>
            <p:ph type="ftr" sz="quarter" idx="3"/>
          </p:nvPr>
        </p:nvSpPr>
        <p:spPr>
          <a:xfrm>
            <a:off x="4165058" y="6507903"/>
            <a:ext cx="3860298" cy="373830"/>
          </a:xfrm>
          <a:prstGeom prst="rect">
            <a:avLst/>
          </a:prstGeom>
        </p:spPr>
        <p:txBody>
          <a:bodyPr vert="horz" lIns="104296" tIns="52148" rIns="104296" bIns="52148" rtlCol="0" anchor="ctr"/>
          <a:lstStyle>
            <a:lvl1pPr algn="ctr">
              <a:defRPr sz="14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6463" y="6507903"/>
            <a:ext cx="2844429" cy="373830"/>
          </a:xfrm>
          <a:prstGeom prst="rect">
            <a:avLst/>
          </a:prstGeom>
        </p:spPr>
        <p:txBody>
          <a:bodyPr vert="horz" lIns="104296" tIns="52148" rIns="104296" bIns="52148" rtlCol="0" anchor="ctr"/>
          <a:lstStyle>
            <a:lvl1pPr algn="r">
              <a:defRPr sz="1400">
                <a:solidFill>
                  <a:schemeClr val="tx1">
                    <a:tint val="75000"/>
                  </a:schemeClr>
                </a:solidFill>
              </a:defRPr>
            </a:lvl1pPr>
          </a:lstStyle>
          <a:p>
            <a:fld id="{ABBBAAA8-D2DD-4B55-853C-5AFC6FF6E49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65" rtl="0" eaLnBrk="1" latinLnBrk="1" hangingPunct="1">
        <a:spcBef>
          <a:spcPct val="0"/>
        </a:spcBef>
        <a:buNone/>
        <a:defRPr sz="5000" kern="1200">
          <a:solidFill>
            <a:schemeClr val="tx1"/>
          </a:solidFill>
          <a:latin typeface="+mj-lt"/>
          <a:ea typeface="+mj-ea"/>
          <a:cs typeface="+mj-cs"/>
        </a:defRPr>
      </a:lvl1pPr>
    </p:titleStyle>
    <p:bodyStyle>
      <a:lvl1pPr marL="391112" indent="-391112" algn="l" defTabSz="1042965" rtl="0" eaLnBrk="1" latinLnBrk="1" hangingPunct="1">
        <a:spcBef>
          <a:spcPct val="20000"/>
        </a:spcBef>
        <a:buFont typeface="Arial" pitchFamily="34" charset="0"/>
        <a:buChar char="•"/>
        <a:defRPr sz="3600" kern="1200">
          <a:solidFill>
            <a:schemeClr val="tx1"/>
          </a:solidFill>
          <a:latin typeface="+mn-lt"/>
          <a:ea typeface="+mn-ea"/>
          <a:cs typeface="+mn-cs"/>
        </a:defRPr>
      </a:lvl1pPr>
      <a:lvl2pPr marL="847409" indent="-325926" algn="l" defTabSz="1042965"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706" indent="-260741" algn="l" defTabSz="1042965"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188"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670"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153"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635"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117"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600"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ko-KR"/>
      </a:defPPr>
      <a:lvl1pPr marL="0" algn="l" defTabSz="1042965" rtl="0" eaLnBrk="1" latinLnBrk="1" hangingPunct="1">
        <a:defRPr sz="2100" kern="1200">
          <a:solidFill>
            <a:schemeClr val="tx1"/>
          </a:solidFill>
          <a:latin typeface="+mn-lt"/>
          <a:ea typeface="+mn-ea"/>
          <a:cs typeface="+mn-cs"/>
        </a:defRPr>
      </a:lvl1pPr>
      <a:lvl2pPr marL="521482" algn="l" defTabSz="1042965" rtl="0" eaLnBrk="1" latinLnBrk="1" hangingPunct="1">
        <a:defRPr sz="2100" kern="1200">
          <a:solidFill>
            <a:schemeClr val="tx1"/>
          </a:solidFill>
          <a:latin typeface="+mn-lt"/>
          <a:ea typeface="+mn-ea"/>
          <a:cs typeface="+mn-cs"/>
        </a:defRPr>
      </a:lvl2pPr>
      <a:lvl3pPr marL="1042965" algn="l" defTabSz="1042965" rtl="0" eaLnBrk="1" latinLnBrk="1" hangingPunct="1">
        <a:defRPr sz="2100" kern="1200">
          <a:solidFill>
            <a:schemeClr val="tx1"/>
          </a:solidFill>
          <a:latin typeface="+mn-lt"/>
          <a:ea typeface="+mn-ea"/>
          <a:cs typeface="+mn-cs"/>
        </a:defRPr>
      </a:lvl3pPr>
      <a:lvl4pPr marL="1564447" algn="l" defTabSz="1042965" rtl="0" eaLnBrk="1" latinLnBrk="1" hangingPunct="1">
        <a:defRPr sz="2100" kern="1200">
          <a:solidFill>
            <a:schemeClr val="tx1"/>
          </a:solidFill>
          <a:latin typeface="+mn-lt"/>
          <a:ea typeface="+mn-ea"/>
          <a:cs typeface="+mn-cs"/>
        </a:defRPr>
      </a:lvl4pPr>
      <a:lvl5pPr marL="2085929" algn="l" defTabSz="1042965" rtl="0" eaLnBrk="1" latinLnBrk="1" hangingPunct="1">
        <a:defRPr sz="2100" kern="1200">
          <a:solidFill>
            <a:schemeClr val="tx1"/>
          </a:solidFill>
          <a:latin typeface="+mn-lt"/>
          <a:ea typeface="+mn-ea"/>
          <a:cs typeface="+mn-cs"/>
        </a:defRPr>
      </a:lvl5pPr>
      <a:lvl6pPr marL="2607412" algn="l" defTabSz="1042965" rtl="0" eaLnBrk="1" latinLnBrk="1" hangingPunct="1">
        <a:defRPr sz="2100" kern="1200">
          <a:solidFill>
            <a:schemeClr val="tx1"/>
          </a:solidFill>
          <a:latin typeface="+mn-lt"/>
          <a:ea typeface="+mn-ea"/>
          <a:cs typeface="+mn-cs"/>
        </a:defRPr>
      </a:lvl6pPr>
      <a:lvl7pPr marL="3128894" algn="l" defTabSz="1042965" rtl="0" eaLnBrk="1" latinLnBrk="1" hangingPunct="1">
        <a:defRPr sz="2100" kern="1200">
          <a:solidFill>
            <a:schemeClr val="tx1"/>
          </a:solidFill>
          <a:latin typeface="+mn-lt"/>
          <a:ea typeface="+mn-ea"/>
          <a:cs typeface="+mn-cs"/>
        </a:defRPr>
      </a:lvl7pPr>
      <a:lvl8pPr marL="3650376" algn="l" defTabSz="1042965" rtl="0" eaLnBrk="1" latinLnBrk="1" hangingPunct="1">
        <a:defRPr sz="2100" kern="1200">
          <a:solidFill>
            <a:schemeClr val="tx1"/>
          </a:solidFill>
          <a:latin typeface="+mn-lt"/>
          <a:ea typeface="+mn-ea"/>
          <a:cs typeface="+mn-cs"/>
        </a:defRPr>
      </a:lvl8pPr>
      <a:lvl9pPr marL="4171859" algn="l" defTabSz="1042965" rtl="0" eaLnBrk="1" latinLnBrk="1"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21" y="281186"/>
            <a:ext cx="10971372" cy="1170253"/>
          </a:xfrm>
          <a:prstGeom prst="rect">
            <a:avLst/>
          </a:prstGeom>
        </p:spPr>
        <p:txBody>
          <a:bodyPr vert="horz" lIns="104296" tIns="52148" rIns="104296" bIns="52148"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21" y="1638353"/>
            <a:ext cx="10971372" cy="4633874"/>
          </a:xfrm>
          <a:prstGeom prst="rect">
            <a:avLst/>
          </a:prstGeom>
        </p:spPr>
        <p:txBody>
          <a:bodyPr vert="horz" lIns="104296" tIns="52148" rIns="104296" bIns="52148"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09521" y="6507903"/>
            <a:ext cx="2844429" cy="373830"/>
          </a:xfrm>
          <a:prstGeom prst="rect">
            <a:avLst/>
          </a:prstGeom>
        </p:spPr>
        <p:txBody>
          <a:bodyPr vert="horz" lIns="104296" tIns="52148" rIns="104296" bIns="52148" rtlCol="0" anchor="ctr"/>
          <a:lstStyle>
            <a:lvl1pPr algn="l">
              <a:defRPr sz="1400">
                <a:solidFill>
                  <a:schemeClr val="tx1">
                    <a:tint val="75000"/>
                  </a:schemeClr>
                </a:solidFill>
              </a:defRPr>
            </a:lvl1pPr>
          </a:lstStyle>
          <a:p>
            <a:fld id="{4255F2EC-AC27-4DE1-9AAF-A8FD233A2BD2}" type="datetimeFigureOut">
              <a:rPr lang="ko-KR" altLang="en-US" smtClean="0"/>
              <a:pPr/>
              <a:t>2018-03-30</a:t>
            </a:fld>
            <a:endParaRPr lang="ko-KR" altLang="en-US"/>
          </a:p>
        </p:txBody>
      </p:sp>
      <p:sp>
        <p:nvSpPr>
          <p:cNvPr id="5" name="바닥글 개체 틀 4"/>
          <p:cNvSpPr>
            <a:spLocks noGrp="1"/>
          </p:cNvSpPr>
          <p:nvPr>
            <p:ph type="ftr" sz="quarter" idx="3"/>
          </p:nvPr>
        </p:nvSpPr>
        <p:spPr>
          <a:xfrm>
            <a:off x="4165058" y="6507903"/>
            <a:ext cx="3860298" cy="373830"/>
          </a:xfrm>
          <a:prstGeom prst="rect">
            <a:avLst/>
          </a:prstGeom>
        </p:spPr>
        <p:txBody>
          <a:bodyPr vert="horz" lIns="104296" tIns="52148" rIns="104296" bIns="52148" rtlCol="0" anchor="ctr"/>
          <a:lstStyle>
            <a:lvl1pPr algn="ctr">
              <a:defRPr sz="14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6463" y="6507903"/>
            <a:ext cx="2844429" cy="373830"/>
          </a:xfrm>
          <a:prstGeom prst="rect">
            <a:avLst/>
          </a:prstGeom>
        </p:spPr>
        <p:txBody>
          <a:bodyPr vert="horz" lIns="104296" tIns="52148" rIns="104296" bIns="52148" rtlCol="0" anchor="ctr"/>
          <a:lstStyle>
            <a:lvl1pPr algn="r">
              <a:defRPr sz="1400">
                <a:solidFill>
                  <a:schemeClr val="tx1">
                    <a:tint val="75000"/>
                  </a:schemeClr>
                </a:solidFill>
              </a:defRPr>
            </a:lvl1pPr>
          </a:lstStyle>
          <a:p>
            <a:fld id="{252136CE-BAF6-4AE4-B97C-9E83E3FEEF92}" type="slidenum">
              <a:rPr lang="ko-KR" altLang="en-US" smtClean="0"/>
              <a:pPr/>
              <a:t>‹#›</a:t>
            </a:fld>
            <a:endParaRPr lang="ko-KR" altLang="en-US"/>
          </a:p>
        </p:txBody>
      </p:sp>
    </p:spTree>
    <p:extLst>
      <p:ext uri="{BB962C8B-B14F-4D97-AF65-F5344CB8AC3E}">
        <p14:creationId xmlns:p14="http://schemas.microsoft.com/office/powerpoint/2010/main" xmlns="" val="1930920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42965" rtl="0" eaLnBrk="1" latinLnBrk="1" hangingPunct="1">
        <a:spcBef>
          <a:spcPct val="0"/>
        </a:spcBef>
        <a:buNone/>
        <a:defRPr sz="5000" kern="1200">
          <a:solidFill>
            <a:schemeClr val="tx1"/>
          </a:solidFill>
          <a:latin typeface="+mj-lt"/>
          <a:ea typeface="+mj-ea"/>
          <a:cs typeface="+mj-cs"/>
        </a:defRPr>
      </a:lvl1pPr>
    </p:titleStyle>
    <p:bodyStyle>
      <a:lvl1pPr marL="391112" indent="-391112" algn="l" defTabSz="1042965" rtl="0" eaLnBrk="1" latinLnBrk="1"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47409" indent="-325926" algn="l" defTabSz="1042965"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06" indent="-260741" algn="l" defTabSz="1042965" rtl="0" eaLnBrk="1" latinLnBrk="1"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188" indent="-260741" algn="l" defTabSz="104296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670" indent="-260741" algn="l" defTabSz="104296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153" indent="-260741" algn="l" defTabSz="104296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5" indent="-260741" algn="l" defTabSz="104296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117" indent="-260741" algn="l" defTabSz="104296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600" indent="-260741" algn="l" defTabSz="1042965" rtl="0" eaLnBrk="1" latinLnBrk="1"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ko-KR"/>
      </a:defPPr>
      <a:lvl1pPr marL="0" algn="l" defTabSz="1042965" rtl="0" eaLnBrk="1" latinLnBrk="1" hangingPunct="1">
        <a:defRPr sz="2100" kern="1200">
          <a:solidFill>
            <a:schemeClr val="tx1"/>
          </a:solidFill>
          <a:latin typeface="+mn-lt"/>
          <a:ea typeface="+mn-ea"/>
          <a:cs typeface="+mn-cs"/>
        </a:defRPr>
      </a:lvl1pPr>
      <a:lvl2pPr marL="521482" algn="l" defTabSz="1042965" rtl="0" eaLnBrk="1" latinLnBrk="1" hangingPunct="1">
        <a:defRPr sz="2100" kern="1200">
          <a:solidFill>
            <a:schemeClr val="tx1"/>
          </a:solidFill>
          <a:latin typeface="+mn-lt"/>
          <a:ea typeface="+mn-ea"/>
          <a:cs typeface="+mn-cs"/>
        </a:defRPr>
      </a:lvl2pPr>
      <a:lvl3pPr marL="1042965" algn="l" defTabSz="1042965" rtl="0" eaLnBrk="1" latinLnBrk="1" hangingPunct="1">
        <a:defRPr sz="2100" kern="1200">
          <a:solidFill>
            <a:schemeClr val="tx1"/>
          </a:solidFill>
          <a:latin typeface="+mn-lt"/>
          <a:ea typeface="+mn-ea"/>
          <a:cs typeface="+mn-cs"/>
        </a:defRPr>
      </a:lvl3pPr>
      <a:lvl4pPr marL="1564447" algn="l" defTabSz="1042965" rtl="0" eaLnBrk="1" latinLnBrk="1" hangingPunct="1">
        <a:defRPr sz="2100" kern="1200">
          <a:solidFill>
            <a:schemeClr val="tx1"/>
          </a:solidFill>
          <a:latin typeface="+mn-lt"/>
          <a:ea typeface="+mn-ea"/>
          <a:cs typeface="+mn-cs"/>
        </a:defRPr>
      </a:lvl4pPr>
      <a:lvl5pPr marL="2085929" algn="l" defTabSz="1042965" rtl="0" eaLnBrk="1" latinLnBrk="1" hangingPunct="1">
        <a:defRPr sz="2100" kern="1200">
          <a:solidFill>
            <a:schemeClr val="tx1"/>
          </a:solidFill>
          <a:latin typeface="+mn-lt"/>
          <a:ea typeface="+mn-ea"/>
          <a:cs typeface="+mn-cs"/>
        </a:defRPr>
      </a:lvl5pPr>
      <a:lvl6pPr marL="2607412" algn="l" defTabSz="1042965" rtl="0" eaLnBrk="1" latinLnBrk="1" hangingPunct="1">
        <a:defRPr sz="2100" kern="1200">
          <a:solidFill>
            <a:schemeClr val="tx1"/>
          </a:solidFill>
          <a:latin typeface="+mn-lt"/>
          <a:ea typeface="+mn-ea"/>
          <a:cs typeface="+mn-cs"/>
        </a:defRPr>
      </a:lvl6pPr>
      <a:lvl7pPr marL="3128894" algn="l" defTabSz="1042965" rtl="0" eaLnBrk="1" latinLnBrk="1" hangingPunct="1">
        <a:defRPr sz="2100" kern="1200">
          <a:solidFill>
            <a:schemeClr val="tx1"/>
          </a:solidFill>
          <a:latin typeface="+mn-lt"/>
          <a:ea typeface="+mn-ea"/>
          <a:cs typeface="+mn-cs"/>
        </a:defRPr>
      </a:lvl7pPr>
      <a:lvl8pPr marL="3650376" algn="l" defTabSz="1042965" rtl="0" eaLnBrk="1" latinLnBrk="1" hangingPunct="1">
        <a:defRPr sz="2100" kern="1200">
          <a:solidFill>
            <a:schemeClr val="tx1"/>
          </a:solidFill>
          <a:latin typeface="+mn-lt"/>
          <a:ea typeface="+mn-ea"/>
          <a:cs typeface="+mn-cs"/>
        </a:defRPr>
      </a:lvl8pPr>
      <a:lvl9pPr marL="4171859" algn="l" defTabSz="1042965" rtl="0" eaLnBrk="1" latinLnBrk="1"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2"/>
            <a:ext cx="10972006" cy="1170903"/>
          </a:xfrm>
          <a:prstGeom prst="rect">
            <a:avLst/>
          </a:prstGeom>
        </p:spPr>
        <p:txBody>
          <a:bodyPr vert="horz" wrap="square" lIns="104296" tIns="52148" rIns="104296" bIns="52148" anchor="ctr">
            <a:normAutofit/>
          </a:bodyPr>
          <a:lstStyle/>
          <a:p>
            <a:pPr marL="0" indent="0" algn="l" defTabSz="508000" fontAlgn="auto">
              <a:lnSpc>
                <a:spcPct val="100000"/>
              </a:lnSpc>
              <a:spcBef>
                <a:spcPts val="0"/>
              </a:spcBef>
              <a:spcAft>
                <a:spcPts val="0"/>
              </a:spcAft>
              <a:buFontTx/>
              <a:buNone/>
            </a:pPr>
            <a:r>
              <a:rPr lang="en-US" altLang="ko-KR" sz="6700" b="0" strike="noStrike" cap="none" dirty="0" smtClean="0">
                <a:solidFill>
                  <a:schemeClr val="tx1"/>
                </a:solidFill>
                <a:latin typeface="맑은 고딕" charset="0"/>
                <a:ea typeface="맑은 고딕" charset="0"/>
              </a:rPr>
              <a:t>마스터 제목 스타일 편집</a:t>
            </a:r>
            <a:endParaRPr lang="ko-KR" altLang="en-US" sz="6700" b="0" strike="noStrike" cap="none" dirty="0" smtClean="0">
              <a:solidFill>
                <a:schemeClr val="tx1"/>
              </a:solidFill>
              <a:latin typeface="맑은 고딕" charset="0"/>
              <a:ea typeface="맑은 고딕" charset="0"/>
            </a:endParaRPr>
          </a:p>
        </p:txBody>
      </p:sp>
      <p:sp>
        <p:nvSpPr>
          <p:cNvPr id="3" name="텍스트 개체 틀 2"/>
          <p:cNvSpPr txBox="1">
            <a:spLocks noGrp="1"/>
          </p:cNvSpPr>
          <p:nvPr>
            <p:ph type="body" idx="1"/>
          </p:nvPr>
        </p:nvSpPr>
        <p:spPr>
          <a:xfrm>
            <a:off x="609522" y="1638354"/>
            <a:ext cx="10972006" cy="4634849"/>
          </a:xfrm>
          <a:prstGeom prst="rect">
            <a:avLst/>
          </a:prstGeom>
        </p:spPr>
        <p:txBody>
          <a:bodyPr vert="horz" wrap="square" lIns="104296" tIns="52148" rIns="104296" bIns="52148" anchor="t">
            <a:normAutofit/>
          </a:bodyPr>
          <a:lstStyle/>
          <a:p>
            <a:pPr marL="228600" indent="-228600" algn="l" defTabSz="508000" fontAlgn="auto">
              <a:lnSpc>
                <a:spcPct val="90000"/>
              </a:lnSpc>
              <a:spcBef>
                <a:spcPts val="0"/>
              </a:spcBef>
              <a:spcAft>
                <a:spcPts val="0"/>
              </a:spcAft>
              <a:buFont typeface="맑은 고딕"/>
              <a:buChar char="•"/>
            </a:pPr>
            <a:r>
              <a:rPr lang="en-US" altLang="ko-KR" sz="3200" b="0" strike="noStrike" cap="none" dirty="0" smtClean="0">
                <a:solidFill>
                  <a:schemeClr val="tx1"/>
                </a:solidFill>
                <a:latin typeface="맑은 고딕" charset="0"/>
                <a:ea typeface="맑은 고딕" charset="0"/>
              </a:rPr>
              <a:t>마스터 텍스트 스타일을 편집합니다</a:t>
            </a:r>
            <a:endParaRPr lang="ko-KR" altLang="en-US" sz="3200" b="0" strike="noStrike" cap="none" dirty="0" smtClean="0">
              <a:solidFill>
                <a:schemeClr val="tx1"/>
              </a:solidFill>
              <a:latin typeface="맑은 고딕" charset="0"/>
              <a:ea typeface="맑은 고딕" charset="0"/>
            </a:endParaRPr>
          </a:p>
          <a:p>
            <a:pPr marL="685800" indent="-228600" algn="l" defTabSz="508000" fontAlgn="auto">
              <a:lnSpc>
                <a:spcPct val="90000"/>
              </a:lnSpc>
              <a:spcBef>
                <a:spcPts val="0"/>
              </a:spcBef>
              <a:spcAft>
                <a:spcPts val="0"/>
              </a:spcAft>
              <a:buFont typeface="맑은 고딕"/>
              <a:buChar char="•"/>
            </a:pPr>
            <a:r>
              <a:rPr lang="en-US" altLang="ko-KR" sz="2700" b="0" strike="noStrike" cap="none" dirty="0" smtClean="0">
                <a:solidFill>
                  <a:schemeClr val="tx1"/>
                </a:solidFill>
                <a:latin typeface="맑은 고딕" charset="0"/>
                <a:ea typeface="맑은 고딕" charset="0"/>
              </a:rPr>
              <a:t>둘째 수준</a:t>
            </a:r>
            <a:endParaRPr lang="ko-KR" altLang="en-US" sz="2700" b="0" strike="noStrike" cap="none" dirty="0" smtClean="0">
              <a:solidFill>
                <a:schemeClr val="tx1"/>
              </a:solidFill>
              <a:latin typeface="맑은 고딕" charset="0"/>
              <a:ea typeface="맑은 고딕" charset="0"/>
            </a:endParaRPr>
          </a:p>
          <a:p>
            <a:pPr marL="1143000" indent="-228600" algn="l" defTabSz="508000" fontAlgn="auto">
              <a:lnSpc>
                <a:spcPct val="90000"/>
              </a:lnSpc>
              <a:spcBef>
                <a:spcPts val="0"/>
              </a:spcBef>
              <a:spcAft>
                <a:spcPts val="0"/>
              </a:spcAft>
              <a:buFont typeface="맑은 고딕"/>
              <a:buChar char="•"/>
            </a:pPr>
            <a:r>
              <a:rPr lang="en-US" altLang="ko-KR" sz="2300" b="0" strike="noStrike" cap="none" dirty="0" smtClean="0">
                <a:solidFill>
                  <a:schemeClr val="tx1"/>
                </a:solidFill>
                <a:latin typeface="맑은 고딕" charset="0"/>
                <a:ea typeface="맑은 고딕" charset="0"/>
              </a:rPr>
              <a:t>셋째 수준</a:t>
            </a:r>
            <a:endParaRPr lang="ko-KR" altLang="en-US" sz="2300" b="0" strike="noStrike" cap="none" dirty="0" smtClean="0">
              <a:solidFill>
                <a:schemeClr val="tx1"/>
              </a:solidFill>
              <a:latin typeface="맑은 고딕" charset="0"/>
              <a:ea typeface="맑은 고딕" charset="0"/>
            </a:endParaRPr>
          </a:p>
          <a:p>
            <a:pPr marL="1600200" indent="-228600" algn="l" defTabSz="508000" fontAlgn="auto">
              <a:lnSpc>
                <a:spcPct val="90000"/>
              </a:lnSpc>
              <a:spcBef>
                <a:spcPts val="0"/>
              </a:spcBef>
              <a:spcAft>
                <a:spcPts val="0"/>
              </a:spcAft>
              <a:buFont typeface="맑은 고딕"/>
              <a:buChar char="•"/>
            </a:pPr>
            <a:r>
              <a:rPr lang="en-US" altLang="ko-KR" sz="2100" b="0" strike="noStrike" cap="none" dirty="0" smtClean="0">
                <a:solidFill>
                  <a:schemeClr val="tx1"/>
                </a:solidFill>
                <a:latin typeface="맑은 고딕" charset="0"/>
                <a:ea typeface="맑은 고딕" charset="0"/>
              </a:rPr>
              <a:t>넷째 수준</a:t>
            </a:r>
            <a:endParaRPr lang="ko-KR" altLang="en-US" sz="2100" b="0" strike="noStrike" cap="none" dirty="0" smtClean="0">
              <a:solidFill>
                <a:schemeClr val="tx1"/>
              </a:solidFill>
              <a:latin typeface="맑은 고딕" charset="0"/>
              <a:ea typeface="맑은 고딕" charset="0"/>
            </a:endParaRPr>
          </a:p>
          <a:p>
            <a:pPr marL="2057400" indent="-228600" algn="l" defTabSz="508000" fontAlgn="auto">
              <a:lnSpc>
                <a:spcPct val="90000"/>
              </a:lnSpc>
              <a:spcBef>
                <a:spcPts val="0"/>
              </a:spcBef>
              <a:spcAft>
                <a:spcPts val="0"/>
              </a:spcAft>
              <a:buFont typeface="맑은 고딕"/>
              <a:buChar char="•"/>
            </a:pPr>
            <a:r>
              <a:rPr lang="en-US" altLang="ko-KR" sz="1800" b="0" strike="noStrike" cap="none" dirty="0" smtClean="0">
                <a:solidFill>
                  <a:schemeClr val="tx1"/>
                </a:solidFill>
                <a:latin typeface="맑은 고딕" charset="0"/>
                <a:ea typeface="맑은 고딕" charset="0"/>
              </a:rPr>
              <a:t>다섯째 수준</a:t>
            </a:r>
            <a:endParaRPr lang="ko-KR" altLang="en-US" sz="1800" b="0" strike="noStrike" cap="none" dirty="0" smtClean="0">
              <a:solidFill>
                <a:schemeClr val="tx1"/>
              </a:solidFill>
              <a:latin typeface="맑은 고딕" charset="0"/>
              <a:ea typeface="맑은 고딕" charset="0"/>
            </a:endParaRPr>
          </a:p>
        </p:txBody>
      </p:sp>
      <p:sp>
        <p:nvSpPr>
          <p:cNvPr id="4" name="슬라이드 번호 개체 틀 3"/>
          <p:cNvSpPr txBox="1">
            <a:spLocks noGrp="1"/>
          </p:cNvSpPr>
          <p:nvPr>
            <p:ph type="sldNum" idx="4"/>
          </p:nvPr>
        </p:nvSpPr>
        <p:spPr>
          <a:xfrm>
            <a:off x="9142812" y="6412983"/>
            <a:ext cx="2438717" cy="468751"/>
          </a:xfrm>
          <a:prstGeom prst="rect">
            <a:avLst/>
          </a:prstGeom>
        </p:spPr>
        <p:txBody>
          <a:bodyPr vert="horz" wrap="square" lIns="104296" tIns="52148" rIns="104296" bIns="52148" anchor="t">
            <a:noAutofit/>
          </a:bodyPr>
          <a:lstStyle>
            <a:lvl1pPr marL="0" indent="0" algn="r" defTabSz="579425" fontAlgn="auto">
              <a:lnSpc>
                <a:spcPct val="100000"/>
              </a:lnSpc>
              <a:spcBef>
                <a:spcPts val="0"/>
              </a:spcBef>
              <a:spcAft>
                <a:spcPts val="0"/>
              </a:spcAft>
              <a:buFontTx/>
              <a:buNone/>
              <a:defRPr/>
            </a:lvl1pPr>
          </a:lstStyle>
          <a:p>
            <a:fld id="{B9320F77-B9A0-41C5-862A-B4B631284C64}" type="slidenum">
              <a:rPr lang="en-US" altLang="ko-KR" sz="1400" smtClean="0">
                <a:solidFill>
                  <a:srgbClr val="898989"/>
                </a:solidFill>
              </a:rPr>
              <a:pPr/>
              <a:t>‹#›</a:t>
            </a:fld>
            <a:endParaRPr lang="ko-KR" altLang="en-US" dirty="0"/>
          </a:p>
        </p:txBody>
      </p:sp>
      <p:sp>
        <p:nvSpPr>
          <p:cNvPr id="5" name="날짜 개체 틀 4"/>
          <p:cNvSpPr txBox="1">
            <a:spLocks noGrp="1"/>
          </p:cNvSpPr>
          <p:nvPr>
            <p:ph type="dt" idx="2"/>
          </p:nvPr>
        </p:nvSpPr>
        <p:spPr>
          <a:xfrm>
            <a:off x="609523" y="6412983"/>
            <a:ext cx="2438717" cy="468751"/>
          </a:xfrm>
          <a:prstGeom prst="rect">
            <a:avLst/>
          </a:prstGeom>
        </p:spPr>
        <p:txBody>
          <a:bodyPr vert="horz" wrap="square" lIns="104296" tIns="52148" rIns="104296" bIns="52148" anchor="t">
            <a:noAutofit/>
          </a:bodyPr>
          <a:lstStyle>
            <a:lvl1pPr marL="0" indent="0" algn="l" defTabSz="579425" fontAlgn="auto">
              <a:lnSpc>
                <a:spcPct val="100000"/>
              </a:lnSpc>
              <a:spcBef>
                <a:spcPts val="0"/>
              </a:spcBef>
              <a:spcAft>
                <a:spcPts val="0"/>
              </a:spcAft>
              <a:buFontTx/>
              <a:buNone/>
              <a:defRPr/>
            </a:lvl1pPr>
          </a:lstStyle>
          <a:p>
            <a:fld id="{B9320F77-B9A0-41C5-862A-B4B631284C64}" type="datetime1">
              <a:rPr lang="en-GB" altLang="en-US" sz="1400" smtClean="0">
                <a:solidFill>
                  <a:srgbClr val="898989"/>
                </a:solidFill>
                <a:ea typeface="맑은 고딕" charset="0"/>
              </a:rPr>
              <a:pPr/>
              <a:t>30/03/2018</a:t>
            </a:fld>
            <a:endParaRPr lang="ko-KR" altLang="en-US" dirty="0"/>
          </a:p>
        </p:txBody>
      </p:sp>
      <p:sp>
        <p:nvSpPr>
          <p:cNvPr id="6" name="바닥글 개체 틀 5"/>
          <p:cNvSpPr txBox="1">
            <a:spLocks noGrp="1"/>
          </p:cNvSpPr>
          <p:nvPr>
            <p:ph type="ftr" idx="3"/>
          </p:nvPr>
        </p:nvSpPr>
        <p:spPr>
          <a:xfrm>
            <a:off x="4266646" y="6412983"/>
            <a:ext cx="3657758" cy="468751"/>
          </a:xfrm>
          <a:prstGeom prst="rect">
            <a:avLst/>
          </a:prstGeom>
        </p:spPr>
        <p:txBody>
          <a:bodyPr vert="horz" wrap="square" lIns="104296" tIns="52148" rIns="104296" bIns="52148" anchor="t">
            <a:noAutofit/>
          </a:bodyPr>
          <a:lstStyle>
            <a:lvl1pPr marL="0" indent="0" algn="ctr" defTabSz="579425" fontAlgn="auto">
              <a:lnSpc>
                <a:spcPct val="100000"/>
              </a:lnSpc>
              <a:spcBef>
                <a:spcPts val="0"/>
              </a:spcBef>
              <a:spcAft>
                <a:spcPts val="0"/>
              </a:spcAft>
              <a:buFontTx/>
              <a:buNone/>
              <a:defRPr/>
            </a:lvl1pPr>
          </a:lstStyle>
          <a:p>
            <a:endParaRPr lang="ko-KR" altLang="en-US" sz="1400"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0"/>
    </mc:Choice>
    <mc:Fallback>
      <p:transition spd="slow"/>
    </mc:Fallback>
  </mc:AlternateContent>
  <p:txStyles>
    <p:titleStyle>
      <a:lvl1pPr marL="0" indent="0" algn="l" defTabSz="579425" fontAlgn="auto" latinLnBrk="1">
        <a:lnSpc>
          <a:spcPct val="100000"/>
        </a:lnSpc>
        <a:spcBef>
          <a:spcPts val="0"/>
        </a:spcBef>
        <a:spcAft>
          <a:spcPts val="0"/>
        </a:spcAft>
        <a:buFontTx/>
        <a:buNone/>
        <a:defRPr lang="ko-KR" sz="5000" baseline="0" smtClean="0">
          <a:solidFill>
            <a:srgbClr val="000000"/>
          </a:solidFill>
          <a:latin typeface="±¼¸²"/>
          <a:ea typeface="±¼¸²"/>
        </a:defRPr>
      </a:lvl1pPr>
    </p:titleStyle>
    <p:bodyStyle>
      <a:lvl1pPr marL="2346670" indent="-260741" algn="l" defTabSz="579425" fontAlgn="auto" latinLnBrk="1">
        <a:lnSpc>
          <a:spcPct val="90000"/>
        </a:lnSpc>
        <a:spcBef>
          <a:spcPts val="0"/>
        </a:spcBef>
        <a:spcAft>
          <a:spcPts val="0"/>
        </a:spcAft>
        <a:buFont typeface="맑은 고딕"/>
        <a:buChar char="•"/>
        <a:defRPr lang="ko-KR" sz="3200" baseline="0" smtClean="0">
          <a:solidFill>
            <a:srgbClr val="000000"/>
          </a:solidFill>
          <a:latin typeface="±¼¸²"/>
          <a:ea typeface="±¼¸²"/>
        </a:defRPr>
      </a:lvl1pPr>
      <a:lvl2pPr marL="847409" lvl="1" indent="-325926" defTabSz="1042965" latinLnBrk="1">
        <a:buChar char="-"/>
        <a:defRPr lang="ko-KR" sz="2700" smtClean="0"/>
      </a:lvl2pPr>
      <a:lvl3pPr marL="1303706" lvl="2" indent="-260741" defTabSz="1042965" latinLnBrk="1">
        <a:buChar char="●"/>
        <a:defRPr lang="ko-KR" sz="2300" smtClean="0"/>
      </a:lvl3pPr>
      <a:lvl4pPr marL="1825188" lvl="3" indent="-260741" defTabSz="1042965" latinLnBrk="1">
        <a:buChar char="-"/>
        <a:defRPr lang="ko-KR" sz="2100" smtClean="0"/>
      </a:lvl4pPr>
      <a:lvl5pPr marL="2346670" lvl="4" indent="-260741" defTabSz="1042965" latinLnBrk="1">
        <a:buChar char="»"/>
        <a:defRPr lang="ko-KR" sz="2100" smtClean="0"/>
      </a:lvl5pPr>
    </p:bodyStyle>
    <p:otherStyle>
      <a:lvl1pPr marL="0" indent="0" algn="l" defTabSz="1042965" latinLnBrk="1">
        <a:buNone/>
        <a:defRPr lang="ko-KR" sz="2100" baseline="0" smtClean="0">
          <a:solidFill>
            <a:srgbClr val="000000"/>
          </a:solidFill>
          <a:latin typeface="±¼¸²"/>
          <a:ea typeface="±¼¸²"/>
        </a:defRPr>
      </a:lvl1pPr>
      <a:lvl2pPr marL="521482" lvl="1" indent="0" defTabSz="1042965" latinLnBrk="1">
        <a:defRPr lang="ko-KR" smtClean="0"/>
      </a:lvl2pPr>
      <a:lvl3pPr marL="1042965" lvl="2" indent="0" defTabSz="1042965" latinLnBrk="1">
        <a:defRPr lang="ko-KR" smtClean="0"/>
      </a:lvl3pPr>
      <a:lvl4pPr marL="1564447" lvl="3" indent="0" defTabSz="1042965" latinLnBrk="1">
        <a:defRPr lang="ko-KR" smtClean="0"/>
      </a:lvl4pPr>
      <a:lvl5pPr marL="2085929" lvl="4" indent="0" defTabSz="1042965" latinLnBrk="1">
        <a:defRPr lang="ko-KR" smtClean="0"/>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xmlns="" val="0"/>
              </a:ext>
            </a:extLst>
          </a:blip>
          <a:srcRect/>
          <a:stretch>
            <a:fillRect/>
          </a:stretch>
        </p:blipFill>
        <p:spPr bwMode="auto">
          <a:xfrm>
            <a:off x="2" y="2"/>
            <a:ext cx="12190415" cy="70215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657" y="633266"/>
            <a:ext cx="10363102" cy="1634234"/>
          </a:xfrm>
          <a:prstGeom prst="rect">
            <a:avLst/>
          </a:prstGeom>
        </p:spPr>
        <p:txBody>
          <a:bodyPr vert="horz" lIns="104296" tIns="52148" rIns="104296" bIns="52148"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913657" y="2423532"/>
            <a:ext cx="10363103" cy="3505747"/>
          </a:xfrm>
          <a:prstGeom prst="rect">
            <a:avLst/>
          </a:prstGeom>
        </p:spPr>
        <p:txBody>
          <a:bodyPr vert="horz" lIns="104296" tIns="52148" rIns="104296" bIns="52148"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7677738" y="6023550"/>
            <a:ext cx="2742843" cy="373830"/>
          </a:xfrm>
          <a:prstGeom prst="rect">
            <a:avLst/>
          </a:prstGeom>
        </p:spPr>
        <p:txBody>
          <a:bodyPr vert="horz" lIns="104296" tIns="52148" rIns="104296" bIns="52148" rtlCol="0" anchor="ctr"/>
          <a:lstStyle>
            <a:lvl1pPr algn="r">
              <a:defRPr sz="1100">
                <a:solidFill>
                  <a:schemeClr val="tx1"/>
                </a:solidFill>
              </a:defRPr>
            </a:lvl1pPr>
          </a:lstStyle>
          <a:p>
            <a:fld id="{48A87A34-81AB-432B-8DAE-1953F412C126}" type="datetimeFigureOut">
              <a:rPr lang="en-US" dirty="0"/>
              <a:pPr/>
              <a:t>3/30/2018</a:t>
            </a:fld>
            <a:endParaRPr lang="en-US" dirty="0"/>
          </a:p>
        </p:txBody>
      </p:sp>
      <p:sp>
        <p:nvSpPr>
          <p:cNvPr id="5" name="Footer Placeholder 4"/>
          <p:cNvSpPr>
            <a:spLocks noGrp="1"/>
          </p:cNvSpPr>
          <p:nvPr>
            <p:ph type="ftr" sz="quarter" idx="3"/>
          </p:nvPr>
        </p:nvSpPr>
        <p:spPr>
          <a:xfrm>
            <a:off x="913657" y="6023550"/>
            <a:ext cx="6672018" cy="373830"/>
          </a:xfrm>
          <a:prstGeom prst="rect">
            <a:avLst/>
          </a:prstGeom>
        </p:spPr>
        <p:txBody>
          <a:bodyPr vert="horz" lIns="104296" tIns="52148" rIns="104296" bIns="52148" rtlCol="0" anchor="ctr"/>
          <a:lstStyle>
            <a:lvl1pPr algn="l">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512644" y="6023550"/>
            <a:ext cx="764115" cy="373830"/>
          </a:xfrm>
          <a:prstGeom prst="rect">
            <a:avLst/>
          </a:prstGeom>
        </p:spPr>
        <p:txBody>
          <a:bodyPr vert="horz" lIns="104296" tIns="52148" rIns="104296" bIns="52148" rtlCol="0" anchor="ctr"/>
          <a:lstStyle>
            <a:lvl1pPr algn="r">
              <a:defRPr sz="11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1042965" rtl="0" eaLnBrk="1" latinLnBrk="1" hangingPunct="1">
        <a:lnSpc>
          <a:spcPct val="90000"/>
        </a:lnSpc>
        <a:spcBef>
          <a:spcPct val="0"/>
        </a:spcBef>
        <a:buNone/>
        <a:defRPr sz="4100" kern="1200" cap="all" baseline="0">
          <a:solidFill>
            <a:schemeClr val="tx1"/>
          </a:solidFill>
          <a:effectLst/>
          <a:latin typeface="+mj-lt"/>
          <a:ea typeface="+mj-ea"/>
          <a:cs typeface="+mj-cs"/>
        </a:defRPr>
      </a:lvl1pPr>
    </p:titleStyle>
    <p:bodyStyle>
      <a:lvl1pPr marL="260741" indent="-260741" algn="l" defTabSz="1042965" rtl="0" eaLnBrk="1" latinLnBrk="1" hangingPunct="1">
        <a:lnSpc>
          <a:spcPct val="120000"/>
        </a:lnSpc>
        <a:spcBef>
          <a:spcPts val="1141"/>
        </a:spcBef>
        <a:buClr>
          <a:schemeClr val="tx1"/>
        </a:buClr>
        <a:buFont typeface="Arial" panose="020B0604020202020204" pitchFamily="34" charset="0"/>
        <a:buChar char="•"/>
        <a:defRPr sz="2300" kern="1200" cap="all" baseline="0">
          <a:solidFill>
            <a:schemeClr val="tx1"/>
          </a:solidFill>
          <a:effectLst/>
          <a:latin typeface="+mn-lt"/>
          <a:ea typeface="+mn-ea"/>
          <a:cs typeface="+mn-cs"/>
        </a:defRPr>
      </a:lvl1pPr>
      <a:lvl2pPr marL="782223" indent="-260741" algn="l" defTabSz="1042965" rtl="0" eaLnBrk="1" latinLnBrk="1" hangingPunct="1">
        <a:lnSpc>
          <a:spcPct val="120000"/>
        </a:lnSpc>
        <a:spcBef>
          <a:spcPts val="57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2pPr>
      <a:lvl3pPr marL="1303706" indent="-260741" algn="l" defTabSz="1042965" rtl="0" eaLnBrk="1" latinLnBrk="1" hangingPunct="1">
        <a:lnSpc>
          <a:spcPct val="120000"/>
        </a:lnSpc>
        <a:spcBef>
          <a:spcPts val="57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3pPr>
      <a:lvl4pPr marL="1825188" indent="-260741" algn="l" defTabSz="1042965" rtl="0" eaLnBrk="1" latinLnBrk="1" hangingPunct="1">
        <a:lnSpc>
          <a:spcPct val="120000"/>
        </a:lnSpc>
        <a:spcBef>
          <a:spcPts val="57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4pPr>
      <a:lvl5pPr marL="2346670" indent="-260741" algn="l" defTabSz="1042965" rtl="0" eaLnBrk="1" latinLnBrk="1" hangingPunct="1">
        <a:lnSpc>
          <a:spcPct val="120000"/>
        </a:lnSpc>
        <a:spcBef>
          <a:spcPts val="57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5pPr>
      <a:lvl6pPr marL="2868153" indent="-260741" algn="l" defTabSz="1042965" rtl="0" eaLnBrk="1" latinLnBrk="1" hangingPunct="1">
        <a:lnSpc>
          <a:spcPct val="120000"/>
        </a:lnSpc>
        <a:spcBef>
          <a:spcPts val="57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6pPr>
      <a:lvl7pPr marL="3389635" indent="-260741" algn="l" defTabSz="1042965" rtl="0" eaLnBrk="1" latinLnBrk="1" hangingPunct="1">
        <a:lnSpc>
          <a:spcPct val="120000"/>
        </a:lnSpc>
        <a:spcBef>
          <a:spcPts val="57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7pPr>
      <a:lvl8pPr marL="3911117" indent="-260741" algn="l" defTabSz="1042965" rtl="0" eaLnBrk="1" latinLnBrk="1" hangingPunct="1">
        <a:lnSpc>
          <a:spcPct val="120000"/>
        </a:lnSpc>
        <a:spcBef>
          <a:spcPts val="57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8pPr>
      <a:lvl9pPr marL="4432600" indent="-260741" algn="l" defTabSz="1042965" rtl="0" eaLnBrk="1" latinLnBrk="1" hangingPunct="1">
        <a:lnSpc>
          <a:spcPct val="120000"/>
        </a:lnSpc>
        <a:spcBef>
          <a:spcPts val="57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9pPr>
    </p:bodyStyle>
    <p:otherStyle>
      <a:defPPr>
        <a:defRPr lang="en-US"/>
      </a:defPPr>
      <a:lvl1pPr marL="0" algn="l" defTabSz="1042965" rtl="0" eaLnBrk="1" latinLnBrk="1" hangingPunct="1">
        <a:defRPr sz="2100" kern="1200">
          <a:solidFill>
            <a:schemeClr val="tx1"/>
          </a:solidFill>
          <a:latin typeface="+mn-lt"/>
          <a:ea typeface="+mn-ea"/>
          <a:cs typeface="+mn-cs"/>
        </a:defRPr>
      </a:lvl1pPr>
      <a:lvl2pPr marL="521482" algn="l" defTabSz="1042965" rtl="0" eaLnBrk="1" latinLnBrk="1" hangingPunct="1">
        <a:defRPr sz="2100" kern="1200">
          <a:solidFill>
            <a:schemeClr val="tx1"/>
          </a:solidFill>
          <a:latin typeface="+mn-lt"/>
          <a:ea typeface="+mn-ea"/>
          <a:cs typeface="+mn-cs"/>
        </a:defRPr>
      </a:lvl2pPr>
      <a:lvl3pPr marL="1042965" algn="l" defTabSz="1042965" rtl="0" eaLnBrk="1" latinLnBrk="1" hangingPunct="1">
        <a:defRPr sz="2100" kern="1200">
          <a:solidFill>
            <a:schemeClr val="tx1"/>
          </a:solidFill>
          <a:latin typeface="+mn-lt"/>
          <a:ea typeface="+mn-ea"/>
          <a:cs typeface="+mn-cs"/>
        </a:defRPr>
      </a:lvl3pPr>
      <a:lvl4pPr marL="1564447" algn="l" defTabSz="1042965" rtl="0" eaLnBrk="1" latinLnBrk="1" hangingPunct="1">
        <a:defRPr sz="2100" kern="1200">
          <a:solidFill>
            <a:schemeClr val="tx1"/>
          </a:solidFill>
          <a:latin typeface="+mn-lt"/>
          <a:ea typeface="+mn-ea"/>
          <a:cs typeface="+mn-cs"/>
        </a:defRPr>
      </a:lvl4pPr>
      <a:lvl5pPr marL="2085929" algn="l" defTabSz="1042965" rtl="0" eaLnBrk="1" latinLnBrk="1" hangingPunct="1">
        <a:defRPr sz="2100" kern="1200">
          <a:solidFill>
            <a:schemeClr val="tx1"/>
          </a:solidFill>
          <a:latin typeface="+mn-lt"/>
          <a:ea typeface="+mn-ea"/>
          <a:cs typeface="+mn-cs"/>
        </a:defRPr>
      </a:lvl5pPr>
      <a:lvl6pPr marL="2607412" algn="l" defTabSz="1042965" rtl="0" eaLnBrk="1" latinLnBrk="1" hangingPunct="1">
        <a:defRPr sz="2100" kern="1200">
          <a:solidFill>
            <a:schemeClr val="tx1"/>
          </a:solidFill>
          <a:latin typeface="+mn-lt"/>
          <a:ea typeface="+mn-ea"/>
          <a:cs typeface="+mn-cs"/>
        </a:defRPr>
      </a:lvl6pPr>
      <a:lvl7pPr marL="3128894" algn="l" defTabSz="1042965" rtl="0" eaLnBrk="1" latinLnBrk="1" hangingPunct="1">
        <a:defRPr sz="2100" kern="1200">
          <a:solidFill>
            <a:schemeClr val="tx1"/>
          </a:solidFill>
          <a:latin typeface="+mn-lt"/>
          <a:ea typeface="+mn-ea"/>
          <a:cs typeface="+mn-cs"/>
        </a:defRPr>
      </a:lvl7pPr>
      <a:lvl8pPr marL="3650376" algn="l" defTabSz="1042965" rtl="0" eaLnBrk="1" latinLnBrk="1" hangingPunct="1">
        <a:defRPr sz="2100" kern="1200">
          <a:solidFill>
            <a:schemeClr val="tx1"/>
          </a:solidFill>
          <a:latin typeface="+mn-lt"/>
          <a:ea typeface="+mn-ea"/>
          <a:cs typeface="+mn-cs"/>
        </a:defRPr>
      </a:lvl8pPr>
      <a:lvl9pPr marL="4171859" algn="l" defTabSz="1042965" rtl="0" eaLnBrk="1" latinLnBrk="1"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xmlns="" id="{5E3F4A5E-7731-4601-8D23-6254CF3E1092}"/>
              </a:ext>
            </a:extLst>
          </p:cNvPr>
          <p:cNvSpPr>
            <a:spLocks noGrp="1"/>
          </p:cNvSpPr>
          <p:nvPr>
            <p:ph type="title"/>
          </p:nvPr>
        </p:nvSpPr>
        <p:spPr>
          <a:xfrm>
            <a:off x="838091" y="373833"/>
            <a:ext cx="10514232" cy="1357168"/>
          </a:xfrm>
          <a:prstGeom prst="rect">
            <a:avLst/>
          </a:prstGeom>
        </p:spPr>
        <p:txBody>
          <a:bodyPr vert="horz" lIns="104296" tIns="52148" rIns="104296" bIns="52148"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B37E55E1-E2A7-4A53-B954-D5ECED485A1C}"/>
              </a:ext>
            </a:extLst>
          </p:cNvPr>
          <p:cNvSpPr>
            <a:spLocks noGrp="1"/>
          </p:cNvSpPr>
          <p:nvPr>
            <p:ph type="body" idx="1"/>
          </p:nvPr>
        </p:nvSpPr>
        <p:spPr>
          <a:xfrm>
            <a:off x="838091" y="1869152"/>
            <a:ext cx="10514232" cy="4455086"/>
          </a:xfrm>
          <a:prstGeom prst="rect">
            <a:avLst/>
          </a:prstGeom>
        </p:spPr>
        <p:txBody>
          <a:bodyPr vert="horz" lIns="104296" tIns="52148" rIns="104296" bIns="52148"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FD56379F-5909-4DD9-94D0-1D6095BBCCE0}"/>
              </a:ext>
            </a:extLst>
          </p:cNvPr>
          <p:cNvSpPr>
            <a:spLocks noGrp="1"/>
          </p:cNvSpPr>
          <p:nvPr>
            <p:ph type="dt" sz="half" idx="2"/>
          </p:nvPr>
        </p:nvSpPr>
        <p:spPr>
          <a:xfrm>
            <a:off x="838091" y="6507904"/>
            <a:ext cx="2742843" cy="373830"/>
          </a:xfrm>
          <a:prstGeom prst="rect">
            <a:avLst/>
          </a:prstGeom>
        </p:spPr>
        <p:txBody>
          <a:bodyPr vert="horz" lIns="104296" tIns="52148" rIns="104296" bIns="52148" rtlCol="0" anchor="ctr"/>
          <a:lstStyle>
            <a:lvl1pPr algn="l">
              <a:defRPr sz="1400">
                <a:solidFill>
                  <a:schemeClr val="tx1">
                    <a:tint val="75000"/>
                  </a:schemeClr>
                </a:solidFill>
              </a:defRPr>
            </a:lvl1pPr>
          </a:lstStyle>
          <a:p>
            <a:fld id="{751BA2F4-09B0-472A-99DF-7B2B453EED92}"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50BB98B4-6AC3-4546-8423-4081E033DE6D}"/>
              </a:ext>
            </a:extLst>
          </p:cNvPr>
          <p:cNvSpPr>
            <a:spLocks noGrp="1"/>
          </p:cNvSpPr>
          <p:nvPr>
            <p:ph type="ftr" sz="quarter" idx="3"/>
          </p:nvPr>
        </p:nvSpPr>
        <p:spPr>
          <a:xfrm>
            <a:off x="4038075" y="6507904"/>
            <a:ext cx="4114265" cy="373830"/>
          </a:xfrm>
          <a:prstGeom prst="rect">
            <a:avLst/>
          </a:prstGeom>
        </p:spPr>
        <p:txBody>
          <a:bodyPr vert="horz" lIns="104296" tIns="52148" rIns="104296" bIns="52148" rtlCol="0" anchor="ctr"/>
          <a:lstStyle>
            <a:lvl1pPr algn="ctr">
              <a:defRPr sz="14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xmlns="" id="{C5C73016-5A6C-484E-BE35-A1F189B19097}"/>
              </a:ext>
            </a:extLst>
          </p:cNvPr>
          <p:cNvSpPr>
            <a:spLocks noGrp="1"/>
          </p:cNvSpPr>
          <p:nvPr>
            <p:ph type="sldNum" sz="quarter" idx="4"/>
          </p:nvPr>
        </p:nvSpPr>
        <p:spPr>
          <a:xfrm>
            <a:off x="8609479" y="6507904"/>
            <a:ext cx="2742843" cy="373830"/>
          </a:xfrm>
          <a:prstGeom prst="rect">
            <a:avLst/>
          </a:prstGeom>
        </p:spPr>
        <p:txBody>
          <a:bodyPr vert="horz" lIns="104296" tIns="52148" rIns="104296" bIns="52148" rtlCol="0" anchor="ctr"/>
          <a:lstStyle>
            <a:lvl1pPr algn="r">
              <a:defRPr sz="1400">
                <a:solidFill>
                  <a:schemeClr val="tx1">
                    <a:tint val="75000"/>
                  </a:schemeClr>
                </a:solidFill>
              </a:defRPr>
            </a:lvl1pPr>
          </a:lstStyle>
          <a:p>
            <a:fld id="{0BF5E0BE-0A06-4CFA-AA9E-51947B35260E}" type="slidenum">
              <a:rPr lang="ko-KR" altLang="en-US" smtClean="0"/>
              <a:pPr/>
              <a:t>‹#›</a:t>
            </a:fld>
            <a:endParaRPr lang="ko-KR" altLang="en-US"/>
          </a:p>
        </p:txBody>
      </p:sp>
    </p:spTree>
    <p:extLst>
      <p:ext uri="{BB962C8B-B14F-4D97-AF65-F5344CB8AC3E}">
        <p14:creationId xmlns:p14="http://schemas.microsoft.com/office/powerpoint/2010/main" xmlns="" val="38341766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042965" rtl="0" eaLnBrk="1" latinLnBrk="1" hangingPunct="1">
        <a:lnSpc>
          <a:spcPct val="90000"/>
        </a:lnSpc>
        <a:spcBef>
          <a:spcPct val="0"/>
        </a:spcBef>
        <a:buNone/>
        <a:defRPr sz="5000" kern="1200">
          <a:solidFill>
            <a:schemeClr val="tx1"/>
          </a:solidFill>
          <a:latin typeface="+mj-lt"/>
          <a:ea typeface="+mj-ea"/>
          <a:cs typeface="+mj-cs"/>
        </a:defRPr>
      </a:lvl1pPr>
    </p:titleStyle>
    <p:bodyStyle>
      <a:lvl1pPr marL="260741" indent="-260741" algn="l" defTabSz="1042965" rtl="0" eaLnBrk="1" latinLnBrk="1" hangingPunct="1">
        <a:lnSpc>
          <a:spcPct val="90000"/>
        </a:lnSpc>
        <a:spcBef>
          <a:spcPts val="1141"/>
        </a:spcBef>
        <a:buFont typeface="Arial" panose="020B0604020202020204" pitchFamily="34" charset="0"/>
        <a:buChar char="•"/>
        <a:defRPr sz="3200" kern="1200">
          <a:solidFill>
            <a:schemeClr val="tx1"/>
          </a:solidFill>
          <a:latin typeface="+mn-lt"/>
          <a:ea typeface="+mn-ea"/>
          <a:cs typeface="+mn-cs"/>
        </a:defRPr>
      </a:lvl1pPr>
      <a:lvl2pPr marL="782223" indent="-260741" algn="l" defTabSz="1042965" rtl="0" eaLnBrk="1" latinLnBrk="1" hangingPunct="1">
        <a:lnSpc>
          <a:spcPct val="90000"/>
        </a:lnSpc>
        <a:spcBef>
          <a:spcPts val="570"/>
        </a:spcBef>
        <a:buFont typeface="Arial" panose="020B0604020202020204" pitchFamily="34" charset="0"/>
        <a:buChar char="•"/>
        <a:defRPr sz="2700" kern="1200">
          <a:solidFill>
            <a:schemeClr val="tx1"/>
          </a:solidFill>
          <a:latin typeface="+mn-lt"/>
          <a:ea typeface="+mn-ea"/>
          <a:cs typeface="+mn-cs"/>
        </a:defRPr>
      </a:lvl2pPr>
      <a:lvl3pPr marL="1303706" indent="-260741" algn="l" defTabSz="1042965" rtl="0" eaLnBrk="1" latinLnBrk="1" hangingPunct="1">
        <a:lnSpc>
          <a:spcPct val="90000"/>
        </a:lnSpc>
        <a:spcBef>
          <a:spcPts val="570"/>
        </a:spcBef>
        <a:buFont typeface="Arial" panose="020B0604020202020204" pitchFamily="34" charset="0"/>
        <a:buChar char="•"/>
        <a:defRPr sz="2300" kern="1200">
          <a:solidFill>
            <a:schemeClr val="tx1"/>
          </a:solidFill>
          <a:latin typeface="+mn-lt"/>
          <a:ea typeface="+mn-ea"/>
          <a:cs typeface="+mn-cs"/>
        </a:defRPr>
      </a:lvl3pPr>
      <a:lvl4pPr marL="1825188"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4pPr>
      <a:lvl5pPr marL="2346670"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5pPr>
      <a:lvl6pPr marL="2868153"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635"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1117"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600"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p:bodyStyle>
    <p:otherStyle>
      <a:defPPr>
        <a:defRPr lang="ko-KR"/>
      </a:defPPr>
      <a:lvl1pPr marL="0" algn="l" defTabSz="1042965" rtl="0" eaLnBrk="1" latinLnBrk="1" hangingPunct="1">
        <a:defRPr sz="2100" kern="1200">
          <a:solidFill>
            <a:schemeClr val="tx1"/>
          </a:solidFill>
          <a:latin typeface="+mn-lt"/>
          <a:ea typeface="+mn-ea"/>
          <a:cs typeface="+mn-cs"/>
        </a:defRPr>
      </a:lvl1pPr>
      <a:lvl2pPr marL="521482" algn="l" defTabSz="1042965" rtl="0" eaLnBrk="1" latinLnBrk="1" hangingPunct="1">
        <a:defRPr sz="2100" kern="1200">
          <a:solidFill>
            <a:schemeClr val="tx1"/>
          </a:solidFill>
          <a:latin typeface="+mn-lt"/>
          <a:ea typeface="+mn-ea"/>
          <a:cs typeface="+mn-cs"/>
        </a:defRPr>
      </a:lvl2pPr>
      <a:lvl3pPr marL="1042965" algn="l" defTabSz="1042965" rtl="0" eaLnBrk="1" latinLnBrk="1" hangingPunct="1">
        <a:defRPr sz="2100" kern="1200">
          <a:solidFill>
            <a:schemeClr val="tx1"/>
          </a:solidFill>
          <a:latin typeface="+mn-lt"/>
          <a:ea typeface="+mn-ea"/>
          <a:cs typeface="+mn-cs"/>
        </a:defRPr>
      </a:lvl3pPr>
      <a:lvl4pPr marL="1564447" algn="l" defTabSz="1042965" rtl="0" eaLnBrk="1" latinLnBrk="1" hangingPunct="1">
        <a:defRPr sz="2100" kern="1200">
          <a:solidFill>
            <a:schemeClr val="tx1"/>
          </a:solidFill>
          <a:latin typeface="+mn-lt"/>
          <a:ea typeface="+mn-ea"/>
          <a:cs typeface="+mn-cs"/>
        </a:defRPr>
      </a:lvl4pPr>
      <a:lvl5pPr marL="2085929" algn="l" defTabSz="1042965" rtl="0" eaLnBrk="1" latinLnBrk="1" hangingPunct="1">
        <a:defRPr sz="2100" kern="1200">
          <a:solidFill>
            <a:schemeClr val="tx1"/>
          </a:solidFill>
          <a:latin typeface="+mn-lt"/>
          <a:ea typeface="+mn-ea"/>
          <a:cs typeface="+mn-cs"/>
        </a:defRPr>
      </a:lvl5pPr>
      <a:lvl6pPr marL="2607412" algn="l" defTabSz="1042965" rtl="0" eaLnBrk="1" latinLnBrk="1" hangingPunct="1">
        <a:defRPr sz="2100" kern="1200">
          <a:solidFill>
            <a:schemeClr val="tx1"/>
          </a:solidFill>
          <a:latin typeface="+mn-lt"/>
          <a:ea typeface="+mn-ea"/>
          <a:cs typeface="+mn-cs"/>
        </a:defRPr>
      </a:lvl6pPr>
      <a:lvl7pPr marL="3128894" algn="l" defTabSz="1042965" rtl="0" eaLnBrk="1" latinLnBrk="1" hangingPunct="1">
        <a:defRPr sz="2100" kern="1200">
          <a:solidFill>
            <a:schemeClr val="tx1"/>
          </a:solidFill>
          <a:latin typeface="+mn-lt"/>
          <a:ea typeface="+mn-ea"/>
          <a:cs typeface="+mn-cs"/>
        </a:defRPr>
      </a:lvl7pPr>
      <a:lvl8pPr marL="3650376" algn="l" defTabSz="1042965" rtl="0" eaLnBrk="1" latinLnBrk="1" hangingPunct="1">
        <a:defRPr sz="2100" kern="1200">
          <a:solidFill>
            <a:schemeClr val="tx1"/>
          </a:solidFill>
          <a:latin typeface="+mn-lt"/>
          <a:ea typeface="+mn-ea"/>
          <a:cs typeface="+mn-cs"/>
        </a:defRPr>
      </a:lvl8pPr>
      <a:lvl9pPr marL="4171859" algn="l" defTabSz="1042965" rtl="0" eaLnBrk="1" latinLnBrk="1"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xmlns="" id="{49545B8D-D1D0-40E3-9D26-D38C6AD080BC}"/>
              </a:ext>
            </a:extLst>
          </p:cNvPr>
          <p:cNvSpPr>
            <a:spLocks noGrp="1"/>
          </p:cNvSpPr>
          <p:nvPr>
            <p:ph type="title"/>
          </p:nvPr>
        </p:nvSpPr>
        <p:spPr>
          <a:xfrm>
            <a:off x="838091" y="373833"/>
            <a:ext cx="10514232" cy="1357168"/>
          </a:xfrm>
          <a:prstGeom prst="rect">
            <a:avLst/>
          </a:prstGeom>
        </p:spPr>
        <p:txBody>
          <a:bodyPr vert="horz" lIns="104296" tIns="52148" rIns="104296" bIns="52148"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1EA74949-D92E-44E4-AD74-E17784B798C6}"/>
              </a:ext>
            </a:extLst>
          </p:cNvPr>
          <p:cNvSpPr>
            <a:spLocks noGrp="1"/>
          </p:cNvSpPr>
          <p:nvPr>
            <p:ph type="body" idx="1"/>
          </p:nvPr>
        </p:nvSpPr>
        <p:spPr>
          <a:xfrm>
            <a:off x="838091" y="1869152"/>
            <a:ext cx="10514232" cy="4455086"/>
          </a:xfrm>
          <a:prstGeom prst="rect">
            <a:avLst/>
          </a:prstGeom>
        </p:spPr>
        <p:txBody>
          <a:bodyPr vert="horz" lIns="104296" tIns="52148" rIns="104296" bIns="52148"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4B5D3E11-6F60-4B30-BF33-7CAF72A94E60}"/>
              </a:ext>
            </a:extLst>
          </p:cNvPr>
          <p:cNvSpPr>
            <a:spLocks noGrp="1"/>
          </p:cNvSpPr>
          <p:nvPr>
            <p:ph type="dt" sz="half" idx="2"/>
          </p:nvPr>
        </p:nvSpPr>
        <p:spPr>
          <a:xfrm>
            <a:off x="838091" y="6507904"/>
            <a:ext cx="2742843" cy="373830"/>
          </a:xfrm>
          <a:prstGeom prst="rect">
            <a:avLst/>
          </a:prstGeom>
        </p:spPr>
        <p:txBody>
          <a:bodyPr vert="horz" lIns="104296" tIns="52148" rIns="104296" bIns="52148" rtlCol="0" anchor="ctr"/>
          <a:lstStyle>
            <a:lvl1pPr algn="l">
              <a:defRPr sz="1400">
                <a:solidFill>
                  <a:schemeClr val="tx1">
                    <a:tint val="75000"/>
                  </a:schemeClr>
                </a:solidFill>
              </a:defRPr>
            </a:lvl1pPr>
          </a:lstStyle>
          <a:p>
            <a:fld id="{37391C68-9C1E-490C-B161-49B8D024211D}" type="datetimeFigureOut">
              <a:rPr lang="ko-KR" altLang="en-US" smtClean="0"/>
              <a:pPr/>
              <a:t>2018-03-30</a:t>
            </a:fld>
            <a:endParaRPr lang="ko-KR" altLang="en-US"/>
          </a:p>
        </p:txBody>
      </p:sp>
      <p:sp>
        <p:nvSpPr>
          <p:cNvPr id="5" name="바닥글 개체 틀 4">
            <a:extLst>
              <a:ext uri="{FF2B5EF4-FFF2-40B4-BE49-F238E27FC236}">
                <a16:creationId xmlns:a16="http://schemas.microsoft.com/office/drawing/2014/main" xmlns="" id="{598A3111-B0F0-456C-984B-2E53AD2D3742}"/>
              </a:ext>
            </a:extLst>
          </p:cNvPr>
          <p:cNvSpPr>
            <a:spLocks noGrp="1"/>
          </p:cNvSpPr>
          <p:nvPr>
            <p:ph type="ftr" sz="quarter" idx="3"/>
          </p:nvPr>
        </p:nvSpPr>
        <p:spPr>
          <a:xfrm>
            <a:off x="4038075" y="6507904"/>
            <a:ext cx="4114265" cy="373830"/>
          </a:xfrm>
          <a:prstGeom prst="rect">
            <a:avLst/>
          </a:prstGeom>
        </p:spPr>
        <p:txBody>
          <a:bodyPr vert="horz" lIns="104296" tIns="52148" rIns="104296" bIns="52148" rtlCol="0" anchor="ctr"/>
          <a:lstStyle>
            <a:lvl1pPr algn="ctr">
              <a:defRPr sz="14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xmlns="" id="{6F34D0CE-9AA4-4587-AFA4-8B340F848BEE}"/>
              </a:ext>
            </a:extLst>
          </p:cNvPr>
          <p:cNvSpPr>
            <a:spLocks noGrp="1"/>
          </p:cNvSpPr>
          <p:nvPr>
            <p:ph type="sldNum" sz="quarter" idx="4"/>
          </p:nvPr>
        </p:nvSpPr>
        <p:spPr>
          <a:xfrm>
            <a:off x="8609479" y="6507904"/>
            <a:ext cx="2742843" cy="373830"/>
          </a:xfrm>
          <a:prstGeom prst="rect">
            <a:avLst/>
          </a:prstGeom>
        </p:spPr>
        <p:txBody>
          <a:bodyPr vert="horz" lIns="104296" tIns="52148" rIns="104296" bIns="52148" rtlCol="0" anchor="ctr"/>
          <a:lstStyle>
            <a:lvl1pPr algn="r">
              <a:defRPr sz="1400">
                <a:solidFill>
                  <a:schemeClr val="tx1">
                    <a:tint val="75000"/>
                  </a:schemeClr>
                </a:solidFill>
              </a:defRPr>
            </a:lvl1pPr>
          </a:lstStyle>
          <a:p>
            <a:fld id="{DD1DEAB7-9BFF-47E7-8FAE-A65CF8A8F8A6}" type="slidenum">
              <a:rPr lang="ko-KR" altLang="en-US" smtClean="0"/>
              <a:pPr/>
              <a:t>‹#›</a:t>
            </a:fld>
            <a:endParaRPr lang="ko-KR" altLang="en-US"/>
          </a:p>
        </p:txBody>
      </p:sp>
    </p:spTree>
    <p:extLst>
      <p:ext uri="{BB962C8B-B14F-4D97-AF65-F5344CB8AC3E}">
        <p14:creationId xmlns:p14="http://schemas.microsoft.com/office/powerpoint/2010/main" xmlns="" val="14227234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1042965" rtl="0" eaLnBrk="1" latinLnBrk="1" hangingPunct="1">
        <a:lnSpc>
          <a:spcPct val="90000"/>
        </a:lnSpc>
        <a:spcBef>
          <a:spcPct val="0"/>
        </a:spcBef>
        <a:buNone/>
        <a:defRPr sz="5000" kern="1200">
          <a:solidFill>
            <a:schemeClr val="tx1"/>
          </a:solidFill>
          <a:latin typeface="+mj-lt"/>
          <a:ea typeface="+mj-ea"/>
          <a:cs typeface="+mj-cs"/>
        </a:defRPr>
      </a:lvl1pPr>
    </p:titleStyle>
    <p:bodyStyle>
      <a:lvl1pPr marL="260741" indent="-260741" algn="l" defTabSz="1042965" rtl="0" eaLnBrk="1" latinLnBrk="1" hangingPunct="1">
        <a:lnSpc>
          <a:spcPct val="90000"/>
        </a:lnSpc>
        <a:spcBef>
          <a:spcPts val="1141"/>
        </a:spcBef>
        <a:buFont typeface="Arial" panose="020B0604020202020204" pitchFamily="34" charset="0"/>
        <a:buChar char="•"/>
        <a:defRPr sz="3200" kern="1200">
          <a:solidFill>
            <a:schemeClr val="tx1"/>
          </a:solidFill>
          <a:latin typeface="+mn-lt"/>
          <a:ea typeface="+mn-ea"/>
          <a:cs typeface="+mn-cs"/>
        </a:defRPr>
      </a:lvl1pPr>
      <a:lvl2pPr marL="782223" indent="-260741" algn="l" defTabSz="1042965" rtl="0" eaLnBrk="1" latinLnBrk="1" hangingPunct="1">
        <a:lnSpc>
          <a:spcPct val="90000"/>
        </a:lnSpc>
        <a:spcBef>
          <a:spcPts val="570"/>
        </a:spcBef>
        <a:buFont typeface="Arial" panose="020B0604020202020204" pitchFamily="34" charset="0"/>
        <a:buChar char="•"/>
        <a:defRPr sz="2700" kern="1200">
          <a:solidFill>
            <a:schemeClr val="tx1"/>
          </a:solidFill>
          <a:latin typeface="+mn-lt"/>
          <a:ea typeface="+mn-ea"/>
          <a:cs typeface="+mn-cs"/>
        </a:defRPr>
      </a:lvl2pPr>
      <a:lvl3pPr marL="1303706" indent="-260741" algn="l" defTabSz="1042965" rtl="0" eaLnBrk="1" latinLnBrk="1" hangingPunct="1">
        <a:lnSpc>
          <a:spcPct val="90000"/>
        </a:lnSpc>
        <a:spcBef>
          <a:spcPts val="570"/>
        </a:spcBef>
        <a:buFont typeface="Arial" panose="020B0604020202020204" pitchFamily="34" charset="0"/>
        <a:buChar char="•"/>
        <a:defRPr sz="2300" kern="1200">
          <a:solidFill>
            <a:schemeClr val="tx1"/>
          </a:solidFill>
          <a:latin typeface="+mn-lt"/>
          <a:ea typeface="+mn-ea"/>
          <a:cs typeface="+mn-cs"/>
        </a:defRPr>
      </a:lvl3pPr>
      <a:lvl4pPr marL="1825188"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4pPr>
      <a:lvl5pPr marL="2346670"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5pPr>
      <a:lvl6pPr marL="2868153"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635"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1117"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600" indent="-260741" algn="l" defTabSz="1042965" rtl="0" eaLnBrk="1" latinLnBrk="1"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p:bodyStyle>
    <p:otherStyle>
      <a:defPPr>
        <a:defRPr lang="ko-KR"/>
      </a:defPPr>
      <a:lvl1pPr marL="0" algn="l" defTabSz="1042965" rtl="0" eaLnBrk="1" latinLnBrk="1" hangingPunct="1">
        <a:defRPr sz="2100" kern="1200">
          <a:solidFill>
            <a:schemeClr val="tx1"/>
          </a:solidFill>
          <a:latin typeface="+mn-lt"/>
          <a:ea typeface="+mn-ea"/>
          <a:cs typeface="+mn-cs"/>
        </a:defRPr>
      </a:lvl1pPr>
      <a:lvl2pPr marL="521482" algn="l" defTabSz="1042965" rtl="0" eaLnBrk="1" latinLnBrk="1" hangingPunct="1">
        <a:defRPr sz="2100" kern="1200">
          <a:solidFill>
            <a:schemeClr val="tx1"/>
          </a:solidFill>
          <a:latin typeface="+mn-lt"/>
          <a:ea typeface="+mn-ea"/>
          <a:cs typeface="+mn-cs"/>
        </a:defRPr>
      </a:lvl2pPr>
      <a:lvl3pPr marL="1042965" algn="l" defTabSz="1042965" rtl="0" eaLnBrk="1" latinLnBrk="1" hangingPunct="1">
        <a:defRPr sz="2100" kern="1200">
          <a:solidFill>
            <a:schemeClr val="tx1"/>
          </a:solidFill>
          <a:latin typeface="+mn-lt"/>
          <a:ea typeface="+mn-ea"/>
          <a:cs typeface="+mn-cs"/>
        </a:defRPr>
      </a:lvl3pPr>
      <a:lvl4pPr marL="1564447" algn="l" defTabSz="1042965" rtl="0" eaLnBrk="1" latinLnBrk="1" hangingPunct="1">
        <a:defRPr sz="2100" kern="1200">
          <a:solidFill>
            <a:schemeClr val="tx1"/>
          </a:solidFill>
          <a:latin typeface="+mn-lt"/>
          <a:ea typeface="+mn-ea"/>
          <a:cs typeface="+mn-cs"/>
        </a:defRPr>
      </a:lvl4pPr>
      <a:lvl5pPr marL="2085929" algn="l" defTabSz="1042965" rtl="0" eaLnBrk="1" latinLnBrk="1" hangingPunct="1">
        <a:defRPr sz="2100" kern="1200">
          <a:solidFill>
            <a:schemeClr val="tx1"/>
          </a:solidFill>
          <a:latin typeface="+mn-lt"/>
          <a:ea typeface="+mn-ea"/>
          <a:cs typeface="+mn-cs"/>
        </a:defRPr>
      </a:lvl5pPr>
      <a:lvl6pPr marL="2607412" algn="l" defTabSz="1042965" rtl="0" eaLnBrk="1" latinLnBrk="1" hangingPunct="1">
        <a:defRPr sz="2100" kern="1200">
          <a:solidFill>
            <a:schemeClr val="tx1"/>
          </a:solidFill>
          <a:latin typeface="+mn-lt"/>
          <a:ea typeface="+mn-ea"/>
          <a:cs typeface="+mn-cs"/>
        </a:defRPr>
      </a:lvl6pPr>
      <a:lvl7pPr marL="3128894" algn="l" defTabSz="1042965" rtl="0" eaLnBrk="1" latinLnBrk="1" hangingPunct="1">
        <a:defRPr sz="2100" kern="1200">
          <a:solidFill>
            <a:schemeClr val="tx1"/>
          </a:solidFill>
          <a:latin typeface="+mn-lt"/>
          <a:ea typeface="+mn-ea"/>
          <a:cs typeface="+mn-cs"/>
        </a:defRPr>
      </a:lvl7pPr>
      <a:lvl8pPr marL="3650376" algn="l" defTabSz="1042965" rtl="0" eaLnBrk="1" latinLnBrk="1" hangingPunct="1">
        <a:defRPr sz="2100" kern="1200">
          <a:solidFill>
            <a:schemeClr val="tx1"/>
          </a:solidFill>
          <a:latin typeface="+mn-lt"/>
          <a:ea typeface="+mn-ea"/>
          <a:cs typeface="+mn-cs"/>
        </a:defRPr>
      </a:lvl8pPr>
      <a:lvl9pPr marL="4171859" algn="l" defTabSz="1042965" rtl="0" eaLnBrk="1" latinLnBrk="1"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521" y="281186"/>
            <a:ext cx="10971372" cy="1170253"/>
          </a:xfrm>
          <a:prstGeom prst="rect">
            <a:avLst/>
          </a:prstGeom>
        </p:spPr>
        <p:txBody>
          <a:bodyPr vert="horz" lIns="104296" tIns="52148" rIns="104296" bIns="52148"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609521" y="1638353"/>
            <a:ext cx="10971372" cy="4633874"/>
          </a:xfrm>
          <a:prstGeom prst="rect">
            <a:avLst/>
          </a:prstGeom>
        </p:spPr>
        <p:txBody>
          <a:bodyPr vert="horz" lIns="104296" tIns="52148" rIns="104296" bIns="52148"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609521" y="6507903"/>
            <a:ext cx="2844429" cy="373830"/>
          </a:xfrm>
          <a:prstGeom prst="rect">
            <a:avLst/>
          </a:prstGeom>
        </p:spPr>
        <p:txBody>
          <a:bodyPr vert="horz" lIns="104296" tIns="52148" rIns="104296" bIns="52148" rtlCol="0" anchor="ctr"/>
          <a:lstStyle>
            <a:lvl1pPr algn="l">
              <a:defRPr sz="1400">
                <a:solidFill>
                  <a:schemeClr val="tx1">
                    <a:tint val="75000"/>
                  </a:schemeClr>
                </a:solidFill>
              </a:defRPr>
            </a:lvl1pPr>
          </a:lstStyle>
          <a:p>
            <a:fld id="{C6D05A65-4187-461F-BACD-2DCB4EFC6D45}" type="datetimeFigureOut">
              <a:rPr lang="ko-KR" altLang="en-US" smtClean="0"/>
              <a:pPr/>
              <a:t>2018-03-30</a:t>
            </a:fld>
            <a:endParaRPr lang="ko-KR" altLang="en-US"/>
          </a:p>
        </p:txBody>
      </p:sp>
      <p:sp>
        <p:nvSpPr>
          <p:cNvPr id="5" name="바닥글 개체 틀 4"/>
          <p:cNvSpPr>
            <a:spLocks noGrp="1"/>
          </p:cNvSpPr>
          <p:nvPr>
            <p:ph type="ftr" sz="quarter" idx="3"/>
          </p:nvPr>
        </p:nvSpPr>
        <p:spPr>
          <a:xfrm>
            <a:off x="4165058" y="6507903"/>
            <a:ext cx="3860298" cy="373830"/>
          </a:xfrm>
          <a:prstGeom prst="rect">
            <a:avLst/>
          </a:prstGeom>
        </p:spPr>
        <p:txBody>
          <a:bodyPr vert="horz" lIns="104296" tIns="52148" rIns="104296" bIns="52148" rtlCol="0" anchor="ctr"/>
          <a:lstStyle>
            <a:lvl1pPr algn="ctr">
              <a:defRPr sz="14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6463" y="6507903"/>
            <a:ext cx="2844429" cy="373830"/>
          </a:xfrm>
          <a:prstGeom prst="rect">
            <a:avLst/>
          </a:prstGeom>
        </p:spPr>
        <p:txBody>
          <a:bodyPr vert="horz" lIns="104296" tIns="52148" rIns="104296" bIns="52148" rtlCol="0" anchor="ctr"/>
          <a:lstStyle>
            <a:lvl1pPr algn="r">
              <a:defRPr sz="1400">
                <a:solidFill>
                  <a:schemeClr val="tx1">
                    <a:tint val="75000"/>
                  </a:schemeClr>
                </a:solidFill>
              </a:defRPr>
            </a:lvl1pPr>
          </a:lstStyle>
          <a:p>
            <a:fld id="{0A7221E6-D62D-4125-ABF3-44DC88306CA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1042965" rtl="0" eaLnBrk="1" latinLnBrk="1" hangingPunct="1">
        <a:spcBef>
          <a:spcPct val="0"/>
        </a:spcBef>
        <a:buNone/>
        <a:defRPr sz="5000" kern="1200">
          <a:solidFill>
            <a:schemeClr val="tx1"/>
          </a:solidFill>
          <a:latin typeface="+mj-lt"/>
          <a:ea typeface="+mj-ea"/>
          <a:cs typeface="+mj-cs"/>
        </a:defRPr>
      </a:lvl1pPr>
    </p:titleStyle>
    <p:bodyStyle>
      <a:lvl1pPr marL="391112" indent="-391112" algn="l" defTabSz="1042965" rtl="0" eaLnBrk="1" latinLnBrk="1" hangingPunct="1">
        <a:spcBef>
          <a:spcPct val="20000"/>
        </a:spcBef>
        <a:buFont typeface="Arial" pitchFamily="34" charset="0"/>
        <a:buChar char="•"/>
        <a:defRPr sz="3600" kern="1200">
          <a:solidFill>
            <a:schemeClr val="tx1"/>
          </a:solidFill>
          <a:latin typeface="+mn-lt"/>
          <a:ea typeface="+mn-ea"/>
          <a:cs typeface="+mn-cs"/>
        </a:defRPr>
      </a:lvl1pPr>
      <a:lvl2pPr marL="847409" indent="-325926" algn="l" defTabSz="1042965" rtl="0" eaLnBrk="1" latinLnBrk="1" hangingPunct="1">
        <a:spcBef>
          <a:spcPct val="20000"/>
        </a:spcBef>
        <a:buFont typeface="Arial" pitchFamily="34" charset="0"/>
        <a:buChar char="–"/>
        <a:defRPr sz="3200" kern="1200">
          <a:solidFill>
            <a:schemeClr val="tx1"/>
          </a:solidFill>
          <a:latin typeface="+mn-lt"/>
          <a:ea typeface="+mn-ea"/>
          <a:cs typeface="+mn-cs"/>
        </a:defRPr>
      </a:lvl2pPr>
      <a:lvl3pPr marL="1303706" indent="-260741" algn="l" defTabSz="1042965"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825188"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46670"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68153"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89635"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911117"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432600" indent="-260741" algn="l" defTabSz="1042965" rtl="0" eaLnBrk="1" latinLnBrk="1"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ko-KR"/>
      </a:defPPr>
      <a:lvl1pPr marL="0" algn="l" defTabSz="1042965" rtl="0" eaLnBrk="1" latinLnBrk="1" hangingPunct="1">
        <a:defRPr sz="2100" kern="1200">
          <a:solidFill>
            <a:schemeClr val="tx1"/>
          </a:solidFill>
          <a:latin typeface="+mn-lt"/>
          <a:ea typeface="+mn-ea"/>
          <a:cs typeface="+mn-cs"/>
        </a:defRPr>
      </a:lvl1pPr>
      <a:lvl2pPr marL="521482" algn="l" defTabSz="1042965" rtl="0" eaLnBrk="1" latinLnBrk="1" hangingPunct="1">
        <a:defRPr sz="2100" kern="1200">
          <a:solidFill>
            <a:schemeClr val="tx1"/>
          </a:solidFill>
          <a:latin typeface="+mn-lt"/>
          <a:ea typeface="+mn-ea"/>
          <a:cs typeface="+mn-cs"/>
        </a:defRPr>
      </a:lvl2pPr>
      <a:lvl3pPr marL="1042965" algn="l" defTabSz="1042965" rtl="0" eaLnBrk="1" latinLnBrk="1" hangingPunct="1">
        <a:defRPr sz="2100" kern="1200">
          <a:solidFill>
            <a:schemeClr val="tx1"/>
          </a:solidFill>
          <a:latin typeface="+mn-lt"/>
          <a:ea typeface="+mn-ea"/>
          <a:cs typeface="+mn-cs"/>
        </a:defRPr>
      </a:lvl3pPr>
      <a:lvl4pPr marL="1564447" algn="l" defTabSz="1042965" rtl="0" eaLnBrk="1" latinLnBrk="1" hangingPunct="1">
        <a:defRPr sz="2100" kern="1200">
          <a:solidFill>
            <a:schemeClr val="tx1"/>
          </a:solidFill>
          <a:latin typeface="+mn-lt"/>
          <a:ea typeface="+mn-ea"/>
          <a:cs typeface="+mn-cs"/>
        </a:defRPr>
      </a:lvl4pPr>
      <a:lvl5pPr marL="2085929" algn="l" defTabSz="1042965" rtl="0" eaLnBrk="1" latinLnBrk="1" hangingPunct="1">
        <a:defRPr sz="2100" kern="1200">
          <a:solidFill>
            <a:schemeClr val="tx1"/>
          </a:solidFill>
          <a:latin typeface="+mn-lt"/>
          <a:ea typeface="+mn-ea"/>
          <a:cs typeface="+mn-cs"/>
        </a:defRPr>
      </a:lvl5pPr>
      <a:lvl6pPr marL="2607412" algn="l" defTabSz="1042965" rtl="0" eaLnBrk="1" latinLnBrk="1" hangingPunct="1">
        <a:defRPr sz="2100" kern="1200">
          <a:solidFill>
            <a:schemeClr val="tx1"/>
          </a:solidFill>
          <a:latin typeface="+mn-lt"/>
          <a:ea typeface="+mn-ea"/>
          <a:cs typeface="+mn-cs"/>
        </a:defRPr>
      </a:lvl6pPr>
      <a:lvl7pPr marL="3128894" algn="l" defTabSz="1042965" rtl="0" eaLnBrk="1" latinLnBrk="1" hangingPunct="1">
        <a:defRPr sz="2100" kern="1200">
          <a:solidFill>
            <a:schemeClr val="tx1"/>
          </a:solidFill>
          <a:latin typeface="+mn-lt"/>
          <a:ea typeface="+mn-ea"/>
          <a:cs typeface="+mn-cs"/>
        </a:defRPr>
      </a:lvl7pPr>
      <a:lvl8pPr marL="3650376" algn="l" defTabSz="1042965" rtl="0" eaLnBrk="1" latinLnBrk="1" hangingPunct="1">
        <a:defRPr sz="2100" kern="1200">
          <a:solidFill>
            <a:schemeClr val="tx1"/>
          </a:solidFill>
          <a:latin typeface="+mn-lt"/>
          <a:ea typeface="+mn-ea"/>
          <a:cs typeface="+mn-cs"/>
        </a:defRPr>
      </a:lvl8pPr>
      <a:lvl9pPr marL="4171859" algn="l" defTabSz="1042965" rtl="0" eaLnBrk="1" latinLnBrk="1"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hyperlink" Target="https://blog.naver.com/bk9970/220843214363" TargetMode="Externa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hyperlink" Target="http://clipbank.ebs.co.kr/clip/view;jsessionid=t1mHlSKVHqsd4CrhAha5x64V8zgmwW3wmUmwGc46g1waYk1jMmo7VM73OfrMsu18.eemwas03_servlet_engine3?clipId=VOD_20120118_00423" TargetMode="Externa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ITjhbt4jEjQ" TargetMode="Externa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4.xml"/><Relationship Id="rId5" Type="http://schemas.openxmlformats.org/officeDocument/2006/relationships/hyperlink" Target="https://youtu.be/hWIPDWJFCkU"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24740"/>
            <a:ext cx="12190413" cy="630942"/>
          </a:xfrm>
          <a:prstGeom prst="rect">
            <a:avLst/>
          </a:prstGeom>
          <a:noFill/>
        </p:spPr>
        <p:txBody>
          <a:bodyPr wrap="square" rtlCol="0">
            <a:spAutoFit/>
          </a:bodyPr>
          <a:lstStyle/>
          <a:p>
            <a:pPr algn="ctr"/>
            <a:r>
              <a:rPr lang="ko-KR" altLang="en-US" sz="3500" dirty="0" smtClean="0">
                <a:latin typeface="나눔바른고딕OTF UltraLight" pitchFamily="50" charset="-127"/>
                <a:ea typeface="나눔바른고딕OTF UltraLight" pitchFamily="50" charset="-127"/>
              </a:rPr>
              <a:t>일본의 민족주의</a:t>
            </a:r>
            <a:endParaRPr lang="ko-KR" altLang="en-US" sz="3500" dirty="0">
              <a:latin typeface="나눔바른고딕OTF UltraLight" pitchFamily="50" charset="-127"/>
              <a:ea typeface="나눔바른고딕OTF UltraLight" pitchFamily="50" charset="-127"/>
            </a:endParaRPr>
          </a:p>
        </p:txBody>
      </p:sp>
      <p:sp>
        <p:nvSpPr>
          <p:cNvPr id="5" name="TextBox 4"/>
          <p:cNvSpPr txBox="1"/>
          <p:nvPr/>
        </p:nvSpPr>
        <p:spPr>
          <a:xfrm>
            <a:off x="0" y="2796376"/>
            <a:ext cx="12190413" cy="1631216"/>
          </a:xfrm>
          <a:prstGeom prst="rect">
            <a:avLst/>
          </a:prstGeom>
          <a:noFill/>
        </p:spPr>
        <p:txBody>
          <a:bodyPr wrap="square" rtlCol="0">
            <a:spAutoFit/>
          </a:bodyPr>
          <a:lstStyle/>
          <a:p>
            <a:pPr algn="ctr"/>
            <a:r>
              <a:rPr lang="en-US" altLang="ko-KR" sz="2000" dirty="0" smtClean="0">
                <a:latin typeface="나눔바른고딕 UltraLight" pitchFamily="2" charset="-127"/>
                <a:ea typeface="나눔바른고딕 UltraLight" pitchFamily="2" charset="-127"/>
              </a:rPr>
              <a:t>5</a:t>
            </a:r>
            <a:r>
              <a:rPr lang="ko-KR" altLang="en-US" sz="2000" dirty="0" smtClean="0">
                <a:latin typeface="나눔바른고딕 UltraLight" pitchFamily="2" charset="-127"/>
                <a:ea typeface="나눔바른고딕 UltraLight" pitchFamily="2" charset="-127"/>
              </a:rPr>
              <a:t>조</a:t>
            </a:r>
            <a:endParaRPr lang="en-US" altLang="ko-KR" sz="2000" dirty="0" smtClean="0">
              <a:latin typeface="나눔바른고딕 UltraLight" pitchFamily="2" charset="-127"/>
              <a:ea typeface="나눔바른고딕 UltraLight" pitchFamily="2" charset="-127"/>
            </a:endParaRPr>
          </a:p>
          <a:p>
            <a:pPr algn="ctr"/>
            <a:endParaRPr lang="en-US" altLang="ko-KR" sz="2000" dirty="0" smtClean="0">
              <a:latin typeface="나눔바른고딕 UltraLight" pitchFamily="2" charset="-127"/>
              <a:ea typeface="나눔바른고딕 UltraLight" pitchFamily="2" charset="-127"/>
            </a:endParaRPr>
          </a:p>
          <a:p>
            <a:pPr algn="ctr"/>
            <a:r>
              <a:rPr lang="ko-KR" altLang="en-US" sz="2000" dirty="0" smtClean="0">
                <a:latin typeface="나눔바른고딕 UltraLight" pitchFamily="2" charset="-127"/>
                <a:ea typeface="나눔바른고딕 UltraLight" pitchFamily="2" charset="-127"/>
              </a:rPr>
              <a:t>이용우 신혜원 곽선호</a:t>
            </a:r>
            <a:endParaRPr lang="en-US" altLang="ko-KR" sz="2000" dirty="0" smtClean="0">
              <a:latin typeface="나눔바른고딕 UltraLight" pitchFamily="2" charset="-127"/>
              <a:ea typeface="나눔바른고딕 UltraLight" pitchFamily="2" charset="-127"/>
            </a:endParaRPr>
          </a:p>
          <a:p>
            <a:pPr algn="ctr"/>
            <a:endParaRPr lang="en-US" altLang="ko-KR" sz="2000" dirty="0" smtClean="0">
              <a:latin typeface="나눔바른고딕 UltraLight" pitchFamily="2" charset="-127"/>
              <a:ea typeface="나눔바른고딕 UltraLight" pitchFamily="2" charset="-127"/>
            </a:endParaRPr>
          </a:p>
          <a:p>
            <a:pPr algn="ctr"/>
            <a:r>
              <a:rPr lang="ko-KR" altLang="en-US" sz="2000" dirty="0" smtClean="0">
                <a:latin typeface="나눔바른고딕 UltraLight" pitchFamily="2" charset="-127"/>
                <a:ea typeface="나눔바른고딕 UltraLight" pitchFamily="2" charset="-127"/>
              </a:rPr>
              <a:t>박시영 이동권 김태완</a:t>
            </a:r>
            <a:endParaRPr lang="en-US" altLang="ko-KR" sz="2000" dirty="0" smtClean="0">
              <a:latin typeface="나눔바른고딕 UltraLight" pitchFamily="2" charset="-127"/>
              <a:ea typeface="나눔바른고딕 UltraLight" pitchFamily="2" charset="-127"/>
            </a:endParaRPr>
          </a:p>
        </p:txBody>
      </p:sp>
      <p:sp>
        <p:nvSpPr>
          <p:cNvPr id="8" name="직사각형 7"/>
          <p:cNvSpPr/>
          <p:nvPr/>
        </p:nvSpPr>
        <p:spPr>
          <a:xfrm>
            <a:off x="3737752" y="0"/>
            <a:ext cx="4714908" cy="7021513"/>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35317" y="340588"/>
            <a:ext cx="11231785" cy="6414063"/>
          </a:xfrm>
        </p:spPr>
        <p:txBody>
          <a:bodyPr>
            <a:noAutofit/>
          </a:bodyPr>
          <a:lstStyle/>
          <a:p>
            <a:pPr marL="0" indent="0" fontAlgn="base">
              <a:buNone/>
            </a:pPr>
            <a:r>
              <a:rPr lang="en-US" altLang="ko-KR" sz="1900" dirty="0"/>
              <a:t>3. </a:t>
            </a:r>
            <a:r>
              <a:rPr lang="ko-KR" altLang="en-US" sz="1900" dirty="0"/>
              <a:t>문화민족주의</a:t>
            </a:r>
          </a:p>
          <a:p>
            <a:pPr marL="0" indent="0" fontAlgn="base">
              <a:buNone/>
            </a:pPr>
            <a:r>
              <a:rPr lang="ko-KR" altLang="en-US" sz="1900" dirty="0"/>
              <a:t>□ </a:t>
            </a:r>
            <a:r>
              <a:rPr lang="ko-KR" altLang="en-US" sz="1900" dirty="0" err="1"/>
              <a:t>황민화교육</a:t>
            </a:r>
            <a:endParaRPr lang="ko-KR" altLang="en-US" sz="1900" dirty="0"/>
          </a:p>
          <a:p>
            <a:pPr marL="0" indent="0" fontAlgn="base">
              <a:buNone/>
            </a:pPr>
            <a:r>
              <a:rPr lang="en-US" altLang="ko-KR" sz="1900" dirty="0"/>
              <a:t>1) </a:t>
            </a:r>
            <a:r>
              <a:rPr lang="ko-KR" altLang="en-US" sz="1900" dirty="0"/>
              <a:t>일본의 문화정책 </a:t>
            </a:r>
            <a:r>
              <a:rPr lang="en-US" altLang="ko-KR" sz="1900" dirty="0"/>
              <a:t>: </a:t>
            </a:r>
            <a:r>
              <a:rPr lang="ko-KR" altLang="en-US" sz="1900" dirty="0"/>
              <a:t>국민교육정책</a:t>
            </a:r>
            <a:r>
              <a:rPr lang="en-US" altLang="ko-KR" sz="1900" dirty="0"/>
              <a:t>(1872</a:t>
            </a:r>
            <a:r>
              <a:rPr lang="ko-KR" altLang="en-US" sz="1900" dirty="0"/>
              <a:t>년</a:t>
            </a:r>
            <a:r>
              <a:rPr lang="en-US" altLang="ko-KR" sz="1900" dirty="0"/>
              <a:t>), </a:t>
            </a:r>
            <a:r>
              <a:rPr lang="ko-KR" altLang="en-US" sz="1900" dirty="0"/>
              <a:t>문부성</a:t>
            </a:r>
            <a:r>
              <a:rPr lang="en-US" altLang="ko-KR" sz="1900" dirty="0"/>
              <a:t>(1871</a:t>
            </a:r>
            <a:r>
              <a:rPr lang="ko-KR" altLang="en-US" sz="1900" dirty="0"/>
              <a:t>년 인재육성</a:t>
            </a:r>
            <a:r>
              <a:rPr lang="en-US" altLang="ko-KR" sz="1900" dirty="0"/>
              <a:t>&amp;</a:t>
            </a:r>
            <a:r>
              <a:rPr lang="ko-KR" altLang="en-US" sz="1900" dirty="0"/>
              <a:t>학교제도 정비</a:t>
            </a:r>
            <a:r>
              <a:rPr lang="en-US" altLang="ko-KR" sz="1900" dirty="0"/>
              <a:t>), 1872</a:t>
            </a:r>
            <a:r>
              <a:rPr lang="ko-KR" altLang="en-US" sz="1900" dirty="0"/>
              <a:t>년</a:t>
            </a:r>
            <a:r>
              <a:rPr lang="en-US" altLang="ko-KR" sz="1900" dirty="0"/>
              <a:t>(</a:t>
            </a:r>
            <a:r>
              <a:rPr lang="ko-KR" altLang="en-US" sz="1900" dirty="0"/>
              <a:t>입신출세</a:t>
            </a:r>
            <a:r>
              <a:rPr lang="en-US" altLang="ko-KR" sz="1900" dirty="0"/>
              <a:t>, </a:t>
            </a:r>
            <a:r>
              <a:rPr lang="ko-KR" altLang="en-US" sz="1900" dirty="0"/>
              <a:t>실학</a:t>
            </a:r>
            <a:r>
              <a:rPr lang="en-US" altLang="ko-KR" sz="1900" dirty="0"/>
              <a:t>, </a:t>
            </a:r>
            <a:r>
              <a:rPr lang="ko-KR" altLang="en-US" sz="1900" dirty="0"/>
              <a:t>교육기회평등</a:t>
            </a:r>
            <a:r>
              <a:rPr lang="en-US" altLang="ko-KR" sz="1900" dirty="0"/>
              <a:t>)</a:t>
            </a:r>
            <a:endParaRPr lang="ko-KR" altLang="en-US" sz="1900" dirty="0"/>
          </a:p>
          <a:p>
            <a:pPr marL="0" indent="0" fontAlgn="base">
              <a:buNone/>
            </a:pPr>
            <a:r>
              <a:rPr lang="en-US" altLang="ko-KR" sz="1900" dirty="0"/>
              <a:t>2) </a:t>
            </a:r>
            <a:r>
              <a:rPr lang="ko-KR" altLang="en-US" sz="1900" dirty="0"/>
              <a:t>유교부흥운동 </a:t>
            </a:r>
            <a:r>
              <a:rPr lang="en-US" altLang="ko-KR" sz="1900" dirty="0"/>
              <a:t>: </a:t>
            </a:r>
            <a:endParaRPr lang="ko-KR" altLang="en-US" sz="1900" dirty="0"/>
          </a:p>
          <a:p>
            <a:pPr marL="0" indent="0" fontAlgn="base">
              <a:buNone/>
            </a:pPr>
            <a:r>
              <a:rPr lang="en-US" altLang="ko-KR" sz="1900" dirty="0" smtClean="0"/>
              <a:t>- </a:t>
            </a:r>
            <a:r>
              <a:rPr lang="ko-KR" altLang="en-US" sz="1900" dirty="0"/>
              <a:t>천황의 도덕이 국민의 도덕과 신민간 도덕을 규정하는 중요한 원리로 작용한 것은 천왕이 국민의 자유와 권리의 원천</a:t>
            </a:r>
          </a:p>
          <a:p>
            <a:pPr marL="0" indent="0" fontAlgn="base">
              <a:buNone/>
            </a:pPr>
            <a:r>
              <a:rPr lang="en-US" altLang="ko-KR" sz="1900" dirty="0"/>
              <a:t>- </a:t>
            </a:r>
            <a:r>
              <a:rPr lang="ko-KR" altLang="en-US" sz="1900" dirty="0"/>
              <a:t>국가</a:t>
            </a:r>
            <a:r>
              <a:rPr lang="en-US" altLang="ko-KR" sz="1900" dirty="0"/>
              <a:t>, </a:t>
            </a:r>
            <a:r>
              <a:rPr lang="ko-KR" altLang="en-US" sz="1900" dirty="0"/>
              <a:t>천황</a:t>
            </a:r>
            <a:r>
              <a:rPr lang="en-US" altLang="ko-KR" sz="1900" dirty="0"/>
              <a:t>, </a:t>
            </a:r>
            <a:r>
              <a:rPr lang="ko-KR" altLang="en-US" sz="1900" dirty="0"/>
              <a:t>도덕의 근원 등을 일체화한 뒤 천황에 대한 충절과 부모에 대한 효를 도덕의 근간으로 삼아 유교윤리의 덕목을 나열하고 국헌을 존중하고 순종하며 전쟁이 일어나면 천황을 위해 싸우고 천지와 함께 천황의 번영을 누리도록 힘을 </a:t>
            </a:r>
            <a:r>
              <a:rPr lang="ko-KR" altLang="en-US" sz="1900" dirty="0" err="1"/>
              <a:t>다하</a:t>
            </a:r>
            <a:r>
              <a:rPr lang="ko-KR" altLang="en-US" sz="1900" dirty="0"/>
              <a:t> 라는 것</a:t>
            </a:r>
          </a:p>
          <a:p>
            <a:pPr marL="0" indent="0" fontAlgn="base">
              <a:buNone/>
            </a:pPr>
            <a:r>
              <a:rPr lang="en-US" altLang="ko-KR" sz="1900" dirty="0"/>
              <a:t>- </a:t>
            </a:r>
            <a:r>
              <a:rPr lang="ko-KR" altLang="en-US" sz="1900" dirty="0"/>
              <a:t>천황이데올로기 </a:t>
            </a:r>
            <a:r>
              <a:rPr lang="en-US" altLang="ko-KR" sz="1900" dirty="0"/>
              <a:t>: </a:t>
            </a:r>
            <a:r>
              <a:rPr lang="ko-KR" altLang="en-US" sz="1900" dirty="0"/>
              <a:t>애국 </a:t>
            </a:r>
            <a:r>
              <a:rPr lang="ko-KR" altLang="en-US" sz="1900" dirty="0" err="1"/>
              <a:t>개념없고</a:t>
            </a:r>
            <a:r>
              <a:rPr lang="ko-KR" altLang="en-US" sz="1900" dirty="0"/>
              <a:t> 국민의 권리와 자유 및 평화에 대한 개념이 없으며 천황을 숭배의 대상으로 엄숙히 </a:t>
            </a:r>
            <a:r>
              <a:rPr lang="ko-KR" altLang="en-US" sz="1900" dirty="0" err="1"/>
              <a:t>봉독하</a:t>
            </a:r>
            <a:r>
              <a:rPr lang="ko-KR" altLang="en-US" sz="1900" dirty="0"/>
              <a:t> 게 했고 어진영에 대해 최고의 예우를 하도록 하였으며 천황에 대해 절대적 복종하는 태도를 습관화하는 교육시켰다</a:t>
            </a:r>
          </a:p>
          <a:p>
            <a:pPr marL="0" indent="0" fontAlgn="base">
              <a:buNone/>
            </a:pPr>
            <a:r>
              <a:rPr lang="en-US" altLang="ko-KR" sz="1900" dirty="0"/>
              <a:t>- </a:t>
            </a:r>
            <a:r>
              <a:rPr lang="ko-KR" altLang="en-US" sz="1900" dirty="0"/>
              <a:t>수신교육 </a:t>
            </a:r>
            <a:r>
              <a:rPr lang="en-US" altLang="ko-KR" sz="1900" dirty="0"/>
              <a:t>: </a:t>
            </a:r>
            <a:r>
              <a:rPr lang="ko-KR" altLang="en-US" sz="1900" dirty="0"/>
              <a:t>가부장제적 특징이 헌법과 민법으로 제도화되었고 도덕적으로 권위를 부여하고 국민에게 철저히 침투하기 위함</a:t>
            </a:r>
          </a:p>
          <a:p>
            <a:pPr marL="0" indent="0" fontAlgn="base">
              <a:buNone/>
            </a:pPr>
            <a:r>
              <a:rPr lang="en-US" altLang="ko-KR" sz="1900" dirty="0"/>
              <a:t>- </a:t>
            </a:r>
            <a:r>
              <a:rPr lang="ko-KR" altLang="en-US" sz="1900" dirty="0"/>
              <a:t>이를 통해 </a:t>
            </a:r>
            <a:r>
              <a:rPr lang="ko-KR" altLang="en-US" sz="1900" dirty="0" err="1"/>
              <a:t>천황사사상의</a:t>
            </a:r>
            <a:r>
              <a:rPr lang="ko-KR" altLang="en-US" sz="1900" dirty="0"/>
              <a:t> 체제는 절대적인 권위로 인식되어 일본인의 몸과 마음을 지배했다</a:t>
            </a:r>
          </a:p>
          <a:p>
            <a:pPr marL="0" indent="0" fontAlgn="base">
              <a:buNone/>
            </a:pPr>
            <a:r>
              <a:rPr lang="ko-KR" altLang="en-US" sz="1900" dirty="0"/>
              <a:t>□ 종교개혁</a:t>
            </a:r>
            <a:r>
              <a:rPr lang="en-US" altLang="ko-KR" sz="1900" dirty="0"/>
              <a:t>(</a:t>
            </a:r>
            <a:r>
              <a:rPr lang="ko-KR" altLang="en-US" sz="1900" dirty="0"/>
              <a:t>국가신도神道</a:t>
            </a:r>
            <a:r>
              <a:rPr lang="en-US" altLang="ko-KR" sz="1900" dirty="0"/>
              <a:t>)</a:t>
            </a:r>
            <a:endParaRPr lang="ko-KR" altLang="en-US" sz="1900" dirty="0"/>
          </a:p>
          <a:p>
            <a:pPr marL="0" indent="0" fontAlgn="base">
              <a:buNone/>
            </a:pPr>
            <a:r>
              <a:rPr lang="en-US" altLang="ko-KR" sz="1900" dirty="0"/>
              <a:t>- </a:t>
            </a:r>
            <a:r>
              <a:rPr lang="ko-KR" altLang="en-US" sz="1900" dirty="0"/>
              <a:t>인간이 중심이고 신은 인간세계에 안녕을 제공하는 수단</a:t>
            </a:r>
          </a:p>
          <a:p>
            <a:pPr marL="0" indent="0" fontAlgn="base">
              <a:buNone/>
            </a:pPr>
            <a:r>
              <a:rPr lang="en-US" altLang="ko-KR" sz="1900" dirty="0"/>
              <a:t>- </a:t>
            </a:r>
            <a:r>
              <a:rPr lang="ko-KR" altLang="en-US" sz="1900" dirty="0" smtClean="0"/>
              <a:t>천황을 </a:t>
            </a:r>
            <a:r>
              <a:rPr lang="ko-KR" altLang="en-US" sz="1900" dirty="0"/>
              <a:t>중심으로 하여 천황을 신으로 국민을 신자로 하는 특이한 관계를 구성하여 이데올로기에 적용했음</a:t>
            </a:r>
          </a:p>
          <a:p>
            <a:endParaRPr lang="ko-KR" altLang="en-US" sz="1900" dirty="0"/>
          </a:p>
        </p:txBody>
      </p:sp>
    </p:spTree>
    <p:extLst>
      <p:ext uri="{BB962C8B-B14F-4D97-AF65-F5344CB8AC3E}">
        <p14:creationId xmlns:p14="http://schemas.microsoft.com/office/powerpoint/2010/main" xmlns="" val="4011303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09521" y="281186"/>
            <a:ext cx="10971372" cy="870375"/>
          </a:xfrm>
        </p:spPr>
        <p:txBody>
          <a:bodyPr>
            <a:normAutofit/>
          </a:bodyPr>
          <a:lstStyle/>
          <a:p>
            <a:r>
              <a:rPr lang="ko-KR" altLang="en-US" sz="4400" dirty="0" err="1" smtClean="0"/>
              <a:t>메이지유신</a:t>
            </a:r>
            <a:r>
              <a:rPr lang="ko-KR" altLang="en-US" sz="4400" dirty="0" smtClean="0"/>
              <a:t> 후기 민족주의</a:t>
            </a:r>
            <a:endParaRPr lang="ko-KR" altLang="en-US" sz="4400" dirty="0"/>
          </a:p>
        </p:txBody>
      </p:sp>
      <p:sp>
        <p:nvSpPr>
          <p:cNvPr id="3" name="내용 개체 틀 2"/>
          <p:cNvSpPr>
            <a:spLocks noGrp="1"/>
          </p:cNvSpPr>
          <p:nvPr>
            <p:ph idx="1"/>
          </p:nvPr>
        </p:nvSpPr>
        <p:spPr>
          <a:xfrm>
            <a:off x="143321" y="1225286"/>
            <a:ext cx="11903773" cy="5603089"/>
          </a:xfrm>
        </p:spPr>
        <p:txBody>
          <a:bodyPr>
            <a:normAutofit/>
          </a:bodyPr>
          <a:lstStyle/>
          <a:p>
            <a:pPr marL="0" indent="0" fontAlgn="base">
              <a:buNone/>
            </a:pPr>
            <a:r>
              <a:rPr lang="en-US" altLang="ko-KR" sz="2000" dirty="0" smtClean="0"/>
              <a:t>1</a:t>
            </a:r>
            <a:r>
              <a:rPr lang="en-US" altLang="ko-KR" sz="2000" dirty="0"/>
              <a:t>. </a:t>
            </a:r>
            <a:r>
              <a:rPr lang="ko-KR" altLang="en-US" sz="2000" dirty="0"/>
              <a:t>제국주의</a:t>
            </a:r>
          </a:p>
          <a:p>
            <a:pPr marL="0" indent="0" fontAlgn="base">
              <a:buNone/>
            </a:pPr>
            <a:r>
              <a:rPr lang="en-US" altLang="ko-KR" sz="2000" dirty="0" smtClean="0"/>
              <a:t>2</a:t>
            </a:r>
            <a:r>
              <a:rPr lang="en-US" altLang="ko-KR" sz="2000" dirty="0"/>
              <a:t>. </a:t>
            </a:r>
            <a:r>
              <a:rPr lang="ko-KR" altLang="en-US" sz="2000" dirty="0"/>
              <a:t>식민지주의</a:t>
            </a:r>
          </a:p>
          <a:p>
            <a:pPr marL="0" indent="0" fontAlgn="base">
              <a:buNone/>
            </a:pPr>
            <a:r>
              <a:rPr lang="en-US" altLang="ko-KR" sz="2000" dirty="0"/>
              <a:t>1) </a:t>
            </a:r>
            <a:r>
              <a:rPr lang="ko-KR" altLang="en-US" sz="2000" dirty="0"/>
              <a:t>설명 </a:t>
            </a:r>
            <a:r>
              <a:rPr lang="en-US" altLang="ko-KR" sz="2000" dirty="0"/>
              <a:t>: </a:t>
            </a:r>
            <a:r>
              <a:rPr lang="ko-KR" altLang="en-US" sz="2000" dirty="0"/>
              <a:t>전쟁이라는 수단을 통해서 영토와 </a:t>
            </a:r>
            <a:r>
              <a:rPr lang="ko-KR" altLang="en-US" sz="2000" dirty="0" err="1"/>
              <a:t>이구너을</a:t>
            </a:r>
            <a:r>
              <a:rPr lang="ko-KR" altLang="en-US" sz="2000" dirty="0"/>
              <a:t> 획득한 뒤 본격적인 식민지 지배를 위해 </a:t>
            </a:r>
            <a:r>
              <a:rPr lang="en-US" altLang="ko-KR" sz="2000" dirty="0"/>
              <a:t>2</a:t>
            </a:r>
            <a:r>
              <a:rPr lang="ko-KR" altLang="en-US" sz="2000" dirty="0"/>
              <a:t>차적으로 경제지배를 적극적으로 추진하여 일본경제권에 편입시키고 착취기업</a:t>
            </a:r>
            <a:r>
              <a:rPr lang="en-US" altLang="ko-KR" sz="2000" dirty="0"/>
              <a:t>(</a:t>
            </a:r>
            <a:r>
              <a:rPr lang="ko-KR" altLang="en-US" sz="2000" dirty="0"/>
              <a:t>대만은행</a:t>
            </a:r>
            <a:r>
              <a:rPr lang="en-US" altLang="ko-KR" sz="2000" dirty="0"/>
              <a:t>, </a:t>
            </a:r>
            <a:r>
              <a:rPr lang="ko-KR" altLang="en-US" sz="2000" dirty="0"/>
              <a:t>제일은행</a:t>
            </a:r>
            <a:r>
              <a:rPr lang="en-US" altLang="ko-KR" sz="2000" dirty="0"/>
              <a:t>, </a:t>
            </a:r>
            <a:r>
              <a:rPr lang="ko-KR" altLang="en-US" sz="2000" dirty="0" err="1"/>
              <a:t>동양척식주식회사</a:t>
            </a:r>
            <a:r>
              <a:rPr lang="en-US" altLang="ko-KR" sz="2000" dirty="0"/>
              <a:t>, </a:t>
            </a:r>
            <a:r>
              <a:rPr lang="ko-KR" altLang="en-US" sz="2000" dirty="0"/>
              <a:t>남만주철도회사 등</a:t>
            </a:r>
            <a:r>
              <a:rPr lang="en-US" altLang="ko-KR" sz="2000" dirty="0"/>
              <a:t>)</a:t>
            </a:r>
            <a:r>
              <a:rPr lang="ko-KR" altLang="en-US" sz="2000" dirty="0"/>
              <a:t>을 육성시켜서 식 민지를 완전히 지배하기 위한 것</a:t>
            </a:r>
          </a:p>
          <a:p>
            <a:pPr marL="0" indent="0" fontAlgn="base">
              <a:buNone/>
            </a:pPr>
            <a:r>
              <a:rPr lang="en-US" altLang="ko-KR" sz="2000" dirty="0"/>
              <a:t>2) </a:t>
            </a:r>
            <a:r>
              <a:rPr lang="ko-KR" altLang="en-US" sz="2000" dirty="0"/>
              <a:t>각 나라에 대한 식민지 정책</a:t>
            </a:r>
          </a:p>
          <a:p>
            <a:pPr marL="0" indent="0" fontAlgn="base">
              <a:buNone/>
            </a:pPr>
            <a:r>
              <a:rPr lang="en-US" altLang="ko-KR" sz="2000" dirty="0"/>
              <a:t>- </a:t>
            </a:r>
            <a:r>
              <a:rPr lang="ko-KR" altLang="en-US" sz="2000" dirty="0"/>
              <a:t>대만 </a:t>
            </a:r>
            <a:r>
              <a:rPr lang="ko-KR" altLang="en-US" sz="2000" dirty="0" smtClean="0"/>
              <a:t>만주 조선</a:t>
            </a:r>
            <a:endParaRPr lang="ko-KR" altLang="en-US" sz="2000" dirty="0"/>
          </a:p>
          <a:p>
            <a:pPr marL="0" indent="0" fontAlgn="base">
              <a:buNone/>
            </a:pPr>
            <a:r>
              <a:rPr lang="en-US" altLang="ko-KR" sz="2000" dirty="0" smtClean="0"/>
              <a:t>3</a:t>
            </a:r>
            <a:r>
              <a:rPr lang="en-US" altLang="ko-KR" sz="2000" dirty="0"/>
              <a:t>) </a:t>
            </a:r>
            <a:r>
              <a:rPr lang="ko-KR" altLang="en-US" sz="2000" dirty="0"/>
              <a:t>결론</a:t>
            </a:r>
          </a:p>
          <a:p>
            <a:pPr marL="0" indent="0" fontAlgn="base">
              <a:buNone/>
            </a:pPr>
            <a:r>
              <a:rPr lang="en-US" altLang="ko-KR" sz="2000" dirty="0"/>
              <a:t>- </a:t>
            </a:r>
            <a:r>
              <a:rPr lang="ko-KR" altLang="en-US" sz="2000" dirty="0"/>
              <a:t>전쟁의 </a:t>
            </a:r>
            <a:r>
              <a:rPr lang="ko-KR" altLang="en-US" sz="2000" dirty="0" err="1"/>
              <a:t>수단으로한</a:t>
            </a:r>
            <a:r>
              <a:rPr lang="ko-KR" altLang="en-US" sz="2000" dirty="0"/>
              <a:t> 성장은 국제사회로부터 비난과 식민지의 </a:t>
            </a:r>
            <a:r>
              <a:rPr lang="ko-KR" altLang="en-US" sz="2000" dirty="0" err="1"/>
              <a:t>거센저항으로</a:t>
            </a:r>
            <a:r>
              <a:rPr lang="ko-KR" altLang="en-US" sz="2000" dirty="0"/>
              <a:t> 인해 </a:t>
            </a:r>
            <a:r>
              <a:rPr lang="ko-KR" altLang="en-US" sz="2000" dirty="0" err="1"/>
              <a:t>식민지민을</a:t>
            </a:r>
            <a:r>
              <a:rPr lang="ko-KR" altLang="en-US" sz="2000" dirty="0"/>
              <a:t> 동화주의로 전환하는 계기 </a:t>
            </a:r>
          </a:p>
          <a:p>
            <a:pPr marL="0" indent="0" fontAlgn="base">
              <a:buNone/>
            </a:pPr>
            <a:r>
              <a:rPr lang="en-US" altLang="ko-KR" sz="2000" dirty="0"/>
              <a:t>- </a:t>
            </a:r>
            <a:r>
              <a:rPr lang="ko-KR" altLang="en-US" sz="2000" dirty="0"/>
              <a:t>식민지에 대한 </a:t>
            </a:r>
            <a:r>
              <a:rPr lang="ko-KR" altLang="en-US" sz="2000" dirty="0" err="1"/>
              <a:t>국가잔과</a:t>
            </a:r>
            <a:r>
              <a:rPr lang="ko-KR" altLang="en-US" sz="2000" dirty="0"/>
              <a:t> 기업자본의 진출은 민족산업의 성장을 억제</a:t>
            </a:r>
            <a:r>
              <a:rPr lang="en-US" altLang="ko-KR" sz="2000" dirty="0"/>
              <a:t>, </a:t>
            </a:r>
            <a:r>
              <a:rPr lang="ko-KR" altLang="en-US" sz="2000" dirty="0" err="1"/>
              <a:t>일번기업</a:t>
            </a:r>
            <a:r>
              <a:rPr lang="ko-KR" altLang="en-US" sz="2000" dirty="0"/>
              <a:t> 성장을 적극적으로 추진했음</a:t>
            </a:r>
          </a:p>
          <a:p>
            <a:pPr marL="0" indent="0" fontAlgn="base">
              <a:buNone/>
            </a:pPr>
            <a:r>
              <a:rPr lang="en-US" altLang="ko-KR" sz="2000" dirty="0"/>
              <a:t>- </a:t>
            </a:r>
            <a:r>
              <a:rPr lang="ko-KR" altLang="en-US" sz="2000" dirty="0"/>
              <a:t>식민지를 정치적</a:t>
            </a:r>
            <a:r>
              <a:rPr lang="en-US" altLang="ko-KR" sz="2000" dirty="0"/>
              <a:t>, </a:t>
            </a:r>
            <a:r>
              <a:rPr lang="ko-KR" altLang="en-US" sz="2000" dirty="0"/>
              <a:t>경제적 지배를 통해 일본화를 추구</a:t>
            </a:r>
          </a:p>
          <a:p>
            <a:pPr marL="0" indent="0" fontAlgn="base">
              <a:buNone/>
            </a:pPr>
            <a:r>
              <a:rPr lang="en-US" altLang="ko-KR" sz="2000" dirty="0"/>
              <a:t>- </a:t>
            </a:r>
            <a:r>
              <a:rPr lang="ko-KR" altLang="en-US" sz="2000" dirty="0"/>
              <a:t>전쟁의 </a:t>
            </a:r>
            <a:r>
              <a:rPr lang="ko-KR" altLang="en-US" sz="2000" dirty="0" err="1"/>
              <a:t>수단으로한</a:t>
            </a:r>
            <a:r>
              <a:rPr lang="ko-KR" altLang="en-US" sz="2000" dirty="0"/>
              <a:t> 성장은 국제사회로부터 비난과 식민지의 </a:t>
            </a:r>
            <a:r>
              <a:rPr lang="ko-KR" altLang="en-US" sz="2000" dirty="0" err="1"/>
              <a:t>거센저항으로</a:t>
            </a:r>
            <a:r>
              <a:rPr lang="ko-KR" altLang="en-US" sz="2000" dirty="0"/>
              <a:t> 인해 </a:t>
            </a:r>
            <a:r>
              <a:rPr lang="ko-KR" altLang="en-US" sz="2000" dirty="0" err="1"/>
              <a:t>식민지민을</a:t>
            </a:r>
            <a:r>
              <a:rPr lang="ko-KR" altLang="en-US" sz="2000" dirty="0"/>
              <a:t> 동화주의로 전환하는 계기 </a:t>
            </a:r>
          </a:p>
          <a:p>
            <a:endParaRPr lang="ko-KR" altLang="en-US" sz="2000" dirty="0"/>
          </a:p>
        </p:txBody>
      </p:sp>
    </p:spTree>
    <p:extLst>
      <p:ext uri="{BB962C8B-B14F-4D97-AF65-F5344CB8AC3E}">
        <p14:creationId xmlns:p14="http://schemas.microsoft.com/office/powerpoint/2010/main" xmlns="" val="200003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527313" y="266863"/>
            <a:ext cx="10971372" cy="6561513"/>
          </a:xfrm>
        </p:spPr>
        <p:txBody>
          <a:bodyPr>
            <a:noAutofit/>
          </a:bodyPr>
          <a:lstStyle/>
          <a:p>
            <a:pPr marL="0" indent="0" fontAlgn="base">
              <a:buNone/>
            </a:pPr>
            <a:endParaRPr lang="ko-KR" altLang="en-US" sz="1700" dirty="0"/>
          </a:p>
          <a:p>
            <a:pPr marL="0" indent="0" fontAlgn="base">
              <a:buNone/>
            </a:pPr>
            <a:r>
              <a:rPr lang="en-US" altLang="ko-KR" sz="1700" dirty="0"/>
              <a:t>3. </a:t>
            </a:r>
            <a:r>
              <a:rPr lang="ko-KR" altLang="en-US" sz="1700" dirty="0"/>
              <a:t>군국주의</a:t>
            </a:r>
          </a:p>
          <a:p>
            <a:pPr marL="0" indent="0" fontAlgn="base">
              <a:buNone/>
            </a:pPr>
            <a:r>
              <a:rPr lang="en-US" altLang="ko-KR" sz="1700" dirty="0"/>
              <a:t>1) </a:t>
            </a:r>
            <a:r>
              <a:rPr lang="ko-KR" altLang="en-US" sz="1700" dirty="0"/>
              <a:t>부국강병을 목표 → 식산흥업정책</a:t>
            </a:r>
            <a:r>
              <a:rPr lang="en-US" altLang="ko-KR" sz="1700" dirty="0"/>
              <a:t>, </a:t>
            </a:r>
            <a:r>
              <a:rPr lang="ko-KR" altLang="en-US" sz="1700" dirty="0"/>
              <a:t>군사강화 정책 → 군대를 정비</a:t>
            </a:r>
            <a:r>
              <a:rPr lang="en-US" altLang="ko-KR" sz="1700" dirty="0"/>
              <a:t>, </a:t>
            </a:r>
            <a:r>
              <a:rPr lang="ko-KR" altLang="en-US" sz="1700" dirty="0"/>
              <a:t>전쟁으로 식민지를 획득하여 군사적으로 지배하였음</a:t>
            </a:r>
          </a:p>
          <a:p>
            <a:pPr marL="0" indent="0" fontAlgn="base">
              <a:buNone/>
            </a:pPr>
            <a:r>
              <a:rPr lang="en-US" altLang="ko-KR" sz="1700" dirty="0"/>
              <a:t>2) </a:t>
            </a:r>
            <a:r>
              <a:rPr lang="ko-KR" altLang="en-US" sz="1700" dirty="0"/>
              <a:t>군사산업의 성장</a:t>
            </a:r>
            <a:r>
              <a:rPr lang="en-US" altLang="ko-KR" sz="1700" dirty="0"/>
              <a:t>, </a:t>
            </a:r>
            <a:r>
              <a:rPr lang="ko-KR" altLang="en-US" sz="1700" dirty="0"/>
              <a:t>국가자본과 정상자본이 결탁함</a:t>
            </a:r>
            <a:r>
              <a:rPr lang="en-US" altLang="ko-KR" sz="1700" dirty="0"/>
              <a:t>(</a:t>
            </a:r>
            <a:r>
              <a:rPr lang="ko-KR" altLang="en-US" sz="1700" dirty="0"/>
              <a:t>독점자본주의</a:t>
            </a:r>
            <a:r>
              <a:rPr lang="en-US" altLang="ko-KR" sz="1700" dirty="0"/>
              <a:t>)</a:t>
            </a:r>
            <a:endParaRPr lang="ko-KR" altLang="en-US" sz="1700" dirty="0"/>
          </a:p>
          <a:p>
            <a:pPr marL="0" indent="0" fontAlgn="base">
              <a:buNone/>
            </a:pPr>
            <a:r>
              <a:rPr lang="en-US" altLang="ko-KR" sz="1700" dirty="0"/>
              <a:t>3) </a:t>
            </a:r>
            <a:r>
              <a:rPr lang="ko-KR" altLang="en-US" sz="1700" dirty="0"/>
              <a:t>부국강병전략을 추진을 위해 중요 군사산업을 집중적으로 육성하면서 다각적인 관영기업을 육성하였음</a:t>
            </a:r>
          </a:p>
          <a:p>
            <a:pPr marL="0" indent="0" fontAlgn="base">
              <a:buNone/>
            </a:pPr>
            <a:r>
              <a:rPr lang="en-US" altLang="ko-KR" sz="1700" dirty="0"/>
              <a:t>4) </a:t>
            </a:r>
            <a:r>
              <a:rPr lang="ko-KR" altLang="en-US" sz="1700" dirty="0"/>
              <a:t>산업자본 </a:t>
            </a:r>
            <a:r>
              <a:rPr lang="ko-KR" altLang="en-US" sz="1700" dirty="0" err="1"/>
              <a:t>확립기에</a:t>
            </a:r>
            <a:r>
              <a:rPr lang="ko-KR" altLang="en-US" sz="1700" dirty="0"/>
              <a:t> 중공업 활성화 정책의 일환으로 진행된 기계기구공업의 주요부분은 육해군 군수공장이 차지했다</a:t>
            </a:r>
          </a:p>
          <a:p>
            <a:pPr marL="0" indent="0" fontAlgn="base">
              <a:buNone/>
            </a:pPr>
            <a:r>
              <a:rPr lang="en-US" altLang="ko-KR" sz="1700" dirty="0"/>
              <a:t>5) </a:t>
            </a:r>
            <a:r>
              <a:rPr lang="ko-KR" altLang="en-US" sz="1700" dirty="0"/>
              <a:t>일본자본주의를 궤도에 올린 것은 군사공업의 급속한 성장에 의해 가능했던 것</a:t>
            </a:r>
          </a:p>
          <a:p>
            <a:pPr marL="0" indent="0" fontAlgn="base">
              <a:buNone/>
            </a:pPr>
            <a:r>
              <a:rPr lang="en-US" altLang="ko-KR" sz="1700" dirty="0"/>
              <a:t>6) </a:t>
            </a:r>
            <a:r>
              <a:rPr lang="ko-KR" altLang="en-US" sz="1700" dirty="0"/>
              <a:t>국가자본의 형성과 더불어 민간자본 결합으로 군수관련사업 진출</a:t>
            </a:r>
            <a:r>
              <a:rPr lang="en-US" altLang="ko-KR" sz="1700" dirty="0"/>
              <a:t>, </a:t>
            </a:r>
            <a:r>
              <a:rPr lang="ko-KR" altLang="en-US" sz="1700" dirty="0"/>
              <a:t>해외식민지 진출</a:t>
            </a:r>
            <a:r>
              <a:rPr lang="en-US" altLang="ko-KR" sz="1700" dirty="0"/>
              <a:t>, </a:t>
            </a:r>
            <a:r>
              <a:rPr lang="ko-KR" altLang="en-US" sz="1700" dirty="0"/>
              <a:t>기업 다각화 등으로 재벌자본 형성</a:t>
            </a:r>
          </a:p>
          <a:p>
            <a:pPr marL="0" indent="0" fontAlgn="base">
              <a:buNone/>
            </a:pPr>
            <a:r>
              <a:rPr lang="en-US" altLang="ko-KR" sz="1700" dirty="0"/>
              <a:t>4. </a:t>
            </a:r>
            <a:r>
              <a:rPr lang="ko-KR" altLang="en-US" sz="1700" dirty="0"/>
              <a:t>결론</a:t>
            </a:r>
          </a:p>
          <a:p>
            <a:pPr marL="0" indent="0" fontAlgn="base">
              <a:buNone/>
            </a:pPr>
            <a:r>
              <a:rPr lang="en-US" altLang="ko-KR" sz="1700" dirty="0"/>
              <a:t>1) </a:t>
            </a:r>
            <a:r>
              <a:rPr lang="ko-KR" altLang="en-US" sz="1700" dirty="0"/>
              <a:t>전쟁이데올로기 성격이 강함</a:t>
            </a:r>
          </a:p>
          <a:p>
            <a:pPr marL="0" indent="0" fontAlgn="base">
              <a:buNone/>
            </a:pPr>
            <a:r>
              <a:rPr lang="en-US" altLang="ko-KR" sz="1700" dirty="0"/>
              <a:t>2) </a:t>
            </a:r>
            <a:r>
              <a:rPr lang="ko-KR" altLang="en-US" sz="1700" dirty="0"/>
              <a:t>전략적으로 획득한 이권을 유지하고 확대를 위해 전쟁이라는 수단을 동원하는 과정에서 제국주의가 발전</a:t>
            </a:r>
            <a:r>
              <a:rPr lang="en-US" altLang="ko-KR" sz="1700" dirty="0"/>
              <a:t>, </a:t>
            </a:r>
            <a:r>
              <a:rPr lang="ko-KR" altLang="en-US" sz="1700" dirty="0"/>
              <a:t>일본제국주의의 원점</a:t>
            </a:r>
          </a:p>
          <a:p>
            <a:pPr marL="0" indent="0" fontAlgn="base">
              <a:buNone/>
            </a:pPr>
            <a:r>
              <a:rPr lang="en-US" altLang="ko-KR" sz="1700" dirty="0"/>
              <a:t>3) </a:t>
            </a:r>
            <a:r>
              <a:rPr lang="ko-KR" altLang="en-US" sz="1700" dirty="0"/>
              <a:t>조선의 식민지 과정에서 총력전발생 하지 않은 이유</a:t>
            </a:r>
          </a:p>
          <a:p>
            <a:pPr marL="0" indent="0" fontAlgn="base">
              <a:buNone/>
            </a:pPr>
            <a:r>
              <a:rPr lang="ko-KR" altLang="en-US" sz="1700" dirty="0"/>
              <a:t>① 서구열강의 근대화 과정과 강제적인 일본 개방과정을 똑같은 방식으로 조선에 적용한 모방전략정책 성공</a:t>
            </a:r>
          </a:p>
          <a:p>
            <a:pPr marL="0" indent="0" fontAlgn="base">
              <a:buNone/>
            </a:pPr>
            <a:r>
              <a:rPr lang="ko-KR" altLang="en-US" sz="1700" dirty="0"/>
              <a:t>② 열강의 분할정책</a:t>
            </a:r>
            <a:r>
              <a:rPr lang="en-US" altLang="ko-KR" sz="1700" dirty="0"/>
              <a:t>(</a:t>
            </a:r>
            <a:r>
              <a:rPr lang="ko-KR" altLang="en-US" sz="1700" dirty="0"/>
              <a:t>외교정책</a:t>
            </a:r>
            <a:r>
              <a:rPr lang="en-US" altLang="ko-KR" sz="1700" dirty="0"/>
              <a:t>)</a:t>
            </a:r>
            <a:endParaRPr lang="ko-KR" altLang="en-US" sz="1700" dirty="0"/>
          </a:p>
          <a:p>
            <a:pPr marL="0" indent="0" fontAlgn="base">
              <a:buNone/>
            </a:pPr>
            <a:r>
              <a:rPr lang="ko-KR" altLang="en-US" sz="1700" dirty="0"/>
              <a:t>③ 조선의 무지와 무능력</a:t>
            </a:r>
          </a:p>
          <a:p>
            <a:pPr marL="0" indent="0" fontAlgn="base">
              <a:buNone/>
            </a:pPr>
            <a:r>
              <a:rPr lang="en-US" altLang="ko-KR" sz="1700" dirty="0"/>
              <a:t>4) </a:t>
            </a:r>
            <a:r>
              <a:rPr lang="ko-KR" altLang="en-US" sz="1700" dirty="0"/>
              <a:t>전쟁에서 출발해서 식민지지배로 막을 내렸고 </a:t>
            </a:r>
            <a:r>
              <a:rPr lang="ko-KR" altLang="en-US" sz="1700" dirty="0" err="1"/>
              <a:t>다이쇼</a:t>
            </a:r>
            <a:r>
              <a:rPr lang="ko-KR" altLang="en-US" sz="1700" dirty="0"/>
              <a:t> 민족주의와 쇼와 전기 민족주의로 승화되었고 전쟁국가의 전성기 맞이함</a:t>
            </a:r>
          </a:p>
        </p:txBody>
      </p:sp>
    </p:spTree>
    <p:extLst>
      <p:ext uri="{BB962C8B-B14F-4D97-AF65-F5344CB8AC3E}">
        <p14:creationId xmlns:p14="http://schemas.microsoft.com/office/powerpoint/2010/main" xmlns="" val="123721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ctrTitle"/>
          </p:nvPr>
        </p:nvSpPr>
        <p:spPr>
          <a:xfrm>
            <a:off x="914282" y="2181871"/>
            <a:ext cx="10362486" cy="1507025"/>
          </a:xfrm>
          <a:prstGeom prst="rect">
            <a:avLst/>
          </a:prstGeom>
        </p:spPr>
        <p:txBody>
          <a:bodyPr vert="horz" wrap="square" lIns="104296" tIns="52148" rIns="104296" bIns="52148" anchor="b">
            <a:normAutofit/>
          </a:bodyPr>
          <a:lstStyle/>
          <a:p>
            <a:r>
              <a:rPr lang="en-US" altLang="ko-KR" sz="5870" b="1" dirty="0">
                <a:solidFill>
                  <a:schemeClr val="tx1"/>
                </a:solidFill>
                <a:latin typeface="맑은 고딕" charset="0"/>
                <a:ea typeface="맑은 고딕" charset="0"/>
              </a:rPr>
              <a:t>일본의</a:t>
            </a:r>
            <a:r>
              <a:rPr lang="en-US" altLang="ko-KR" sz="6700" b="1" dirty="0">
                <a:solidFill>
                  <a:schemeClr val="tx1"/>
                </a:solidFill>
                <a:latin typeface="맑은 고딕" charset="0"/>
                <a:ea typeface="맑은 고딕" charset="0"/>
              </a:rPr>
              <a:t> 제국주의</a:t>
            </a:r>
            <a:endParaRPr altLang="en-US" sz="6700" b="1" dirty="0">
              <a:solidFill>
                <a:schemeClr val="tx1"/>
              </a:solidFill>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4"/>
            <a:ext cx="10972006" cy="1170903"/>
          </a:xfrm>
          <a:prstGeom prst="rect">
            <a:avLst/>
          </a:prstGeom>
        </p:spPr>
        <p:txBody>
          <a:bodyPr vert="horz" wrap="square" lIns="104296" tIns="52148" rIns="104296" bIns="52148" anchor="ctr">
            <a:normAutofit/>
          </a:bodyPr>
          <a:lstStyle/>
          <a:p>
            <a:pPr algn="ctr"/>
            <a:r>
              <a:rPr lang="en-US" altLang="ko-KR" sz="5870" b="1" dirty="0">
                <a:solidFill>
                  <a:schemeClr val="tx1"/>
                </a:solidFill>
                <a:latin typeface="맑은 고딕" charset="0"/>
                <a:ea typeface="맑은 고딕" charset="0"/>
              </a:rPr>
              <a:t>제국주의의 정의</a:t>
            </a:r>
            <a:endParaRPr altLang="en-US" sz="5870" b="1" dirty="0">
              <a:solidFill>
                <a:schemeClr val="tx1"/>
              </a:solidFill>
              <a:latin typeface="맑은 고딕" charset="0"/>
              <a:ea typeface="맑은 고딕" charset="0"/>
            </a:endParaRPr>
          </a:p>
        </p:txBody>
      </p:sp>
      <p:sp>
        <p:nvSpPr>
          <p:cNvPr id="3" name="내용 개체 틀 2"/>
          <p:cNvSpPr txBox="1">
            <a:spLocks noGrp="1"/>
          </p:cNvSpPr>
          <p:nvPr>
            <p:ph idx="1"/>
          </p:nvPr>
        </p:nvSpPr>
        <p:spPr>
          <a:xfrm>
            <a:off x="609522" y="1638355"/>
            <a:ext cx="10972006" cy="4634849"/>
          </a:xfrm>
          <a:prstGeom prst="rect">
            <a:avLst/>
          </a:prstGeom>
        </p:spPr>
        <p:txBody>
          <a:bodyPr vert="horz" wrap="square" lIns="104296" tIns="52148" rIns="104296" bIns="52148" anchor="t">
            <a:normAutofit/>
          </a:bodyPr>
          <a:lstStyle/>
          <a:p>
            <a:pPr marL="0" indent="0">
              <a:buNone/>
            </a:pPr>
            <a:r>
              <a:rPr lang="en-US" altLang="ko-KR" sz="2800" b="1" dirty="0">
                <a:solidFill>
                  <a:schemeClr val="tx1"/>
                </a:solidFill>
                <a:latin typeface="서울남산체 B" charset="0"/>
                <a:ea typeface="서울남산체 B" charset="0"/>
              </a:rPr>
              <a:t>제국주의란?</a:t>
            </a:r>
            <a:endParaRPr altLang="en-US" sz="2800" b="1" dirty="0">
              <a:solidFill>
                <a:schemeClr val="tx1"/>
              </a:solidFill>
              <a:latin typeface="서울남산체 B" charset="0"/>
              <a:ea typeface="서울남산체 B" charset="0"/>
            </a:endParaRPr>
          </a:p>
          <a:p>
            <a:pPr marL="0" indent="0">
              <a:buNone/>
            </a:pPr>
            <a:endParaRPr altLang="en-US" sz="2800" dirty="0">
              <a:solidFill>
                <a:schemeClr val="tx1"/>
              </a:solidFill>
              <a:latin typeface="서울남산체 B" charset="0"/>
              <a:ea typeface="서울남산체 B" charset="0"/>
            </a:endParaRPr>
          </a:p>
          <a:p>
            <a:pPr marL="0" indent="0">
              <a:buNone/>
            </a:pPr>
            <a:r>
              <a:rPr lang="en-US" altLang="ko-KR" sz="2800" b="1" dirty="0">
                <a:solidFill>
                  <a:schemeClr val="tx1"/>
                </a:solidFill>
                <a:latin typeface="서울남산체 B" charset="0"/>
                <a:ea typeface="서울남산체 B" charset="0"/>
              </a:rPr>
              <a:t>제국주의</a:t>
            </a:r>
            <a:r>
              <a:rPr lang="en-US" altLang="ko-KR" sz="2800" dirty="0">
                <a:solidFill>
                  <a:schemeClr val="tx1"/>
                </a:solidFill>
                <a:latin typeface="서울남산체 B" charset="0"/>
                <a:ea typeface="서울남산체 B" charset="0"/>
              </a:rPr>
              <a:t>(帝國主義)는 특정국가가 다른 나라, 지역 등을 군사적, 정치적, 경제적으로 지배하려는 정책,</a:t>
            </a:r>
            <a:endParaRPr altLang="en-US" sz="2800" dirty="0">
              <a:solidFill>
                <a:schemeClr val="tx1"/>
              </a:solidFill>
              <a:latin typeface="서울남산체 B" charset="0"/>
              <a:ea typeface="서울남산체 B" charset="0"/>
            </a:endParaRPr>
          </a:p>
          <a:p>
            <a:pPr marL="0" indent="0">
              <a:buNone/>
            </a:pPr>
            <a:r>
              <a:rPr lang="en-US" altLang="ko-KR" sz="2800" dirty="0">
                <a:solidFill>
                  <a:schemeClr val="tx1"/>
                </a:solidFill>
                <a:latin typeface="서울남산체 B" charset="0"/>
                <a:ea typeface="서울남산체 B" charset="0"/>
              </a:rPr>
              <a:t> 또는 그러한 것을 목적으로 하는 사상을 가리킨다.</a:t>
            </a:r>
            <a:endParaRPr altLang="en-US" sz="2800" dirty="0">
              <a:solidFill>
                <a:schemeClr val="tx1"/>
              </a:solidFill>
              <a:latin typeface="서울남산체 B" charset="0"/>
              <a:ea typeface="서울남산체 B" charset="0"/>
            </a:endParaRPr>
          </a:p>
          <a:p>
            <a:pPr marL="0" indent="0">
              <a:buNone/>
            </a:pPr>
            <a:r>
              <a:rPr lang="en-US" altLang="ko-KR" sz="2800" dirty="0">
                <a:solidFill>
                  <a:schemeClr val="tx1"/>
                </a:solidFill>
                <a:latin typeface="서울남산체 B" charset="0"/>
                <a:ea typeface="서울남산체 B" charset="0"/>
              </a:rPr>
              <a:t> 엄밀히 정의하면 영향력, 즉 패권보다는 영역의 지배를 확대하는 정책 또는 사상을 가리킨다.</a:t>
            </a:r>
            <a:endParaRPr altLang="en-US" sz="2800" dirty="0">
              <a:solidFill>
                <a:schemeClr val="tx1"/>
              </a:solidFill>
              <a:latin typeface="서울남산체 B" charset="0"/>
              <a:ea typeface="서울남산체 B" charset="0"/>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4"/>
            <a:ext cx="10972006" cy="1170903"/>
          </a:xfrm>
          <a:prstGeom prst="rect">
            <a:avLst/>
          </a:prstGeom>
        </p:spPr>
        <p:txBody>
          <a:bodyPr vert="horz" wrap="square" lIns="104296" tIns="52148" rIns="104296" bIns="52148" anchor="ctr">
            <a:normAutofit/>
          </a:bodyPr>
          <a:lstStyle/>
          <a:p>
            <a:pPr algn="ctr"/>
            <a:r>
              <a:rPr lang="en-US" altLang="ko-KR" sz="5870" b="1" dirty="0">
                <a:solidFill>
                  <a:schemeClr val="tx1"/>
                </a:solidFill>
                <a:latin typeface="맑은 고딕" charset="0"/>
                <a:ea typeface="맑은 고딕" charset="0"/>
              </a:rPr>
              <a:t>제국주의의 배경</a:t>
            </a:r>
            <a:endParaRPr altLang="en-US" sz="5870" b="1" dirty="0">
              <a:solidFill>
                <a:schemeClr val="tx1"/>
              </a:solidFill>
              <a:latin typeface="맑은 고딕" charset="0"/>
              <a:ea typeface="맑은 고딕" charset="0"/>
            </a:endParaRPr>
          </a:p>
        </p:txBody>
      </p:sp>
      <p:sp>
        <p:nvSpPr>
          <p:cNvPr id="3" name="내용 개체 틀 2"/>
          <p:cNvSpPr txBox="1">
            <a:spLocks noGrp="1"/>
          </p:cNvSpPr>
          <p:nvPr>
            <p:ph idx="1"/>
          </p:nvPr>
        </p:nvSpPr>
        <p:spPr>
          <a:xfrm>
            <a:off x="609522" y="1647458"/>
            <a:ext cx="10972006" cy="4634849"/>
          </a:xfrm>
          <a:prstGeom prst="rect">
            <a:avLst/>
          </a:prstGeom>
        </p:spPr>
        <p:txBody>
          <a:bodyPr vert="horz" wrap="square" lIns="104296" tIns="52148" rIns="104296" bIns="52148" anchor="t">
            <a:normAutofit/>
          </a:bodyPr>
          <a:lstStyle/>
          <a:p>
            <a:pPr marL="0" indent="0">
              <a:buNone/>
            </a:pPr>
            <a:r>
              <a:rPr lang="en-US" altLang="ko-KR" sz="2800" b="1" dirty="0">
                <a:latin typeface="서울남산체 B" charset="0"/>
                <a:ea typeface="서울남산체 B" charset="0"/>
              </a:rPr>
              <a:t>배경: 배타적 민족주의 강화, 사회 경제 문제 대두</a:t>
            </a:r>
            <a:endParaRPr altLang="en-US" sz="2800" b="1" dirty="0">
              <a:latin typeface="서울남산체 B" charset="0"/>
              <a:ea typeface="서울남산체 B" charset="0"/>
            </a:endParaRPr>
          </a:p>
          <a:p>
            <a:pPr marL="0" indent="0">
              <a:buNone/>
            </a:pPr>
            <a:endParaRPr altLang="en-US" sz="2800" dirty="0">
              <a:latin typeface="서울남산체 B" charset="0"/>
              <a:ea typeface="서울남산체 B" charset="0"/>
            </a:endParaRPr>
          </a:p>
          <a:p>
            <a:pPr marL="0" indent="0">
              <a:buNone/>
            </a:pPr>
            <a:r>
              <a:rPr lang="en-US" altLang="ko-KR" sz="2800" b="1" dirty="0">
                <a:latin typeface="서울남산체 B" charset="0"/>
                <a:ea typeface="서울남산체 B" charset="0"/>
              </a:rPr>
              <a:t>1870년대(메이지 유신)를 전후하여 일본의 일부 정치인들을 중심으로 </a:t>
            </a:r>
            <a:r>
              <a:rPr lang="en-US" altLang="ko-KR" sz="2800" b="1" dirty="0">
                <a:solidFill>
                  <a:srgbClr val="FF0000"/>
                </a:solidFill>
                <a:latin typeface="서울남산체 B" charset="0"/>
                <a:ea typeface="서울남산체 B" charset="0"/>
              </a:rPr>
              <a:t>조선을 정벌하자는 정한론</a:t>
            </a:r>
            <a:r>
              <a:rPr lang="en-US" altLang="ko-KR" sz="2800" b="1" dirty="0">
                <a:latin typeface="서울남산체 B" charset="0"/>
                <a:ea typeface="서울남산체 B" charset="0"/>
              </a:rPr>
              <a:t>이 일어났다. 내정개혁을 우선시한 세력의 반대로 실행되지 않았으나, 그들 역시 정한론 자체를 반대하지는 않았다. 정한론이 중단된지 얼마 지나지 않아 메이지 정부 내의 집권 세력들도 대외 팽창 정책을 추친하였다.</a:t>
            </a:r>
            <a:endParaRPr altLang="en-US" sz="2800" b="1" dirty="0">
              <a:latin typeface="서울남산체 B" charset="0"/>
              <a:ea typeface="서울남산체 B" charset="0"/>
            </a:endParaRPr>
          </a:p>
          <a:p>
            <a:pPr marL="0" indent="0">
              <a:buNone/>
            </a:pPr>
            <a:endParaRPr altLang="en-US" sz="2800" b="1" dirty="0">
              <a:latin typeface="서울남산체 B" charset="0"/>
              <a:ea typeface="서울남산체 B" charset="0"/>
            </a:endParaRPr>
          </a:p>
          <a:p>
            <a:pPr marL="0" indent="0">
              <a:buNone/>
            </a:pPr>
            <a:endParaRPr altLang="en-US" sz="2800" dirty="0">
              <a:latin typeface="서울남산체 B" charset="0"/>
              <a:ea typeface="서울남산체 B" charset="0"/>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4"/>
            <a:ext cx="10972006" cy="1170903"/>
          </a:xfrm>
          <a:prstGeom prst="rect">
            <a:avLst/>
          </a:prstGeom>
        </p:spPr>
        <p:txBody>
          <a:bodyPr vert="horz" wrap="square" lIns="104296" tIns="52148" rIns="104296" bIns="52148" anchor="ctr">
            <a:normAutofit/>
          </a:bodyPr>
          <a:lstStyle/>
          <a:p>
            <a:pPr algn="ctr"/>
            <a:r>
              <a:rPr lang="en-US" altLang="ko-KR" sz="5870" b="1" dirty="0">
                <a:solidFill>
                  <a:schemeClr val="tx1"/>
                </a:solidFill>
                <a:latin typeface="맑은 고딕" charset="0"/>
                <a:ea typeface="맑은 고딕" charset="0"/>
              </a:rPr>
              <a:t>운요호 사건</a:t>
            </a:r>
            <a:endParaRPr altLang="en-US" sz="5870" b="1" dirty="0">
              <a:solidFill>
                <a:schemeClr val="tx1"/>
              </a:solidFill>
              <a:latin typeface="맑은 고딕" charset="0"/>
              <a:ea typeface="맑은 고딕" charset="0"/>
            </a:endParaRPr>
          </a:p>
        </p:txBody>
      </p:sp>
      <p:sp>
        <p:nvSpPr>
          <p:cNvPr id="3" name="내용 개체 틀 2"/>
          <p:cNvSpPr txBox="1">
            <a:spLocks noGrp="1"/>
          </p:cNvSpPr>
          <p:nvPr>
            <p:ph idx="1"/>
          </p:nvPr>
        </p:nvSpPr>
        <p:spPr>
          <a:xfrm>
            <a:off x="609522" y="1638355"/>
            <a:ext cx="10972006" cy="4634849"/>
          </a:xfrm>
          <a:prstGeom prst="rect">
            <a:avLst/>
          </a:prstGeom>
        </p:spPr>
        <p:txBody>
          <a:bodyPr vert="horz" wrap="square" lIns="104296" tIns="52148" rIns="104296" bIns="52148" anchor="t">
            <a:noAutofit/>
          </a:bodyPr>
          <a:lstStyle/>
          <a:p>
            <a:pPr marL="0" indent="0">
              <a:buNone/>
            </a:pPr>
            <a:r>
              <a:rPr lang="en-US" altLang="ko-KR" sz="2800" b="1" dirty="0">
                <a:solidFill>
                  <a:schemeClr val="tx1"/>
                </a:solidFill>
                <a:latin typeface="서울남산체 B" charset="0"/>
                <a:ea typeface="서울남산체 B" charset="0"/>
              </a:rPr>
              <a:t>일본 제국의 본격적인 조선 침략의 시작이 된 사건</a:t>
            </a:r>
            <a:r>
              <a:rPr lang="en-US" altLang="ko-KR" sz="2300" dirty="0">
                <a:solidFill>
                  <a:schemeClr val="tx1"/>
                </a:solidFill>
                <a:latin typeface="서울남산체 B" charset="0"/>
                <a:ea typeface="서울남산체 B" charset="0"/>
              </a:rPr>
              <a:t/>
            </a:r>
            <a:br>
              <a:rPr lang="en-US" altLang="ko-KR" sz="2300" dirty="0">
                <a:solidFill>
                  <a:schemeClr val="tx1"/>
                </a:solidFill>
                <a:latin typeface="서울남산체 B" charset="0"/>
                <a:ea typeface="서울남산체 B" charset="0"/>
              </a:rPr>
            </a:br>
            <a:r>
              <a:rPr lang="en-US" altLang="ko-KR" sz="2300" dirty="0">
                <a:solidFill>
                  <a:schemeClr val="tx1"/>
                </a:solidFill>
                <a:latin typeface="서울남산체 B" charset="0"/>
                <a:ea typeface="서울남산체 B" charset="0"/>
              </a:rPr>
              <a:t/>
            </a:r>
            <a:br>
              <a:rPr lang="en-US" altLang="ko-KR" sz="2300" dirty="0">
                <a:solidFill>
                  <a:schemeClr val="tx1"/>
                </a:solidFill>
                <a:latin typeface="서울남산체 B" charset="0"/>
                <a:ea typeface="서울남산체 B" charset="0"/>
              </a:rPr>
            </a:br>
            <a:r>
              <a:rPr lang="en-US" altLang="ko-KR" sz="2000" dirty="0">
                <a:solidFill>
                  <a:schemeClr val="tx1"/>
                </a:solidFill>
                <a:latin typeface="서울남산체 B" charset="0"/>
                <a:ea typeface="서울남산체 B" charset="0"/>
              </a:rPr>
              <a:t>1875년 조선 왕조 후기 때 일본 해군의 군선(軍船)인 운요호(雲揚號, 운양호)가 조선 해안 탐사를 빙자하여 강화도와 영종도를 습격하고 양민 학살과 주변 방화 등의 만행을 저지른 후 물러간 사건으로 강화도 조약의 시초격인 사건.</a:t>
            </a:r>
            <a:endParaRPr altLang="en-US" sz="2000" dirty="0">
              <a:solidFill>
                <a:schemeClr val="tx1"/>
              </a:solidFill>
              <a:latin typeface="서울남산체 B" charset="0"/>
              <a:ea typeface="서울남산체 B" charset="0"/>
            </a:endParaRPr>
          </a:p>
          <a:p>
            <a:pPr marL="0" indent="0">
              <a:buNone/>
            </a:pPr>
            <a:r>
              <a:rPr lang="en-US" altLang="ko-KR" sz="2000" dirty="0">
                <a:solidFill>
                  <a:schemeClr val="tx1"/>
                </a:solidFill>
                <a:latin typeface="서울남산체 B" charset="0"/>
                <a:ea typeface="서울남산체 B" charset="0"/>
              </a:rPr>
              <a:t/>
            </a:r>
            <a:br>
              <a:rPr lang="en-US" altLang="ko-KR" sz="2000" dirty="0">
                <a:solidFill>
                  <a:schemeClr val="tx1"/>
                </a:solidFill>
                <a:latin typeface="서울남산체 B" charset="0"/>
                <a:ea typeface="서울남산체 B" charset="0"/>
              </a:rPr>
            </a:br>
            <a:r>
              <a:rPr lang="en-US" altLang="ko-KR" sz="2000" dirty="0">
                <a:solidFill>
                  <a:schemeClr val="tx1"/>
                </a:solidFill>
                <a:latin typeface="서울남산체 B" charset="0"/>
                <a:ea typeface="서울남산체 B" charset="0"/>
              </a:rPr>
              <a:t>봉건적인 막부 체제가 막을 내리고 메이지 유신이 선포되면서 일본에서는 이를 계기로 근대화 분위기가 장식됨과 동시에 1592년 임진왜란 이후 조선침략에 대한 노골적인 망상이 고개를 들게 되면서 이에 힘입어 정한론까지 가세하게 되자 침략목적으로 조선에 접근하려고 하였다.</a:t>
            </a:r>
            <a:endParaRPr altLang="en-US" sz="2000" dirty="0">
              <a:solidFill>
                <a:schemeClr val="tx1"/>
              </a:solidFill>
              <a:latin typeface="서울남산체 B" charset="0"/>
              <a:ea typeface="서울남산체 B" charset="0"/>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내용 개체 틀 2" descr="C:/Users/이동권/AppData/Roaming/PolarisOffice/ETemp/5888_50456784/fImage4425010941.jpe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a:stretch>
            <a:fillRect/>
          </a:stretch>
        </p:blipFill>
        <p:spPr>
          <a:xfrm>
            <a:off x="2522528" y="906949"/>
            <a:ext cx="7145995" cy="463484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4"/>
            <a:ext cx="10972006" cy="1170903"/>
          </a:xfrm>
          <a:prstGeom prst="rect">
            <a:avLst/>
          </a:prstGeom>
        </p:spPr>
        <p:txBody>
          <a:bodyPr vert="horz" wrap="square" lIns="104296" tIns="52148" rIns="104296" bIns="52148" anchor="ctr">
            <a:normAutofit/>
          </a:bodyPr>
          <a:lstStyle/>
          <a:p>
            <a:pPr algn="ctr"/>
            <a:r>
              <a:rPr lang="en-US" altLang="ko-KR" sz="5870" b="1" dirty="0">
                <a:solidFill>
                  <a:schemeClr val="tx1"/>
                </a:solidFill>
                <a:latin typeface="맑은 고딕" charset="0"/>
                <a:ea typeface="맑은 고딕" charset="0"/>
              </a:rPr>
              <a:t>제국주의 교육</a:t>
            </a:r>
            <a:endParaRPr altLang="en-US" sz="5870" b="1" dirty="0">
              <a:solidFill>
                <a:schemeClr val="tx1"/>
              </a:solidFill>
              <a:latin typeface="맑은 고딕" charset="0"/>
              <a:ea typeface="맑은 고딕" charset="0"/>
            </a:endParaRPr>
          </a:p>
        </p:txBody>
      </p:sp>
      <p:sp>
        <p:nvSpPr>
          <p:cNvPr id="3" name="내용 개체 틀 2"/>
          <p:cNvSpPr txBox="1">
            <a:spLocks noGrp="1"/>
          </p:cNvSpPr>
          <p:nvPr>
            <p:ph idx="1"/>
          </p:nvPr>
        </p:nvSpPr>
        <p:spPr>
          <a:xfrm>
            <a:off x="609522" y="1638355"/>
            <a:ext cx="10972006" cy="4634849"/>
          </a:xfrm>
          <a:prstGeom prst="rect">
            <a:avLst/>
          </a:prstGeom>
        </p:spPr>
        <p:txBody>
          <a:bodyPr vert="horz" wrap="square" lIns="104296" tIns="52148" rIns="104296" bIns="52148" anchor="t">
            <a:normAutofit/>
          </a:bodyPr>
          <a:lstStyle/>
          <a:p>
            <a:pPr marL="0" indent="0">
              <a:buNone/>
            </a:pPr>
            <a:r>
              <a:rPr lang="en-US" altLang="ko-KR" sz="2000" dirty="0">
                <a:solidFill>
                  <a:srgbClr val="222222"/>
                </a:solidFill>
                <a:latin typeface="서울남산체 B" charset="0"/>
                <a:ea typeface="서울남산체 B" charset="0"/>
              </a:rPr>
              <a:t>- 1890년대의 일본 교육은 대한제국의 교육에 많은 영향을 주었는데 후에 </a:t>
            </a:r>
            <a:r>
              <a:rPr lang="en-US" altLang="ko-KR" sz="2000" dirty="0">
                <a:solidFill>
                  <a:srgbClr val="FF0000"/>
                </a:solidFill>
                <a:latin typeface="서울남산체 B" charset="0"/>
                <a:ea typeface="서울남산체 B" charset="0"/>
              </a:rPr>
              <a:t>일본제국이 조선을 점거하면서 근대적인 교육을 시행할 때 대한제국의 고유 문화와 융합</a:t>
            </a:r>
            <a:r>
              <a:rPr lang="en-US" altLang="ko-KR" sz="2000" dirty="0">
                <a:solidFill>
                  <a:srgbClr val="222222"/>
                </a:solidFill>
                <a:latin typeface="서울남산체 B" charset="0"/>
                <a:ea typeface="서울남산체 B" charset="0"/>
              </a:rPr>
              <a:t>되었다.</a:t>
            </a:r>
            <a:endParaRPr altLang="en-US" sz="2000" dirty="0">
              <a:solidFill>
                <a:srgbClr val="222222"/>
              </a:solidFill>
              <a:latin typeface="서울남산체 B" charset="0"/>
              <a:ea typeface="서울남산체 B" charset="0"/>
            </a:endParaRPr>
          </a:p>
          <a:p>
            <a:pPr marL="0" indent="0">
              <a:buNone/>
            </a:pPr>
            <a:endParaRPr altLang="en-US" sz="2000" dirty="0">
              <a:solidFill>
                <a:srgbClr val="222222"/>
              </a:solidFill>
              <a:latin typeface="서울남산체 B" charset="0"/>
              <a:ea typeface="서울남산체 B" charset="0"/>
            </a:endParaRPr>
          </a:p>
          <a:p>
            <a:pPr marL="0" indent="0">
              <a:buNone/>
            </a:pPr>
            <a:r>
              <a:rPr lang="en-US" altLang="ko-KR" sz="2000" dirty="0">
                <a:solidFill>
                  <a:srgbClr val="222222"/>
                </a:solidFill>
                <a:latin typeface="서울남산체 B" charset="0"/>
                <a:ea typeface="서울남산체 B" charset="0"/>
              </a:rPr>
              <a:t>- 메이지 시대의 교육의 기본으로 로마 시대의 칙 교황의 선언문 처럼 "</a:t>
            </a:r>
            <a:r>
              <a:rPr lang="en-US" altLang="ko-KR" sz="2000" dirty="0">
                <a:solidFill>
                  <a:srgbClr val="FF0000"/>
                </a:solidFill>
                <a:latin typeface="서울남산체 B" charset="0"/>
                <a:ea typeface="서울남산체 B" charset="0"/>
              </a:rPr>
              <a:t>개인보다는 민족과 국가를, 뛰어난 국가를 위해서는 뛰어난 개인을!</a:t>
            </a:r>
            <a:r>
              <a:rPr lang="en-US" altLang="ko-KR" sz="2000" dirty="0">
                <a:solidFill>
                  <a:srgbClr val="222222"/>
                </a:solidFill>
                <a:latin typeface="서울남산체 B" charset="0"/>
                <a:ea typeface="서울남산체 B" charset="0"/>
              </a:rPr>
              <a:t>" 이라는 말과 같이 개인의 자치능력을 개발시키는 교육으로 중점을 두었고, 항상 국가에 대한 충성을 강조하는 식의 교육을 시행하였다.</a:t>
            </a:r>
            <a:endParaRPr altLang="en-US" sz="2000" dirty="0">
              <a:solidFill>
                <a:srgbClr val="222222"/>
              </a:solidFill>
              <a:latin typeface="서울남산체 B" charset="0"/>
              <a:ea typeface="서울남산체 B" charset="0"/>
            </a:endParaRPr>
          </a:p>
          <a:p>
            <a:pPr marL="0" indent="0">
              <a:buNone/>
            </a:pPr>
            <a:endParaRPr altLang="en-US" sz="2000" dirty="0">
              <a:solidFill>
                <a:srgbClr val="222222"/>
              </a:solidFill>
              <a:latin typeface="서울남산체 B" charset="0"/>
              <a:ea typeface="서울남산체 B" charset="0"/>
            </a:endParaRPr>
          </a:p>
          <a:p>
            <a:pPr marL="0" indent="0">
              <a:buNone/>
            </a:pPr>
            <a:r>
              <a:rPr lang="en-US" altLang="ko-KR" sz="2000" dirty="0">
                <a:solidFill>
                  <a:srgbClr val="222222"/>
                </a:solidFill>
                <a:latin typeface="서울남산체 B" charset="0"/>
                <a:ea typeface="서울남산체 B" charset="0"/>
              </a:rPr>
              <a:t>- </a:t>
            </a:r>
            <a:r>
              <a:rPr lang="en-US" altLang="ko-KR" sz="2000" dirty="0">
                <a:solidFill>
                  <a:srgbClr val="FF0000"/>
                </a:solidFill>
                <a:latin typeface="서울남산체 B" charset="0"/>
                <a:ea typeface="서울남산체 B" charset="0"/>
              </a:rPr>
              <a:t>일본제국 정부는 영토 확장론을 입각</a:t>
            </a:r>
            <a:r>
              <a:rPr lang="en-US" altLang="ko-KR" sz="2000" dirty="0">
                <a:solidFill>
                  <a:srgbClr val="222222"/>
                </a:solidFill>
                <a:latin typeface="서울남산체 B" charset="0"/>
                <a:ea typeface="서울남산체 B" charset="0"/>
              </a:rPr>
              <a:t>하여, 학생들에게 교련 교육을 시켰는데, 이는 영토 확장을 위해 총동원할 군대는 일본 신민 모두이기 때문에 모든 학생들은 전투에 의한 훈련을 받아야했기 때문이다. </a:t>
            </a:r>
            <a:endParaRPr altLang="en-US" sz="2000" dirty="0">
              <a:solidFill>
                <a:srgbClr val="222222"/>
              </a:solidFill>
              <a:latin typeface="서울남산체 B" charset="0"/>
              <a:ea typeface="서울남산체 B" charset="0"/>
            </a:endParaRPr>
          </a:p>
          <a:p>
            <a:pPr marL="0" indent="0">
              <a:buNone/>
            </a:pPr>
            <a:endParaRPr altLang="en-US" sz="2000" dirty="0">
              <a:solidFill>
                <a:srgbClr val="222222"/>
              </a:solidFill>
              <a:latin typeface="서울남산체 B" charset="0"/>
              <a:ea typeface="서울남산체 B" charset="0"/>
            </a:endParaRPr>
          </a:p>
          <a:p>
            <a:pPr marL="0" indent="0">
              <a:buNone/>
            </a:pPr>
            <a:r>
              <a:rPr lang="en-US" altLang="ko-KR" sz="2000" dirty="0">
                <a:solidFill>
                  <a:srgbClr val="222222"/>
                </a:solidFill>
                <a:latin typeface="서울남산체 B" charset="0"/>
                <a:ea typeface="서울남산체 B" charset="0"/>
              </a:rPr>
              <a:t>- </a:t>
            </a:r>
            <a:r>
              <a:rPr lang="en-US" altLang="ko-KR" sz="2000" dirty="0">
                <a:solidFill>
                  <a:srgbClr val="FF0000"/>
                </a:solidFill>
                <a:latin typeface="서울남산체 B" charset="0"/>
                <a:ea typeface="서울남산체 B" charset="0"/>
              </a:rPr>
              <a:t>여성의 경우는 응급 치료술, 남성의 경우는 전투훈련을 받아야할 의무</a:t>
            </a:r>
            <a:r>
              <a:rPr lang="en-US" altLang="ko-KR" sz="2000" dirty="0">
                <a:solidFill>
                  <a:srgbClr val="222222"/>
                </a:solidFill>
                <a:latin typeface="서울남산체 B" charset="0"/>
                <a:ea typeface="서울남산체 B" charset="0"/>
              </a:rPr>
              <a:t>가 있다고 판단하였다.</a:t>
            </a:r>
            <a:endParaRPr altLang="en-US" sz="2000" dirty="0">
              <a:solidFill>
                <a:srgbClr val="222222"/>
              </a:solidFill>
              <a:latin typeface="서울남산체 B" charset="0"/>
              <a:ea typeface="서울남산체 B" charset="0"/>
            </a:endParaRPr>
          </a:p>
          <a:p>
            <a:pPr marL="0" indent="0">
              <a:buNone/>
            </a:pPr>
            <a:endParaRPr altLang="en-US" sz="2000" dirty="0">
              <a:solidFill>
                <a:schemeClr val="tx1"/>
              </a:solidFill>
              <a:latin typeface="서울남산체 B" charset="0"/>
              <a:ea typeface="서울남산체 B" charset="0"/>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개체 틀 3" descr="C:/Users/이동권/AppData/Roaming/PolarisOffice/ETemp/5888_50456784/fImage93102978467.jpeg"/>
          <p:cNvPicPr>
            <a:picLocks noGrp="1" noChangeAspect="1"/>
          </p:cNvPicPr>
          <p:nvPr>
            <p:ph type="pic" idx="2"/>
          </p:nvPr>
        </p:nvPicPr>
        <p:blipFill rotWithShape="1">
          <a:blip r:embed="rId2">
            <a:extLst>
              <a:ext uri="{28A0092B-C50C-407E-A947-70E740481C1C}">
                <a14:useLocalDpi xmlns:a14="http://schemas.microsoft.com/office/drawing/2010/main" xmlns="" val="0"/>
              </a:ext>
            </a:extLst>
          </a:blip>
          <a:srcRect/>
          <a:stretch>
            <a:fillRect/>
          </a:stretch>
        </p:blipFill>
        <p:spPr>
          <a:xfrm>
            <a:off x="5431085" y="468105"/>
            <a:ext cx="5486320" cy="5617861"/>
          </a:xfrm>
          <a:prstGeom prst="rect">
            <a:avLst/>
          </a:prstGeom>
          <a:noFill/>
        </p:spPr>
      </p:pic>
      <p:sp>
        <p:nvSpPr>
          <p:cNvPr id="2" name="텍스트 개체 틀 1"/>
          <p:cNvSpPr txBox="1">
            <a:spLocks noGrp="1"/>
          </p:cNvSpPr>
          <p:nvPr>
            <p:ph type="title"/>
          </p:nvPr>
        </p:nvSpPr>
        <p:spPr>
          <a:xfrm>
            <a:off x="627300" y="466151"/>
            <a:ext cx="4011408" cy="538316"/>
          </a:xfrm>
          <a:prstGeom prst="rect">
            <a:avLst/>
          </a:prstGeom>
        </p:spPr>
        <p:txBody>
          <a:bodyPr vert="horz" wrap="square" lIns="104296" tIns="52148" rIns="104296" bIns="52148" anchor="b">
            <a:noAutofit/>
          </a:bodyPr>
          <a:lstStyle/>
          <a:p>
            <a:pPr algn="ctr"/>
            <a:r>
              <a:rPr lang="en-US" altLang="ko-KR" sz="3600" b="1" dirty="0">
                <a:solidFill>
                  <a:schemeClr val="tx1"/>
                </a:solidFill>
                <a:latin typeface="맑은 고딕" charset="0"/>
                <a:ea typeface="맑은 고딕" charset="0"/>
              </a:rPr>
              <a:t>교련 교육</a:t>
            </a:r>
            <a:endParaRPr altLang="en-US" sz="3600" b="1" dirty="0">
              <a:solidFill>
                <a:schemeClr val="tx1"/>
              </a:solidFill>
              <a:latin typeface="맑은 고딕" charset="0"/>
              <a:ea typeface="맑은 고딕" charset="0"/>
            </a:endParaRPr>
          </a:p>
        </p:txBody>
      </p:sp>
      <p:sp>
        <p:nvSpPr>
          <p:cNvPr id="3" name="내용 개체 틀 2"/>
          <p:cNvSpPr txBox="1">
            <a:spLocks noGrp="1" noChangeAspect="1"/>
          </p:cNvSpPr>
          <p:nvPr>
            <p:ph type="body" idx="1"/>
          </p:nvPr>
        </p:nvSpPr>
        <p:spPr>
          <a:xfrm>
            <a:off x="627300" y="1460865"/>
            <a:ext cx="4011408" cy="4803235"/>
          </a:xfrm>
          <a:prstGeom prst="rect">
            <a:avLst/>
          </a:prstGeom>
        </p:spPr>
        <p:txBody>
          <a:bodyPr vert="horz" wrap="square" lIns="104296" tIns="52148" rIns="104296" bIns="52148" anchor="t">
            <a:normAutofit fontScale="62500" lnSpcReduction="20000"/>
          </a:bodyPr>
          <a:lstStyle/>
          <a:p>
            <a:r>
              <a:rPr lang="en-US" altLang="ko-KR" sz="2700" dirty="0">
                <a:solidFill>
                  <a:schemeClr val="tx1"/>
                </a:solidFill>
                <a:latin typeface="서울남산체 B" charset="0"/>
                <a:ea typeface="서울남산체 B" charset="0"/>
              </a:rPr>
              <a:t>1)남자 고등학생들은 교련수업이 있는 날에는 교련복(오른쪽)을 착용하고, 총 모형을 들고 제식훈련과 총검술을 배움.</a:t>
            </a:r>
            <a:endParaRPr altLang="en-US" sz="2700" dirty="0">
              <a:solidFill>
                <a:schemeClr val="tx1"/>
              </a:solidFill>
              <a:latin typeface="서울남산체 B" charset="0"/>
              <a:ea typeface="서울남산체 B" charset="0"/>
            </a:endParaRPr>
          </a:p>
          <a:p>
            <a:endParaRPr altLang="en-US" sz="2700" dirty="0">
              <a:solidFill>
                <a:schemeClr val="tx1"/>
              </a:solidFill>
              <a:latin typeface="서울남산체 B" charset="0"/>
              <a:ea typeface="서울남산체 B" charset="0"/>
            </a:endParaRPr>
          </a:p>
          <a:p>
            <a:r>
              <a:rPr lang="en-US" altLang="ko-KR" sz="2700" dirty="0">
                <a:solidFill>
                  <a:schemeClr val="tx1"/>
                </a:solidFill>
                <a:latin typeface="서울남산체 B" charset="0"/>
                <a:ea typeface="서울남산체 B" charset="0"/>
              </a:rPr>
              <a:t>2) 여자 고등학생들은 제식훈련과 구급법을 배움.</a:t>
            </a:r>
            <a:endParaRPr altLang="en-US" sz="2700" dirty="0">
              <a:solidFill>
                <a:schemeClr val="tx1"/>
              </a:solidFill>
              <a:latin typeface="서울남산체 B" charset="0"/>
              <a:ea typeface="서울남산체 B" charset="0"/>
            </a:endParaRPr>
          </a:p>
          <a:p>
            <a:endParaRPr altLang="en-US" sz="2700" dirty="0">
              <a:solidFill>
                <a:schemeClr val="tx1"/>
              </a:solidFill>
              <a:latin typeface="서울남산체 B" charset="0"/>
              <a:ea typeface="서울남산체 B" charset="0"/>
            </a:endParaRPr>
          </a:p>
          <a:p>
            <a:r>
              <a:rPr lang="en-US" altLang="ko-KR" sz="2700" dirty="0">
                <a:solidFill>
                  <a:schemeClr val="tx1"/>
                </a:solidFill>
                <a:latin typeface="서울남산체 B" charset="0"/>
                <a:ea typeface="서울남산체 B" charset="0"/>
              </a:rPr>
              <a:t>3) 교련과목의 남교사는 예비역 대위나 소령 출신이었고, 여교사는 대부분 교직이수를 한 간호사관학교 출신임.</a:t>
            </a:r>
            <a:endParaRPr altLang="en-US" sz="2700" dirty="0">
              <a:solidFill>
                <a:schemeClr val="tx1"/>
              </a:solidFill>
              <a:latin typeface="서울남산체 B" charset="0"/>
              <a:ea typeface="서울남산체 B" charset="0"/>
            </a:endParaRPr>
          </a:p>
          <a:p>
            <a:endParaRPr altLang="en-US" sz="2700" dirty="0">
              <a:solidFill>
                <a:schemeClr val="tx1"/>
              </a:solidFill>
              <a:latin typeface="서울남산체 B" charset="0"/>
              <a:ea typeface="서울남산체 B" charset="0"/>
            </a:endParaRPr>
          </a:p>
          <a:p>
            <a:r>
              <a:rPr lang="en-US" altLang="ko-KR" sz="2700" dirty="0">
                <a:solidFill>
                  <a:schemeClr val="tx1"/>
                </a:solidFill>
                <a:latin typeface="서울남산체 B" charset="0"/>
                <a:ea typeface="서울남산체 B" charset="0"/>
              </a:rPr>
              <a:t>4) 과거 대학 교련 과목이 있었던 시절에는 의무복무 기간에서 3개월을 빼 주었다. 즉, 1986년 4월에 제대할 예정인 1983년 10월 군번의 남자들은 교련을 받게 되면 1986년 1월에 제대하게 되는 식이었다. 대학에서도 교련 과목은 3학점이었으며, 신체검사에서 5, 6급 판정을 받은 자, 여자, 이미 군대에 갔다 온 자를 제외한 나머지 학생들에 한해 필수 과목이었다.</a:t>
            </a:r>
            <a:endParaRPr altLang="en-US" sz="2700" dirty="0">
              <a:solidFill>
                <a:schemeClr val="tx1"/>
              </a:solidFill>
              <a:latin typeface="서울남산체 B" charset="0"/>
              <a:ea typeface="서울남산체 B" charset="0"/>
            </a:endParaRPr>
          </a:p>
          <a:p>
            <a:endParaRPr altLang="en-US" sz="2700" dirty="0">
              <a:solidFill>
                <a:schemeClr val="tx1"/>
              </a:solidFill>
              <a:latin typeface="서울남산체 B" charset="0"/>
              <a:ea typeface="서울남산체 B" charset="0"/>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24674"/>
            <a:ext cx="12190413" cy="630942"/>
          </a:xfrm>
          <a:prstGeom prst="rect">
            <a:avLst/>
          </a:prstGeom>
          <a:noFill/>
        </p:spPr>
        <p:txBody>
          <a:bodyPr wrap="square" rtlCol="0">
            <a:spAutoFit/>
          </a:bodyPr>
          <a:lstStyle/>
          <a:p>
            <a:pPr algn="ctr"/>
            <a:r>
              <a:rPr lang="ko-KR" altLang="en-US" sz="3500" dirty="0" smtClean="0">
                <a:latin typeface="나눔바른고딕OTF UltraLight" pitchFamily="50" charset="-127"/>
                <a:ea typeface="나눔바른고딕OTF UltraLight" pitchFamily="50" charset="-127"/>
              </a:rPr>
              <a:t>목</a:t>
            </a:r>
            <a:r>
              <a:rPr lang="ko-KR" altLang="en-US" sz="3500" dirty="0" smtClean="0">
                <a:latin typeface="나눔바른고딕OTF UltraLight" pitchFamily="50" charset="-127"/>
                <a:ea typeface="나눔바른고딕OTF UltraLight" pitchFamily="50" charset="-127"/>
              </a:rPr>
              <a:t>차</a:t>
            </a:r>
            <a:endParaRPr lang="ko-KR" altLang="en-US" sz="3500" dirty="0">
              <a:latin typeface="나눔바른고딕OTF UltraLight" pitchFamily="50" charset="-127"/>
              <a:ea typeface="나눔바른고딕OTF UltraLight" pitchFamily="50" charset="-127"/>
            </a:endParaRPr>
          </a:p>
        </p:txBody>
      </p:sp>
      <p:sp>
        <p:nvSpPr>
          <p:cNvPr id="6" name="TextBox 5"/>
          <p:cNvSpPr txBox="1"/>
          <p:nvPr/>
        </p:nvSpPr>
        <p:spPr>
          <a:xfrm>
            <a:off x="4309256" y="2224872"/>
            <a:ext cx="4000528" cy="3647152"/>
          </a:xfrm>
          <a:prstGeom prst="rect">
            <a:avLst/>
          </a:prstGeom>
          <a:noFill/>
        </p:spPr>
        <p:txBody>
          <a:bodyPr wrap="square" rtlCol="0">
            <a:spAutoFit/>
          </a:bodyPr>
          <a:lstStyle/>
          <a:p>
            <a:pPr>
              <a:buFont typeface="Arial" pitchFamily="34" charset="0"/>
              <a:buChar char="•"/>
            </a:pPr>
            <a:r>
              <a:rPr lang="ko-KR" altLang="en-US" dirty="0" smtClean="0">
                <a:latin typeface="나눔바른고딕OTF UltraLight" pitchFamily="50" charset="-127"/>
                <a:ea typeface="나눔바른고딕OTF UltraLight" pitchFamily="50" charset="-127"/>
              </a:rPr>
              <a:t>메이지 유신의 민족주의</a:t>
            </a: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r>
              <a:rPr lang="ko-KR" altLang="en-US" dirty="0" smtClean="0">
                <a:latin typeface="나눔바른고딕OTF UltraLight" pitchFamily="50" charset="-127"/>
                <a:ea typeface="나눔바른고딕OTF UltraLight" pitchFamily="50" charset="-127"/>
              </a:rPr>
              <a:t>일본의 제국주의</a:t>
            </a: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r>
              <a:rPr lang="ko-KR" altLang="en-US" dirty="0" smtClean="0">
                <a:latin typeface="나눔바른고딕OTF UltraLight" pitchFamily="50" charset="-127"/>
                <a:ea typeface="나눔바른고딕OTF UltraLight" pitchFamily="50" charset="-127"/>
              </a:rPr>
              <a:t>욱일기와 일장기</a:t>
            </a: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r>
              <a:rPr lang="ko-KR" altLang="en-US" dirty="0" smtClean="0">
                <a:latin typeface="나눔바른고딕OTF UltraLight" pitchFamily="50" charset="-127"/>
                <a:ea typeface="나눔바른고딕OTF UltraLight" pitchFamily="50" charset="-127"/>
              </a:rPr>
              <a:t>일본의 국군주의</a:t>
            </a: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r>
              <a:rPr lang="ko-KR" altLang="en-US" dirty="0" smtClean="0">
                <a:latin typeface="나눔바른고딕OTF UltraLight" pitchFamily="50" charset="-127"/>
                <a:ea typeface="나눔바른고딕OTF UltraLight" pitchFamily="50" charset="-127"/>
              </a:rPr>
              <a:t>패전 이후의 민족주의</a:t>
            </a: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endParaRPr lang="en-US" altLang="ko-KR" dirty="0" smtClean="0">
              <a:latin typeface="나눔바른고딕OTF UltraLight" pitchFamily="50" charset="-127"/>
              <a:ea typeface="나눔바른고딕OTF UltraLight" pitchFamily="50" charset="-127"/>
            </a:endParaRPr>
          </a:p>
          <a:p>
            <a:pPr>
              <a:buFont typeface="Arial" pitchFamily="34" charset="0"/>
              <a:buChar char="•"/>
            </a:pPr>
            <a:r>
              <a:rPr lang="ko-KR" altLang="en-US" dirty="0" smtClean="0">
                <a:latin typeface="나눔바른고딕OTF UltraLight" pitchFamily="50" charset="-127"/>
                <a:ea typeface="나눔바른고딕OTF UltraLight" pitchFamily="50" charset="-127"/>
              </a:rPr>
              <a:t>동아시아 국가와 일본의 민족주의</a:t>
            </a:r>
            <a:endParaRPr lang="ko-KR" altLang="en-US" dirty="0">
              <a:latin typeface="나눔바른고딕OTF UltraLight" pitchFamily="50" charset="-127"/>
              <a:ea typeface="나눔바른고딕OTF UltraLight" pitchFamily="50" charset="-127"/>
            </a:endParaRPr>
          </a:p>
        </p:txBody>
      </p:sp>
      <p:sp>
        <p:nvSpPr>
          <p:cNvPr id="9" name="직사각형 8"/>
          <p:cNvSpPr/>
          <p:nvPr/>
        </p:nvSpPr>
        <p:spPr>
          <a:xfrm>
            <a:off x="3737752" y="0"/>
            <a:ext cx="4714908" cy="7021513"/>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4"/>
            <a:ext cx="10972006" cy="1170903"/>
          </a:xfrm>
          <a:prstGeom prst="rect">
            <a:avLst/>
          </a:prstGeom>
        </p:spPr>
        <p:txBody>
          <a:bodyPr vert="horz" wrap="square" lIns="104296" tIns="52148" rIns="104296" bIns="52148" anchor="ctr">
            <a:normAutofit/>
          </a:bodyPr>
          <a:lstStyle/>
          <a:p>
            <a:pPr algn="ctr"/>
            <a:r>
              <a:rPr lang="en-US" altLang="ko-KR" sz="5870" b="1" dirty="0">
                <a:solidFill>
                  <a:schemeClr val="tx1"/>
                </a:solidFill>
                <a:latin typeface="맑은 고딕" charset="0"/>
                <a:ea typeface="맑은 고딕" charset="0"/>
              </a:rPr>
              <a:t>제국주의로 인한 한국의 피해</a:t>
            </a:r>
            <a:endParaRPr altLang="en-US" sz="5870" b="1" dirty="0">
              <a:solidFill>
                <a:schemeClr val="tx1"/>
              </a:solidFill>
              <a:latin typeface="맑은 고딕" charset="0"/>
              <a:ea typeface="맑은 고딕" charset="0"/>
            </a:endParaRPr>
          </a:p>
        </p:txBody>
      </p:sp>
      <p:sp>
        <p:nvSpPr>
          <p:cNvPr id="3" name="내용 개체 틀 2"/>
          <p:cNvSpPr txBox="1">
            <a:spLocks noGrp="1"/>
          </p:cNvSpPr>
          <p:nvPr>
            <p:ph idx="1"/>
          </p:nvPr>
        </p:nvSpPr>
        <p:spPr>
          <a:xfrm>
            <a:off x="609522" y="1638355"/>
            <a:ext cx="10972006" cy="4634849"/>
          </a:xfrm>
          <a:prstGeom prst="rect">
            <a:avLst/>
          </a:prstGeom>
        </p:spPr>
        <p:txBody>
          <a:bodyPr vert="horz" wrap="square" lIns="104296" tIns="52148" rIns="104296" bIns="52148" anchor="t">
            <a:normAutofit fontScale="92500" lnSpcReduction="10000"/>
          </a:bodyPr>
          <a:lstStyle/>
          <a:p>
            <a:pPr marL="0" indent="0">
              <a:buNone/>
            </a:pPr>
            <a:r>
              <a:rPr lang="en-US" altLang="ko-KR" sz="2600" b="1" dirty="0">
                <a:solidFill>
                  <a:schemeClr val="tx1"/>
                </a:solidFill>
                <a:latin typeface="맑은 고딕" charset="0"/>
                <a:ea typeface="맑은 고딕" charset="0"/>
              </a:rPr>
              <a:t>무단 통치(1910년대)</a:t>
            </a:r>
            <a:endParaRPr altLang="en-US" sz="2600" b="1" dirty="0">
              <a:solidFill>
                <a:schemeClr val="tx1"/>
              </a:solidFill>
              <a:latin typeface="맑은 고딕" charset="0"/>
              <a:ea typeface="맑은 고딕" charset="0"/>
            </a:endParaRPr>
          </a:p>
          <a:p>
            <a:pPr marL="0" indent="0">
              <a:buNone/>
            </a:pPr>
            <a:endParaRPr altLang="en-US" sz="2300" dirty="0">
              <a:solidFill>
                <a:schemeClr val="tx1"/>
              </a:solidFill>
              <a:latin typeface="맑은 고딕" charset="0"/>
              <a:ea typeface="맑은 고딕" charset="0"/>
            </a:endParaRPr>
          </a:p>
          <a:p>
            <a:pPr marL="0" indent="0">
              <a:buNone/>
            </a:pPr>
            <a:r>
              <a:rPr lang="en-US" altLang="ko-KR" sz="1800" dirty="0">
                <a:solidFill>
                  <a:schemeClr val="tx1"/>
                </a:solidFill>
                <a:latin typeface="맑은 고딕" charset="0"/>
                <a:ea typeface="맑은 고딕" charset="0"/>
              </a:rPr>
              <a:t>조선 총독부 설치(군인 총독) 헌병 경찰제 시행 </a:t>
            </a:r>
            <a:r>
              <a:rPr lang="en-US" altLang="ko-KR" sz="1800" dirty="0">
                <a:solidFill>
                  <a:srgbClr val="FF0000"/>
                </a:solidFill>
                <a:latin typeface="맑은 고딕" charset="0"/>
                <a:ea typeface="맑은 고딕" charset="0"/>
              </a:rPr>
              <a:t>-&gt; 강압적 지배</a:t>
            </a:r>
            <a:endParaRPr altLang="en-US" sz="1800" dirty="0">
              <a:solidFill>
                <a:srgbClr val="FF0000"/>
              </a:solidFill>
              <a:latin typeface="맑은 고딕" charset="0"/>
              <a:ea typeface="맑은 고딕" charset="0"/>
            </a:endParaRPr>
          </a:p>
          <a:p>
            <a:pPr marL="0" indent="0">
              <a:buNone/>
            </a:pPr>
            <a:r>
              <a:rPr lang="en-US" altLang="ko-KR" sz="1800" dirty="0">
                <a:solidFill>
                  <a:schemeClr val="tx1"/>
                </a:solidFill>
                <a:latin typeface="맑은 고딕" charset="0"/>
                <a:ea typeface="맑은 고딕" charset="0"/>
              </a:rPr>
              <a:t>경제적 침탈: 토지 임야 조사 사업,회사령,전매제(담배,인삼,소금) ,광업령</a:t>
            </a:r>
            <a:endParaRPr altLang="en-US" sz="1800" dirty="0">
              <a:solidFill>
                <a:schemeClr val="tx1"/>
              </a:solidFill>
              <a:latin typeface="맑은 고딕" charset="0"/>
              <a:ea typeface="맑은 고딕" charset="0"/>
            </a:endParaRPr>
          </a:p>
          <a:p>
            <a:pPr marL="0" indent="0">
              <a:buNone/>
            </a:pPr>
            <a:endParaRPr altLang="en-US" sz="2300" dirty="0">
              <a:solidFill>
                <a:schemeClr val="tx1"/>
              </a:solidFill>
              <a:latin typeface="맑은 고딕" charset="0"/>
              <a:ea typeface="맑은 고딕" charset="0"/>
            </a:endParaRPr>
          </a:p>
          <a:p>
            <a:pPr marL="0" indent="0">
              <a:buNone/>
            </a:pPr>
            <a:r>
              <a:rPr lang="en-US" altLang="ko-KR" sz="2600" b="1" dirty="0">
                <a:solidFill>
                  <a:schemeClr val="tx1"/>
                </a:solidFill>
                <a:latin typeface="맑은 고딕" charset="0"/>
                <a:ea typeface="맑은 고딕" charset="0"/>
              </a:rPr>
              <a:t>문화 통치(1920년대)</a:t>
            </a:r>
            <a:endParaRPr altLang="en-US" sz="2600" b="1" dirty="0">
              <a:solidFill>
                <a:schemeClr val="tx1"/>
              </a:solidFill>
              <a:latin typeface="맑은 고딕" charset="0"/>
              <a:ea typeface="맑은 고딕" charset="0"/>
            </a:endParaRPr>
          </a:p>
          <a:p>
            <a:pPr marL="0" indent="0">
              <a:buNone/>
            </a:pPr>
            <a:endParaRPr altLang="en-US" sz="2300" dirty="0">
              <a:solidFill>
                <a:schemeClr val="tx1"/>
              </a:solidFill>
              <a:latin typeface="맑은 고딕" charset="0"/>
              <a:ea typeface="맑은 고딕" charset="0"/>
            </a:endParaRPr>
          </a:p>
          <a:p>
            <a:pPr marL="0" indent="0">
              <a:buNone/>
            </a:pPr>
            <a:r>
              <a:rPr lang="en-US" altLang="ko-KR" sz="1800" dirty="0">
                <a:solidFill>
                  <a:schemeClr val="tx1"/>
                </a:solidFill>
                <a:latin typeface="맑은 고딕" charset="0"/>
                <a:ea typeface="맑은 고딕" charset="0"/>
              </a:rPr>
              <a:t>3.1 운동 이후 국내 항일 의식 고조 </a:t>
            </a:r>
            <a:r>
              <a:rPr lang="en-US" altLang="ko-KR" sz="1800" dirty="0">
                <a:solidFill>
                  <a:srgbClr val="FF0000"/>
                </a:solidFill>
                <a:latin typeface="맑은 고딕" charset="0"/>
                <a:ea typeface="맑은 고딕" charset="0"/>
              </a:rPr>
              <a:t>-&gt; 민족 분열 정책</a:t>
            </a:r>
            <a:endParaRPr altLang="en-US" sz="1800" dirty="0">
              <a:solidFill>
                <a:srgbClr val="FF0000"/>
              </a:solidFill>
              <a:latin typeface="맑은 고딕" charset="0"/>
              <a:ea typeface="맑은 고딕" charset="0"/>
            </a:endParaRPr>
          </a:p>
          <a:p>
            <a:pPr marL="0" indent="0">
              <a:buNone/>
            </a:pPr>
            <a:r>
              <a:rPr lang="en-US" altLang="ko-KR" sz="1800" dirty="0">
                <a:solidFill>
                  <a:schemeClr val="tx1"/>
                </a:solidFill>
                <a:latin typeface="맑은 고딕" charset="0"/>
                <a:ea typeface="맑은 고딕" charset="0"/>
              </a:rPr>
              <a:t>경제적 침탈: 일본 상품에 대한 관세 폐지, 회사령 철폐, 산미 증식 계획 실시</a:t>
            </a:r>
            <a:r>
              <a:rPr lang="en-US" altLang="ko-KR" sz="2300" dirty="0">
                <a:solidFill>
                  <a:schemeClr val="tx1"/>
                </a:solidFill>
                <a:latin typeface="맑은 고딕" charset="0"/>
                <a:ea typeface="맑은 고딕" charset="0"/>
              </a:rPr>
              <a:t>.</a:t>
            </a:r>
            <a:endParaRPr altLang="en-US" sz="2300" dirty="0">
              <a:solidFill>
                <a:schemeClr val="tx1"/>
              </a:solidFill>
              <a:latin typeface="맑은 고딕" charset="0"/>
              <a:ea typeface="맑은 고딕" charset="0"/>
            </a:endParaRPr>
          </a:p>
          <a:p>
            <a:pPr marL="0" indent="0">
              <a:buNone/>
            </a:pPr>
            <a:endParaRPr altLang="en-US" sz="2300" dirty="0">
              <a:solidFill>
                <a:schemeClr val="tx1"/>
              </a:solidFill>
              <a:latin typeface="맑은 고딕" charset="0"/>
              <a:ea typeface="맑은 고딕" charset="0"/>
            </a:endParaRPr>
          </a:p>
          <a:p>
            <a:pPr marL="0" indent="0">
              <a:buNone/>
            </a:pPr>
            <a:r>
              <a:rPr lang="en-US" altLang="ko-KR" sz="2600" b="1" dirty="0">
                <a:solidFill>
                  <a:schemeClr val="tx1"/>
                </a:solidFill>
                <a:latin typeface="맑은 고딕" charset="0"/>
                <a:ea typeface="맑은 고딕" charset="0"/>
              </a:rPr>
              <a:t>민족 말살 통치(1930년대 말)</a:t>
            </a:r>
            <a:endParaRPr altLang="en-US" sz="2600" b="1" dirty="0">
              <a:solidFill>
                <a:schemeClr val="tx1"/>
              </a:solidFill>
              <a:latin typeface="맑은 고딕" charset="0"/>
              <a:ea typeface="맑은 고딕" charset="0"/>
            </a:endParaRPr>
          </a:p>
          <a:p>
            <a:pPr marL="0" indent="0">
              <a:buNone/>
            </a:pPr>
            <a:endParaRPr altLang="en-US" b="1" dirty="0">
              <a:solidFill>
                <a:schemeClr val="tx1"/>
              </a:solidFill>
              <a:latin typeface="맑은 고딕" charset="0"/>
              <a:ea typeface="맑은 고딕" charset="0"/>
            </a:endParaRPr>
          </a:p>
          <a:p>
            <a:pPr marL="0" indent="0">
              <a:buNone/>
            </a:pPr>
            <a:r>
              <a:rPr lang="en-US" altLang="ko-KR" sz="1800" dirty="0">
                <a:solidFill>
                  <a:schemeClr val="tx1"/>
                </a:solidFill>
                <a:latin typeface="맑은 고딕" charset="0"/>
                <a:ea typeface="맑은 고딕" charset="0"/>
              </a:rPr>
              <a:t>황국 신민화 정책</a:t>
            </a:r>
            <a:endParaRPr altLang="en-US" sz="1800" dirty="0">
              <a:solidFill>
                <a:schemeClr val="tx1"/>
              </a:solidFill>
              <a:latin typeface="맑은 고딕" charset="0"/>
              <a:ea typeface="맑은 고딕" charset="0"/>
            </a:endParaRPr>
          </a:p>
          <a:p>
            <a:pPr marL="0" indent="0">
              <a:buNone/>
            </a:pPr>
            <a:r>
              <a:rPr lang="en-US" altLang="ko-KR" sz="1800" dirty="0">
                <a:solidFill>
                  <a:schemeClr val="tx1"/>
                </a:solidFill>
                <a:latin typeface="맑은 고딕" charset="0"/>
                <a:ea typeface="맑은 고딕" charset="0"/>
              </a:rPr>
              <a:t>경제적 침탈: 병참 기지화 정책, 공출제(미곡,금속 등), 식량 배금</a:t>
            </a:r>
            <a:endParaRPr altLang="en-US" sz="1800" dirty="0">
              <a:solidFill>
                <a:schemeClr val="tx1"/>
              </a:solidFill>
              <a:latin typeface="맑은 고딕" charset="0"/>
              <a:ea typeface="맑은 고딕" charset="0"/>
            </a:endParaRPr>
          </a:p>
          <a:p>
            <a:pPr marL="0" indent="0">
              <a:buNone/>
            </a:pPr>
            <a:endParaRPr altLang="en-US" sz="2300" dirty="0">
              <a:solidFill>
                <a:schemeClr val="tx1"/>
              </a:solidFill>
              <a:latin typeface="맑은 고딕" charset="0"/>
              <a:ea typeface="맑은 고딕" charset="0"/>
            </a:endParaRPr>
          </a:p>
          <a:p>
            <a:pPr marL="0" indent="0">
              <a:buNone/>
            </a:pPr>
            <a:r>
              <a:rPr lang="en-US" altLang="ko-KR" sz="2600" b="1" dirty="0">
                <a:solidFill>
                  <a:schemeClr val="tx1"/>
                </a:solidFill>
                <a:latin typeface="맑은 고딕" charset="0"/>
                <a:ea typeface="맑은 고딕" charset="0"/>
              </a:rPr>
              <a:t>https://www.youtube.com/watch?v=SU6HHSc6B6c</a:t>
            </a:r>
            <a:endParaRPr altLang="en-US" sz="2600" dirty="0">
              <a:solidFill>
                <a:schemeClr val="tx1"/>
              </a:solidFill>
              <a:latin typeface="맑은 고딕" charset="0"/>
              <a:ea typeface="맑은 고딕" charset="0"/>
            </a:endParaRPr>
          </a:p>
        </p:txBody>
      </p:sp>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txBox="1">
            <a:spLocks noGrp="1"/>
          </p:cNvSpPr>
          <p:nvPr>
            <p:ph type="title"/>
          </p:nvPr>
        </p:nvSpPr>
        <p:spPr>
          <a:xfrm>
            <a:off x="609522" y="280864"/>
            <a:ext cx="10972006" cy="1170903"/>
          </a:xfrm>
          <a:prstGeom prst="rect">
            <a:avLst/>
          </a:prstGeom>
        </p:spPr>
        <p:txBody>
          <a:bodyPr vert="horz" wrap="square" lIns="104296" tIns="52148" rIns="104296" bIns="52148" anchor="ctr">
            <a:normAutofit/>
          </a:bodyPr>
          <a:lstStyle/>
          <a:p>
            <a:pPr algn="ctr"/>
            <a:r>
              <a:rPr lang="en-US" altLang="ko-KR" sz="5780" dirty="0">
                <a:solidFill>
                  <a:schemeClr val="tx1"/>
                </a:solidFill>
                <a:latin typeface="맑은 고딕" charset="0"/>
                <a:ea typeface="맑은 고딕" charset="0"/>
              </a:rPr>
              <a:t>산미 증식 계획</a:t>
            </a:r>
            <a:endParaRPr altLang="en-US" sz="5780" dirty="0">
              <a:solidFill>
                <a:schemeClr val="tx1"/>
              </a:solidFill>
              <a:latin typeface="맑은 고딕" charset="0"/>
              <a:ea typeface="맑은 고딕" charset="0"/>
            </a:endParaRPr>
          </a:p>
        </p:txBody>
      </p:sp>
      <p:pic>
        <p:nvPicPr>
          <p:cNvPr id="3" name="내용 개체 틀 2" descr="C:/Users/이동권/AppData/Roaming/PolarisOffice/ETemp/5888_50456784/fImage2023831176334.jpe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a:stretch>
            <a:fillRect/>
          </a:stretch>
        </p:blipFill>
        <p:spPr>
          <a:xfrm>
            <a:off x="1850786" y="1638355"/>
            <a:ext cx="8489480" cy="463484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CC907E10-B4D3-460C-AA1F-1C3E9B97BB44}"/>
              </a:ext>
            </a:extLst>
          </p:cNvPr>
          <p:cNvSpPr>
            <a:spLocks noGrp="1"/>
          </p:cNvSpPr>
          <p:nvPr>
            <p:ph type="ctrTitle"/>
          </p:nvPr>
        </p:nvSpPr>
        <p:spPr>
          <a:xfrm>
            <a:off x="1750785" y="2132995"/>
            <a:ext cx="8688845" cy="995717"/>
          </a:xfrm>
        </p:spPr>
        <p:txBody>
          <a:bodyPr>
            <a:normAutofit/>
          </a:bodyPr>
          <a:lstStyle/>
          <a:p>
            <a:r>
              <a:rPr lang="ko-KR" altLang="en-US" sz="4800" dirty="0"/>
              <a:t>욱일기와 일장기</a:t>
            </a:r>
          </a:p>
        </p:txBody>
      </p:sp>
    </p:spTree>
    <p:extLst>
      <p:ext uri="{BB962C8B-B14F-4D97-AF65-F5344CB8AC3E}">
        <p14:creationId xmlns:p14="http://schemas.microsoft.com/office/powerpoint/2010/main" xmlns="" val="2516388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a:extLst>
              <a:ext uri="{FF2B5EF4-FFF2-40B4-BE49-F238E27FC236}">
                <a16:creationId xmlns:a16="http://schemas.microsoft.com/office/drawing/2014/main" xmlns="" id="{3B3AD45C-EAD0-4139-9F32-2F008EEA76D1}"/>
              </a:ext>
            </a:extLst>
          </p:cNvPr>
          <p:cNvPicPr>
            <a:picLocks noGrp="1" noChangeAspect="1"/>
          </p:cNvPicPr>
          <p:nvPr>
            <p:ph sz="quarter" idx="13"/>
          </p:nvPr>
        </p:nvPicPr>
        <p:blipFill>
          <a:blip r:embed="rId2"/>
          <a:stretch>
            <a:fillRect/>
          </a:stretch>
        </p:blipFill>
        <p:spPr>
          <a:xfrm>
            <a:off x="1291306" y="646658"/>
            <a:ext cx="9849728" cy="5559301"/>
          </a:xfrm>
        </p:spPr>
      </p:pic>
    </p:spTree>
    <p:extLst>
      <p:ext uri="{BB962C8B-B14F-4D97-AF65-F5344CB8AC3E}">
        <p14:creationId xmlns:p14="http://schemas.microsoft.com/office/powerpoint/2010/main" xmlns="" val="173838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549950C7-E3A9-4034-9D5C-9B79E1FE64CB}"/>
              </a:ext>
            </a:extLst>
          </p:cNvPr>
          <p:cNvSpPr>
            <a:spLocks noGrp="1"/>
          </p:cNvSpPr>
          <p:nvPr>
            <p:ph type="title"/>
          </p:nvPr>
        </p:nvSpPr>
        <p:spPr>
          <a:xfrm>
            <a:off x="1197050" y="633269"/>
            <a:ext cx="1885118" cy="930289"/>
          </a:xfrm>
        </p:spPr>
        <p:txBody>
          <a:bodyPr>
            <a:normAutofit/>
          </a:bodyPr>
          <a:lstStyle/>
          <a:p>
            <a:r>
              <a:rPr lang="ko-KR" altLang="en-US" sz="3600" dirty="0" err="1"/>
              <a:t>욱일기</a:t>
            </a:r>
            <a:endParaRPr lang="ko-KR" altLang="en-US" sz="3600" dirty="0"/>
          </a:p>
        </p:txBody>
      </p:sp>
      <p:sp>
        <p:nvSpPr>
          <p:cNvPr id="3" name="내용 개체 틀 2">
            <a:extLst>
              <a:ext uri="{FF2B5EF4-FFF2-40B4-BE49-F238E27FC236}">
                <a16:creationId xmlns:a16="http://schemas.microsoft.com/office/drawing/2014/main" xmlns="" id="{04C30CA8-7A3A-4449-AB6F-6DDFE5A37874}"/>
              </a:ext>
            </a:extLst>
          </p:cNvPr>
          <p:cNvSpPr>
            <a:spLocks noGrp="1"/>
          </p:cNvSpPr>
          <p:nvPr>
            <p:ph sz="quarter" idx="13"/>
          </p:nvPr>
        </p:nvSpPr>
        <p:spPr>
          <a:xfrm>
            <a:off x="913655" y="1370522"/>
            <a:ext cx="10362478" cy="4558755"/>
          </a:xfrm>
        </p:spPr>
        <p:txBody>
          <a:bodyPr>
            <a:normAutofit/>
          </a:bodyPr>
          <a:lstStyle/>
          <a:p>
            <a:r>
              <a:rPr lang="ko-KR" altLang="en-US" sz="2000" dirty="0"/>
              <a:t>개요</a:t>
            </a:r>
            <a:endParaRPr lang="en-US" altLang="ko-KR" sz="2000" dirty="0"/>
          </a:p>
          <a:p>
            <a:pPr marL="0" indent="0">
              <a:buNone/>
            </a:pPr>
            <a:r>
              <a:rPr lang="ko-KR" altLang="en-US" sz="2000" dirty="0"/>
              <a:t>구 일본군 및 현 일본 해상자위대의 군기</a:t>
            </a:r>
            <a:r>
              <a:rPr lang="en-US" altLang="ko-KR" sz="2000" dirty="0"/>
              <a:t>(</a:t>
            </a:r>
            <a:r>
              <a:rPr lang="ko-KR" altLang="en-US" sz="2000" dirty="0"/>
              <a:t>軍旗</a:t>
            </a:r>
            <a:r>
              <a:rPr lang="en-US" altLang="ko-KR" sz="2000" dirty="0"/>
              <a:t>)</a:t>
            </a:r>
            <a:r>
              <a:rPr lang="ko-KR" altLang="en-US" sz="2000" dirty="0"/>
              <a:t>로</a:t>
            </a:r>
            <a:r>
              <a:rPr lang="en-US" altLang="ko-KR" sz="2000" dirty="0"/>
              <a:t>, </a:t>
            </a:r>
            <a:r>
              <a:rPr lang="ko-KR" altLang="en-US" sz="2000" dirty="0"/>
              <a:t>일본제국 해군에서 해군기</a:t>
            </a:r>
            <a:r>
              <a:rPr lang="en-US" altLang="ko-KR" sz="2000" dirty="0"/>
              <a:t>(naval ensign)</a:t>
            </a:r>
            <a:r>
              <a:rPr lang="ko-KR" altLang="en-US" sz="2000" dirty="0"/>
              <a:t>로 사용했기 때문에 </a:t>
            </a:r>
            <a:r>
              <a:rPr lang="en-US" altLang="ko-KR" sz="2000" dirty="0"/>
              <a:t>'</a:t>
            </a:r>
            <a:r>
              <a:rPr lang="ko-KR" altLang="en-US" sz="2000" dirty="0" err="1"/>
              <a:t>군함기</a:t>
            </a:r>
            <a:r>
              <a:rPr lang="en-US" altLang="ko-KR" sz="2000" dirty="0"/>
              <a:t>'(</a:t>
            </a:r>
            <a:r>
              <a:rPr lang="ko-KR" altLang="en-US" sz="2000" dirty="0"/>
              <a:t>軍艦旗</a:t>
            </a:r>
            <a:r>
              <a:rPr lang="en-US" altLang="ko-KR" sz="2000" dirty="0"/>
              <a:t>)</a:t>
            </a:r>
            <a:r>
              <a:rPr lang="ko-KR" altLang="en-US" sz="2000" dirty="0"/>
              <a:t>라고 불렸고</a:t>
            </a:r>
            <a:r>
              <a:rPr lang="en-US" altLang="ko-KR" sz="2000" dirty="0"/>
              <a:t>, </a:t>
            </a:r>
            <a:r>
              <a:rPr lang="ko-KR" altLang="en-US" sz="2000" dirty="0"/>
              <a:t>해상자위대에서는 </a:t>
            </a:r>
            <a:r>
              <a:rPr lang="en-US" altLang="ko-KR" sz="2000" dirty="0"/>
              <a:t>'</a:t>
            </a:r>
            <a:r>
              <a:rPr lang="ko-KR" altLang="en-US" sz="2000" dirty="0" err="1"/>
              <a:t>자위함기</a:t>
            </a:r>
            <a:r>
              <a:rPr lang="en-US" altLang="ko-KR" sz="2000" dirty="0"/>
              <a:t>'(</a:t>
            </a:r>
            <a:r>
              <a:rPr lang="ko-KR" altLang="en-US" sz="2000" dirty="0"/>
              <a:t>自衛艦旗</a:t>
            </a:r>
            <a:r>
              <a:rPr lang="en-US" altLang="ko-KR" sz="2000" dirty="0"/>
              <a:t>)</a:t>
            </a:r>
            <a:r>
              <a:rPr lang="ko-KR" altLang="en-US" sz="2000" dirty="0"/>
              <a:t>라고 부름</a:t>
            </a:r>
            <a:r>
              <a:rPr lang="en-US" altLang="ko-KR" sz="2000" dirty="0"/>
              <a:t>.</a:t>
            </a:r>
          </a:p>
          <a:p>
            <a:pPr marL="0" indent="0">
              <a:buNone/>
            </a:pPr>
            <a:r>
              <a:rPr lang="en-US" altLang="ko-KR" sz="2000" dirty="0"/>
              <a:t>   </a:t>
            </a:r>
          </a:p>
          <a:p>
            <a:pPr marL="0" indent="0">
              <a:buNone/>
            </a:pPr>
            <a:r>
              <a:rPr lang="ko-KR" altLang="en-US" sz="2000" dirty="0"/>
              <a:t>상징성</a:t>
            </a:r>
            <a:endParaRPr lang="en-US" altLang="ko-KR" sz="2000" dirty="0"/>
          </a:p>
          <a:p>
            <a:pPr marL="0" indent="0">
              <a:buNone/>
            </a:pPr>
            <a:r>
              <a:rPr lang="ko-KR" altLang="en-US" sz="2000" dirty="0"/>
              <a:t>일본 제국 군부는 </a:t>
            </a:r>
            <a:r>
              <a:rPr lang="en-US" altLang="ko-KR" sz="2000" dirty="0"/>
              <a:t>2</a:t>
            </a:r>
            <a:r>
              <a:rPr lang="ko-KR" altLang="en-US" sz="2000" dirty="0"/>
              <a:t>차 세계대전을 일으킨 주체로 인식되고 있는데</a:t>
            </a:r>
            <a:r>
              <a:rPr lang="en-US" altLang="ko-KR" sz="2000" dirty="0"/>
              <a:t>, </a:t>
            </a:r>
            <a:r>
              <a:rPr lang="ko-KR" altLang="en-US" sz="2000" dirty="0"/>
              <a:t>이에 따라 일본군을 상징하던 욱일기는 일본 제국주의의 피해국들에게는 일본 제국주의</a:t>
            </a:r>
            <a:r>
              <a:rPr lang="en-US" altLang="ko-KR" sz="2000" dirty="0"/>
              <a:t>, </a:t>
            </a:r>
            <a:r>
              <a:rPr lang="ko-KR" altLang="en-US" sz="2000" dirty="0"/>
              <a:t>군국주의의 상징으로 </a:t>
            </a:r>
            <a:r>
              <a:rPr lang="ko-KR" altLang="en-US" sz="2000" dirty="0" err="1"/>
              <a:t>여겨짐</a:t>
            </a:r>
            <a:r>
              <a:rPr lang="en-US" altLang="ko-KR" sz="2000" dirty="0"/>
              <a:t>.</a:t>
            </a:r>
            <a:endParaRPr lang="ko-KR" altLang="en-US" sz="2000" dirty="0"/>
          </a:p>
        </p:txBody>
      </p:sp>
    </p:spTree>
    <p:extLst>
      <p:ext uri="{BB962C8B-B14F-4D97-AF65-F5344CB8AC3E}">
        <p14:creationId xmlns:p14="http://schemas.microsoft.com/office/powerpoint/2010/main" xmlns="" val="264713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a:extLst>
              <a:ext uri="{FF2B5EF4-FFF2-40B4-BE49-F238E27FC236}">
                <a16:creationId xmlns:a16="http://schemas.microsoft.com/office/drawing/2014/main" xmlns="" id="{C745DD9B-DB69-4E79-9319-1881A7AAFFB7}"/>
              </a:ext>
            </a:extLst>
          </p:cNvPr>
          <p:cNvPicPr>
            <a:picLocks noGrp="1" noChangeAspect="1"/>
          </p:cNvPicPr>
          <p:nvPr>
            <p:ph sz="quarter" idx="13"/>
          </p:nvPr>
        </p:nvPicPr>
        <p:blipFill>
          <a:blip r:embed="rId2"/>
          <a:stretch>
            <a:fillRect/>
          </a:stretch>
        </p:blipFill>
        <p:spPr>
          <a:xfrm>
            <a:off x="989685" y="926554"/>
            <a:ext cx="10141923" cy="5269754"/>
          </a:xfrm>
        </p:spPr>
      </p:pic>
    </p:spTree>
    <p:extLst>
      <p:ext uri="{BB962C8B-B14F-4D97-AF65-F5344CB8AC3E}">
        <p14:creationId xmlns:p14="http://schemas.microsoft.com/office/powerpoint/2010/main" xmlns="" val="1332153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BEB4C71D-4C42-4BF7-B2B3-CA713E932D73}"/>
              </a:ext>
            </a:extLst>
          </p:cNvPr>
          <p:cNvSpPr>
            <a:spLocks noGrp="1"/>
          </p:cNvSpPr>
          <p:nvPr>
            <p:ph type="title"/>
          </p:nvPr>
        </p:nvSpPr>
        <p:spPr>
          <a:xfrm>
            <a:off x="1026766" y="871864"/>
            <a:ext cx="1640676" cy="760864"/>
          </a:xfrm>
        </p:spPr>
        <p:txBody>
          <a:bodyPr>
            <a:normAutofit/>
          </a:bodyPr>
          <a:lstStyle/>
          <a:p>
            <a:r>
              <a:rPr lang="ko-KR" altLang="en-US" sz="3600" dirty="0"/>
              <a:t>일장기</a:t>
            </a:r>
          </a:p>
        </p:txBody>
      </p:sp>
      <p:sp>
        <p:nvSpPr>
          <p:cNvPr id="3" name="내용 개체 틀 2">
            <a:extLst>
              <a:ext uri="{FF2B5EF4-FFF2-40B4-BE49-F238E27FC236}">
                <a16:creationId xmlns:a16="http://schemas.microsoft.com/office/drawing/2014/main" xmlns="" id="{DEFD9724-39FC-4230-A1F3-41DBEAD68852}"/>
              </a:ext>
            </a:extLst>
          </p:cNvPr>
          <p:cNvSpPr>
            <a:spLocks noGrp="1"/>
          </p:cNvSpPr>
          <p:nvPr>
            <p:ph sz="quarter" idx="13"/>
          </p:nvPr>
        </p:nvSpPr>
        <p:spPr>
          <a:xfrm>
            <a:off x="913655" y="1862752"/>
            <a:ext cx="10362478" cy="4066525"/>
          </a:xfrm>
        </p:spPr>
        <p:txBody>
          <a:bodyPr>
            <a:normAutofit/>
          </a:bodyPr>
          <a:lstStyle/>
          <a:p>
            <a:r>
              <a:rPr lang="ko-KR" altLang="en-US" sz="2000" dirty="0"/>
              <a:t>개요</a:t>
            </a:r>
            <a:endParaRPr lang="en-US" altLang="ko-KR" sz="2000" dirty="0"/>
          </a:p>
          <a:p>
            <a:pPr marL="0" indent="0">
              <a:buNone/>
            </a:pPr>
            <a:r>
              <a:rPr lang="ko-KR" altLang="en-US" sz="2000" dirty="0"/>
              <a:t>과거 일본 제국과 현재 일본의 국기</a:t>
            </a:r>
            <a:r>
              <a:rPr lang="en-US" altLang="ko-KR" sz="2000" dirty="0"/>
              <a:t>. </a:t>
            </a:r>
            <a:r>
              <a:rPr lang="ko-KR" altLang="en-US" sz="2000" dirty="0"/>
              <a:t>일본어로는 ＇</a:t>
            </a:r>
            <a:r>
              <a:rPr lang="ko-KR" altLang="en-US" sz="2000" dirty="0" err="1"/>
              <a:t>닛쇼</a:t>
            </a:r>
            <a:r>
              <a:rPr lang="en-US" altLang="ko-KR" sz="2000" dirty="0"/>
              <a:t>-</a:t>
            </a:r>
            <a:r>
              <a:rPr lang="ko-KR" altLang="en-US" sz="2000" dirty="0" err="1"/>
              <a:t>키＇라고</a:t>
            </a:r>
            <a:r>
              <a:rPr lang="ko-KR" altLang="en-US" sz="2000" dirty="0"/>
              <a:t> 읽지만</a:t>
            </a:r>
            <a:r>
              <a:rPr lang="en-US" altLang="ko-KR" sz="2000" dirty="0"/>
              <a:t>, </a:t>
            </a:r>
            <a:r>
              <a:rPr lang="ko-KR" altLang="en-US" sz="2000" dirty="0"/>
              <a:t>일본인들은 보통 ＇</a:t>
            </a:r>
            <a:r>
              <a:rPr lang="ko-KR" altLang="en-US" sz="2000" dirty="0" err="1"/>
              <a:t>히노마루</a:t>
            </a:r>
            <a:r>
              <a:rPr lang="en-US" altLang="ko-KR" sz="2000" dirty="0"/>
              <a:t>(</a:t>
            </a:r>
            <a:r>
              <a:rPr lang="ko-KR" altLang="en-US" sz="2000" dirty="0"/>
              <a:t>日の丸</a:t>
            </a:r>
            <a:r>
              <a:rPr lang="en-US" altLang="ko-KR" sz="2000" dirty="0"/>
              <a:t>)</a:t>
            </a:r>
            <a:r>
              <a:rPr lang="ko-KR" altLang="en-US" sz="2000" dirty="0"/>
              <a:t>＇라고 부름</a:t>
            </a:r>
            <a:r>
              <a:rPr lang="en-US" altLang="ko-KR" sz="2000" dirty="0"/>
              <a:t>.</a:t>
            </a:r>
          </a:p>
          <a:p>
            <a:pPr marL="0" indent="0">
              <a:buNone/>
            </a:pPr>
            <a:endParaRPr lang="en-US" altLang="ko-KR" sz="2000" dirty="0"/>
          </a:p>
          <a:p>
            <a:pPr marL="0" indent="0">
              <a:buNone/>
            </a:pPr>
            <a:r>
              <a:rPr lang="ko-KR" altLang="en-US" sz="2000" dirty="0"/>
              <a:t>역사</a:t>
            </a:r>
            <a:endParaRPr lang="en-US" altLang="ko-KR" sz="2000" dirty="0"/>
          </a:p>
          <a:p>
            <a:pPr marL="0" indent="0">
              <a:buNone/>
            </a:pPr>
            <a:r>
              <a:rPr lang="ko-KR" altLang="en-US" sz="2000" dirty="0"/>
              <a:t>역사를 거슬러 올라가면 </a:t>
            </a:r>
            <a:r>
              <a:rPr lang="en-US" altLang="ko-KR" sz="2000" dirty="0"/>
              <a:t>700</a:t>
            </a:r>
            <a:r>
              <a:rPr lang="ko-KR" altLang="en-US" sz="2000" dirty="0"/>
              <a:t>년대부터 사용하였다고 함</a:t>
            </a:r>
            <a:r>
              <a:rPr lang="en-US" altLang="ko-KR" sz="2000" dirty="0"/>
              <a:t>. </a:t>
            </a:r>
            <a:r>
              <a:rPr lang="ko-KR" altLang="en-US" sz="2000" dirty="0"/>
              <a:t>동그라미 하나라는 모양새는 그때나 지금이나 같았지만</a:t>
            </a:r>
            <a:r>
              <a:rPr lang="en-US" altLang="ko-KR" sz="2000" dirty="0"/>
              <a:t>, </a:t>
            </a:r>
            <a:r>
              <a:rPr lang="ko-KR" altLang="en-US" sz="2000" dirty="0"/>
              <a:t>그때는 화려한 붉은색 비단에 노란색 또는 금색으로 원이나 국화 문장을 그려 </a:t>
            </a:r>
            <a:r>
              <a:rPr lang="en-US" altLang="ko-KR" sz="2000" dirty="0"/>
              <a:t>'</a:t>
            </a:r>
            <a:r>
              <a:rPr lang="ko-KR" altLang="en-US" sz="2000" dirty="0" err="1"/>
              <a:t>니시키노미하타</a:t>
            </a:r>
            <a:r>
              <a:rPr lang="en-US" altLang="ko-KR" sz="2000" dirty="0"/>
              <a:t>(</a:t>
            </a:r>
            <a:r>
              <a:rPr lang="ko-KR" altLang="en-US" sz="2000" dirty="0"/>
              <a:t>錦の御旗</a:t>
            </a:r>
            <a:r>
              <a:rPr lang="en-US" altLang="ko-KR" sz="2000" dirty="0"/>
              <a:t>)'</a:t>
            </a:r>
            <a:r>
              <a:rPr lang="ko-KR" altLang="en-US" sz="2000" dirty="0"/>
              <a:t>라고 부르며 일본 조정을 상징하는 깃발로 사용함</a:t>
            </a:r>
            <a:r>
              <a:rPr lang="en-US" altLang="ko-KR" sz="2000" dirty="0"/>
              <a:t>. </a:t>
            </a:r>
            <a:r>
              <a:rPr lang="ko-KR" altLang="en-US" sz="2000" dirty="0" err="1"/>
              <a:t>겐페이</a:t>
            </a:r>
            <a:r>
              <a:rPr lang="ko-KR" altLang="en-US" sz="2000" dirty="0"/>
              <a:t> 전쟁에서 양 진영의 깃발색에서 유래했다는 이야기도 있음</a:t>
            </a:r>
            <a:r>
              <a:rPr lang="en-US" altLang="ko-KR" sz="2000" dirty="0"/>
              <a:t>.</a:t>
            </a:r>
          </a:p>
          <a:p>
            <a:pPr marL="0" indent="0">
              <a:buNone/>
            </a:pPr>
            <a:endParaRPr lang="en-US" altLang="ko-KR" sz="2000" dirty="0"/>
          </a:p>
          <a:p>
            <a:pPr marL="0" indent="0">
              <a:buNone/>
            </a:pPr>
            <a:endParaRPr lang="ko-KR" altLang="en-US" sz="2000" dirty="0"/>
          </a:p>
        </p:txBody>
      </p:sp>
    </p:spTree>
    <p:extLst>
      <p:ext uri="{BB962C8B-B14F-4D97-AF65-F5344CB8AC3E}">
        <p14:creationId xmlns:p14="http://schemas.microsoft.com/office/powerpoint/2010/main" xmlns="" val="3870699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내용 개체 틀 4">
            <a:extLst>
              <a:ext uri="{FF2B5EF4-FFF2-40B4-BE49-F238E27FC236}">
                <a16:creationId xmlns:a16="http://schemas.microsoft.com/office/drawing/2014/main" xmlns="" id="{C1695A43-C177-4458-AE19-880B199DF640}"/>
              </a:ext>
            </a:extLst>
          </p:cNvPr>
          <p:cNvSpPr>
            <a:spLocks noGrp="1"/>
          </p:cNvSpPr>
          <p:nvPr>
            <p:ph sz="quarter" idx="13"/>
          </p:nvPr>
        </p:nvSpPr>
        <p:spPr/>
        <p:txBody>
          <a:bodyPr/>
          <a:lstStyle/>
          <a:p>
            <a:r>
              <a:rPr lang="en-US" altLang="ko-KR" dirty="0">
                <a:hlinkClick r:id="rId2"/>
              </a:rPr>
              <a:t>https://blog.naver.com/bk9970/220843214363</a:t>
            </a:r>
            <a:endParaRPr lang="en-US" altLang="ko-KR" dirty="0"/>
          </a:p>
          <a:p>
            <a:r>
              <a:rPr lang="en-US" altLang="ko-KR" dirty="0"/>
              <a:t>4:08</a:t>
            </a:r>
            <a:endParaRPr lang="ko-KR" altLang="en-US" dirty="0"/>
          </a:p>
        </p:txBody>
      </p:sp>
    </p:spTree>
    <p:extLst>
      <p:ext uri="{BB962C8B-B14F-4D97-AF65-F5344CB8AC3E}">
        <p14:creationId xmlns:p14="http://schemas.microsoft.com/office/powerpoint/2010/main" xmlns="" val="692569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a:extLst>
              <a:ext uri="{FF2B5EF4-FFF2-40B4-BE49-F238E27FC236}">
                <a16:creationId xmlns:a16="http://schemas.microsoft.com/office/drawing/2014/main" xmlns="" id="{A2A340E9-99BD-413F-B64D-C35DED5A7AB9}"/>
              </a:ext>
            </a:extLst>
          </p:cNvPr>
          <p:cNvPicPr>
            <a:picLocks noGrp="1" noChangeAspect="1"/>
          </p:cNvPicPr>
          <p:nvPr>
            <p:ph sz="quarter" idx="13"/>
          </p:nvPr>
        </p:nvPicPr>
        <p:blipFill>
          <a:blip r:embed="rId2"/>
          <a:stretch>
            <a:fillRect/>
          </a:stretch>
        </p:blipFill>
        <p:spPr>
          <a:xfrm>
            <a:off x="1131069" y="820383"/>
            <a:ext cx="9934558" cy="5108895"/>
          </a:xfrm>
        </p:spPr>
      </p:pic>
    </p:spTree>
    <p:extLst>
      <p:ext uri="{BB962C8B-B14F-4D97-AF65-F5344CB8AC3E}">
        <p14:creationId xmlns:p14="http://schemas.microsoft.com/office/powerpoint/2010/main" xmlns="" val="2327492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04361036-0D50-4486-BA0D-70F53AF2F88E}"/>
              </a:ext>
            </a:extLst>
          </p:cNvPr>
          <p:cNvSpPr>
            <a:spLocks noGrp="1"/>
          </p:cNvSpPr>
          <p:nvPr>
            <p:ph type="title"/>
          </p:nvPr>
        </p:nvSpPr>
        <p:spPr>
          <a:xfrm>
            <a:off x="1083942" y="916898"/>
            <a:ext cx="9962835" cy="1205827"/>
          </a:xfrm>
        </p:spPr>
        <p:txBody>
          <a:bodyPr>
            <a:normAutofit/>
          </a:bodyPr>
          <a:lstStyle/>
          <a:p>
            <a:r>
              <a:rPr lang="ko-KR" altLang="en-US" sz="3600" dirty="0"/>
              <a:t>각종 문화속의 욱일기와 일장기</a:t>
            </a:r>
          </a:p>
        </p:txBody>
      </p:sp>
      <p:sp>
        <p:nvSpPr>
          <p:cNvPr id="3" name="내용 개체 틀 2">
            <a:extLst>
              <a:ext uri="{FF2B5EF4-FFF2-40B4-BE49-F238E27FC236}">
                <a16:creationId xmlns:a16="http://schemas.microsoft.com/office/drawing/2014/main" xmlns="" id="{ADEF0669-10D7-42E8-A137-FE709150A9EA}"/>
              </a:ext>
            </a:extLst>
          </p:cNvPr>
          <p:cNvSpPr>
            <a:spLocks noGrp="1"/>
          </p:cNvSpPr>
          <p:nvPr>
            <p:ph sz="quarter" idx="13"/>
          </p:nvPr>
        </p:nvSpPr>
        <p:spPr>
          <a:xfrm>
            <a:off x="998486" y="2258469"/>
            <a:ext cx="10362478" cy="4076177"/>
          </a:xfrm>
        </p:spPr>
        <p:txBody>
          <a:bodyPr>
            <a:normAutofit/>
          </a:bodyPr>
          <a:lstStyle/>
          <a:p>
            <a:r>
              <a:rPr lang="ko-KR" altLang="en-US" sz="2000" dirty="0"/>
              <a:t>게임이나 노래</a:t>
            </a:r>
            <a:r>
              <a:rPr lang="en-US" altLang="ko-KR" sz="2000" dirty="0"/>
              <a:t>, </a:t>
            </a:r>
            <a:r>
              <a:rPr lang="ko-KR" altLang="en-US" sz="2000" dirty="0"/>
              <a:t>드라마</a:t>
            </a:r>
            <a:r>
              <a:rPr lang="en-US" altLang="ko-KR" sz="2000" dirty="0"/>
              <a:t>, </a:t>
            </a:r>
            <a:r>
              <a:rPr lang="ko-KR" altLang="en-US" sz="2000" dirty="0"/>
              <a:t>특히 애니메이션 속에 깊이 파고들어 있음</a:t>
            </a:r>
            <a:endParaRPr lang="en-US" altLang="ko-KR" sz="2000" dirty="0"/>
          </a:p>
          <a:p>
            <a:pPr marL="0" indent="0">
              <a:buNone/>
            </a:pPr>
            <a:endParaRPr lang="en-US" altLang="ko-KR" sz="2000" dirty="0"/>
          </a:p>
          <a:p>
            <a:r>
              <a:rPr lang="ko-KR" altLang="en-US" sz="2000" dirty="0"/>
              <a:t>별다른 의미없이 넣는 경우도 있지만 주로 자신들의 제국주의나 군국주의의 위대함을 표현하기 위해 쓰는 경우가 많음</a:t>
            </a:r>
            <a:endParaRPr lang="en-US" altLang="ko-KR" sz="2000" dirty="0"/>
          </a:p>
          <a:p>
            <a:pPr marL="0" indent="0">
              <a:buNone/>
            </a:pPr>
            <a:endParaRPr lang="en-US" altLang="ko-KR" sz="2000" dirty="0"/>
          </a:p>
          <a:p>
            <a:r>
              <a:rPr lang="ko-KR" altLang="en-US" sz="2000" dirty="0"/>
              <a:t>어떤 매체에 요소가 있다면 커뮤니티 내에서 싸움이 일어나는 횟수도 빈번함</a:t>
            </a:r>
            <a:r>
              <a:rPr lang="en-US" altLang="ko-KR" sz="2000" dirty="0"/>
              <a:t>.</a:t>
            </a:r>
          </a:p>
        </p:txBody>
      </p:sp>
    </p:spTree>
    <p:extLst>
      <p:ext uri="{BB962C8B-B14F-4D97-AF65-F5344CB8AC3E}">
        <p14:creationId xmlns:p14="http://schemas.microsoft.com/office/powerpoint/2010/main" xmlns="" val="1791935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ko-KR" altLang="en-US" dirty="0" err="1" smtClean="0"/>
              <a:t>메이지유신의</a:t>
            </a:r>
            <a:r>
              <a:rPr lang="ko-KR" altLang="en-US" dirty="0" smtClean="0"/>
              <a:t> 민족주의</a:t>
            </a:r>
            <a:endParaRPr lang="ko-KR" altLang="en-US" dirty="0"/>
          </a:p>
        </p:txBody>
      </p:sp>
      <p:sp>
        <p:nvSpPr>
          <p:cNvPr id="3" name="부제목 2"/>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xmlns="" val="2037267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C51CFBCD-8DAC-488F-96ED-A04BC00F3B95}"/>
              </a:ext>
            </a:extLst>
          </p:cNvPr>
          <p:cNvSpPr>
            <a:spLocks noGrp="1"/>
          </p:cNvSpPr>
          <p:nvPr>
            <p:ph type="ctrTitle"/>
          </p:nvPr>
        </p:nvSpPr>
        <p:spPr/>
        <p:txBody>
          <a:bodyPr>
            <a:normAutofit/>
          </a:bodyPr>
          <a:lstStyle/>
          <a:p>
            <a:r>
              <a:rPr lang="ko-KR" altLang="en-US" sz="6000" dirty="0"/>
              <a:t>일본의 군국주의</a:t>
            </a:r>
          </a:p>
        </p:txBody>
      </p:sp>
      <p:sp>
        <p:nvSpPr>
          <p:cNvPr id="3" name="부제목 2">
            <a:extLst>
              <a:ext uri="{FF2B5EF4-FFF2-40B4-BE49-F238E27FC236}">
                <a16:creationId xmlns:a16="http://schemas.microsoft.com/office/drawing/2014/main" xmlns="" id="{05FFFC0A-13D0-4866-B905-39FF47CA634B}"/>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xmlns="" val="383627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761AE4A4-121C-4199-8D6A-FF965CDAF6F5}"/>
              </a:ext>
            </a:extLst>
          </p:cNvPr>
          <p:cNvSpPr>
            <a:spLocks noGrp="1"/>
          </p:cNvSpPr>
          <p:nvPr>
            <p:ph type="title"/>
          </p:nvPr>
        </p:nvSpPr>
        <p:spPr>
          <a:xfrm>
            <a:off x="838091" y="2906038"/>
            <a:ext cx="10514232" cy="1357168"/>
          </a:xfrm>
        </p:spPr>
        <p:txBody>
          <a:bodyPr>
            <a:normAutofit/>
          </a:bodyPr>
          <a:lstStyle/>
          <a:p>
            <a:pPr algn="ctr"/>
            <a:r>
              <a:rPr lang="ko-KR" altLang="en-US" sz="4400" dirty="0"/>
              <a:t>군국주의란</a:t>
            </a:r>
            <a:r>
              <a:rPr lang="en-US" altLang="ko-KR" sz="4400" dirty="0"/>
              <a:t>?</a:t>
            </a:r>
            <a:endParaRPr lang="ko-KR" altLang="en-US" sz="4400" dirty="0"/>
          </a:p>
        </p:txBody>
      </p:sp>
    </p:spTree>
    <p:extLst>
      <p:ext uri="{BB962C8B-B14F-4D97-AF65-F5344CB8AC3E}">
        <p14:creationId xmlns:p14="http://schemas.microsoft.com/office/powerpoint/2010/main" xmlns="" val="3770951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342A0771-B8D2-4BEC-BD65-8752A5AD24AD}"/>
              </a:ext>
            </a:extLst>
          </p:cNvPr>
          <p:cNvSpPr>
            <a:spLocks noGrp="1"/>
          </p:cNvSpPr>
          <p:nvPr>
            <p:ph type="title"/>
          </p:nvPr>
        </p:nvSpPr>
        <p:spPr>
          <a:xfrm>
            <a:off x="754213" y="2941945"/>
            <a:ext cx="10514232" cy="1357168"/>
          </a:xfrm>
        </p:spPr>
        <p:txBody>
          <a:bodyPr>
            <a:normAutofit/>
          </a:bodyPr>
          <a:lstStyle/>
          <a:p>
            <a:pPr algn="ctr"/>
            <a:r>
              <a:rPr lang="ko-KR" altLang="en-US" sz="4400" dirty="0"/>
              <a:t>군국주의의 형성</a:t>
            </a:r>
          </a:p>
        </p:txBody>
      </p:sp>
    </p:spTree>
    <p:extLst>
      <p:ext uri="{BB962C8B-B14F-4D97-AF65-F5344CB8AC3E}">
        <p14:creationId xmlns:p14="http://schemas.microsoft.com/office/powerpoint/2010/main" xmlns="" val="86408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849250BD-CBD5-4795-BF40-D92EBBC33FA2}"/>
              </a:ext>
            </a:extLst>
          </p:cNvPr>
          <p:cNvSpPr>
            <a:spLocks noGrp="1"/>
          </p:cNvSpPr>
          <p:nvPr>
            <p:ph type="title"/>
          </p:nvPr>
        </p:nvSpPr>
        <p:spPr/>
        <p:txBody>
          <a:bodyPr>
            <a:normAutofit/>
          </a:bodyPr>
          <a:lstStyle/>
          <a:p>
            <a:pPr algn="ctr"/>
            <a:r>
              <a:rPr lang="ko-KR" altLang="en-US" sz="4400" dirty="0"/>
              <a:t>파시즘</a:t>
            </a:r>
          </a:p>
        </p:txBody>
      </p:sp>
      <p:pic>
        <p:nvPicPr>
          <p:cNvPr id="4" name="그림 3">
            <a:extLst>
              <a:ext uri="{FF2B5EF4-FFF2-40B4-BE49-F238E27FC236}">
                <a16:creationId xmlns:a16="http://schemas.microsoft.com/office/drawing/2014/main" xmlns="" id="{5EEAD3CB-D195-40CF-ABC8-1D1EB7A9001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44557" y="2553992"/>
            <a:ext cx="5275454" cy="3025086"/>
          </a:xfrm>
          <a:prstGeom prst="rect">
            <a:avLst/>
          </a:prstGeom>
        </p:spPr>
      </p:pic>
      <p:pic>
        <p:nvPicPr>
          <p:cNvPr id="6" name="그림 5">
            <a:extLst>
              <a:ext uri="{FF2B5EF4-FFF2-40B4-BE49-F238E27FC236}">
                <a16:creationId xmlns:a16="http://schemas.microsoft.com/office/drawing/2014/main" xmlns="" id="{0BDC507C-FF93-4CEB-B181-302F5611782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3946" y="1718966"/>
            <a:ext cx="3175166" cy="4293799"/>
          </a:xfrm>
          <a:prstGeom prst="rect">
            <a:avLst/>
          </a:prstGeom>
        </p:spPr>
      </p:pic>
    </p:spTree>
    <p:extLst>
      <p:ext uri="{BB962C8B-B14F-4D97-AF65-F5344CB8AC3E}">
        <p14:creationId xmlns:p14="http://schemas.microsoft.com/office/powerpoint/2010/main" xmlns="" val="592429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85D89B83-7B9B-4ECA-825B-75CE9C1A8FDB}"/>
              </a:ext>
            </a:extLst>
          </p:cNvPr>
          <p:cNvSpPr>
            <a:spLocks noGrp="1"/>
          </p:cNvSpPr>
          <p:nvPr>
            <p:ph type="title"/>
          </p:nvPr>
        </p:nvSpPr>
        <p:spPr>
          <a:xfrm>
            <a:off x="913582" y="2832176"/>
            <a:ext cx="10514232" cy="1357168"/>
          </a:xfrm>
        </p:spPr>
        <p:txBody>
          <a:bodyPr>
            <a:normAutofit/>
          </a:bodyPr>
          <a:lstStyle/>
          <a:p>
            <a:pPr algn="ctr"/>
            <a:r>
              <a:rPr lang="ko-KR" altLang="en-US" sz="4400" dirty="0"/>
              <a:t>일본 군국주의 파시즘의 특징</a:t>
            </a:r>
          </a:p>
        </p:txBody>
      </p:sp>
    </p:spTree>
    <p:extLst>
      <p:ext uri="{BB962C8B-B14F-4D97-AF65-F5344CB8AC3E}">
        <p14:creationId xmlns:p14="http://schemas.microsoft.com/office/powerpoint/2010/main" xmlns="" val="1777210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745EE51D-9838-40B0-94AB-A21B209FFE7F}"/>
              </a:ext>
            </a:extLst>
          </p:cNvPr>
          <p:cNvSpPr>
            <a:spLocks noGrp="1"/>
          </p:cNvSpPr>
          <p:nvPr>
            <p:ph type="title"/>
          </p:nvPr>
        </p:nvSpPr>
        <p:spPr>
          <a:xfrm>
            <a:off x="838091" y="605737"/>
            <a:ext cx="10514232" cy="1357168"/>
          </a:xfrm>
        </p:spPr>
        <p:txBody>
          <a:bodyPr>
            <a:normAutofit/>
          </a:bodyPr>
          <a:lstStyle/>
          <a:p>
            <a:pPr algn="ctr"/>
            <a:r>
              <a:rPr lang="ko-KR" altLang="en-US" sz="4400" dirty="0"/>
              <a:t>시대적 배경</a:t>
            </a:r>
          </a:p>
        </p:txBody>
      </p:sp>
      <p:sp>
        <p:nvSpPr>
          <p:cNvPr id="3" name="TextBox 2">
            <a:extLst>
              <a:ext uri="{FF2B5EF4-FFF2-40B4-BE49-F238E27FC236}">
                <a16:creationId xmlns:a16="http://schemas.microsoft.com/office/drawing/2014/main" xmlns="" id="{BC0237AB-4271-44AA-90CE-6F7C2D37E0F9}"/>
              </a:ext>
            </a:extLst>
          </p:cNvPr>
          <p:cNvSpPr txBox="1"/>
          <p:nvPr/>
        </p:nvSpPr>
        <p:spPr>
          <a:xfrm>
            <a:off x="1976750" y="2748482"/>
            <a:ext cx="8236917" cy="428480"/>
          </a:xfrm>
          <a:prstGeom prst="rect">
            <a:avLst/>
          </a:prstGeom>
          <a:noFill/>
        </p:spPr>
        <p:txBody>
          <a:bodyPr wrap="square" lIns="104296" tIns="52148" rIns="104296" bIns="52148" rtlCol="0">
            <a:spAutoFit/>
          </a:bodyPr>
          <a:lstStyle/>
          <a:p>
            <a:endParaRPr lang="ko-KR" altLang="en-US" dirty="0"/>
          </a:p>
        </p:txBody>
      </p:sp>
      <p:sp>
        <p:nvSpPr>
          <p:cNvPr id="4" name="TextBox 3">
            <a:extLst>
              <a:ext uri="{FF2B5EF4-FFF2-40B4-BE49-F238E27FC236}">
                <a16:creationId xmlns:a16="http://schemas.microsoft.com/office/drawing/2014/main" xmlns="" id="{79D213EA-6D85-47DC-941C-823115174844}"/>
              </a:ext>
            </a:extLst>
          </p:cNvPr>
          <p:cNvSpPr txBox="1"/>
          <p:nvPr/>
        </p:nvSpPr>
        <p:spPr>
          <a:xfrm>
            <a:off x="1071016" y="5697456"/>
            <a:ext cx="9682672" cy="1721141"/>
          </a:xfrm>
          <a:prstGeom prst="rect">
            <a:avLst/>
          </a:prstGeom>
          <a:noFill/>
        </p:spPr>
        <p:txBody>
          <a:bodyPr wrap="square" lIns="104296" tIns="52148" rIns="104296" bIns="52148" rtlCol="0">
            <a:spAutoFit/>
          </a:bodyPr>
          <a:lstStyle/>
          <a:p>
            <a:r>
              <a:rPr lang="en-US" altLang="ko-KR" dirty="0">
                <a:hlinkClick r:id="rId2"/>
              </a:rPr>
              <a:t>http://clipbank.ebs.co.kr/clip/view;jsessionid=t1mHlSKVHqsd4CrhAha5x64V8zgmwW3wmUmwGc46g1waYk1jMmo7VM73OfrMsu18.eemwas03_servlet_engine3?clipId=VOD_20120118_00423</a:t>
            </a:r>
            <a:endParaRPr lang="en-US" altLang="ko-KR" dirty="0"/>
          </a:p>
          <a:p>
            <a:endParaRPr lang="en-US" altLang="ko-KR" dirty="0"/>
          </a:p>
          <a:p>
            <a:endParaRPr lang="ko-KR" altLang="en-US" dirty="0"/>
          </a:p>
        </p:txBody>
      </p:sp>
    </p:spTree>
    <p:extLst>
      <p:ext uri="{BB962C8B-B14F-4D97-AF65-F5344CB8AC3E}">
        <p14:creationId xmlns:p14="http://schemas.microsoft.com/office/powerpoint/2010/main" xmlns="" val="285948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15B26CAE-9616-47D5-8070-C9D8A9B95D4A}"/>
              </a:ext>
            </a:extLst>
          </p:cNvPr>
          <p:cNvSpPr>
            <a:spLocks noGrp="1"/>
          </p:cNvSpPr>
          <p:nvPr>
            <p:ph type="title"/>
          </p:nvPr>
        </p:nvSpPr>
        <p:spPr>
          <a:xfrm>
            <a:off x="838091" y="373834"/>
            <a:ext cx="10514232" cy="2849667"/>
          </a:xfrm>
        </p:spPr>
        <p:txBody>
          <a:bodyPr>
            <a:normAutofit/>
          </a:bodyPr>
          <a:lstStyle/>
          <a:p>
            <a:pPr algn="ctr"/>
            <a:r>
              <a:rPr lang="ko-KR" altLang="en-US" sz="4400" dirty="0"/>
              <a:t>군국주의의 시대적 배경</a:t>
            </a:r>
            <a:r>
              <a:rPr lang="en-US" altLang="ko-KR" dirty="0"/>
              <a:t/>
            </a:r>
            <a:br>
              <a:rPr lang="en-US" altLang="ko-KR" dirty="0"/>
            </a:br>
            <a:r>
              <a:rPr lang="en-US" altLang="ko-KR" dirty="0"/>
              <a:t/>
            </a:r>
            <a:br>
              <a:rPr lang="en-US" altLang="ko-KR" dirty="0"/>
            </a:br>
            <a:r>
              <a:rPr lang="ko-KR" altLang="en-US" sz="2500" dirty="0"/>
              <a:t>신체제 운동</a:t>
            </a:r>
            <a:r>
              <a:rPr lang="en-US" altLang="ko-KR" dirty="0"/>
              <a:t/>
            </a:r>
            <a:br>
              <a:rPr lang="en-US" altLang="ko-KR" dirty="0"/>
            </a:br>
            <a:endParaRPr lang="ko-KR" altLang="en-US" dirty="0"/>
          </a:p>
        </p:txBody>
      </p:sp>
      <p:pic>
        <p:nvPicPr>
          <p:cNvPr id="5" name="그림 4">
            <a:extLst>
              <a:ext uri="{FF2B5EF4-FFF2-40B4-BE49-F238E27FC236}">
                <a16:creationId xmlns:a16="http://schemas.microsoft.com/office/drawing/2014/main" xmlns="" id="{FFEE218D-8978-49B5-898B-D333CE3980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60202" y="3223497"/>
            <a:ext cx="2526502" cy="3798016"/>
          </a:xfrm>
          <a:prstGeom prst="rect">
            <a:avLst/>
          </a:prstGeom>
        </p:spPr>
      </p:pic>
      <p:pic>
        <p:nvPicPr>
          <p:cNvPr id="7" name="그래픽 6">
            <a:extLst>
              <a:ext uri="{FF2B5EF4-FFF2-40B4-BE49-F238E27FC236}">
                <a16:creationId xmlns:a16="http://schemas.microsoft.com/office/drawing/2014/main" xmlns="" id="{E95B4A48-75DF-4812-9C31-041F4E834E3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
              </a:ext>
            </a:extLst>
          </a:blip>
          <a:stretch>
            <a:fillRect/>
          </a:stretch>
        </p:blipFill>
        <p:spPr>
          <a:xfrm>
            <a:off x="7151190" y="3223497"/>
            <a:ext cx="4057123" cy="3432739"/>
          </a:xfrm>
          <a:prstGeom prst="rect">
            <a:avLst/>
          </a:prstGeom>
        </p:spPr>
      </p:pic>
    </p:spTree>
    <p:extLst>
      <p:ext uri="{BB962C8B-B14F-4D97-AF65-F5344CB8AC3E}">
        <p14:creationId xmlns:p14="http://schemas.microsoft.com/office/powerpoint/2010/main" xmlns="" val="2105203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06BEF388-2DD0-4EEE-965A-0BCDA9E22244}"/>
              </a:ext>
            </a:extLst>
          </p:cNvPr>
          <p:cNvSpPr>
            <a:spLocks noGrp="1"/>
          </p:cNvSpPr>
          <p:nvPr>
            <p:ph type="ctrTitle"/>
          </p:nvPr>
        </p:nvSpPr>
        <p:spPr>
          <a:xfrm>
            <a:off x="1523802" y="2884187"/>
            <a:ext cx="9142810" cy="1253146"/>
          </a:xfrm>
        </p:spPr>
        <p:txBody>
          <a:bodyPr>
            <a:normAutofit/>
          </a:bodyPr>
          <a:lstStyle/>
          <a:p>
            <a:r>
              <a:rPr lang="ko-KR" altLang="en-US" sz="6600" dirty="0"/>
              <a:t>패전이후의 민족주의</a:t>
            </a:r>
          </a:p>
        </p:txBody>
      </p:sp>
    </p:spTree>
    <p:extLst>
      <p:ext uri="{BB962C8B-B14F-4D97-AF65-F5344CB8AC3E}">
        <p14:creationId xmlns:p14="http://schemas.microsoft.com/office/powerpoint/2010/main" xmlns="" val="3448082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BFA3F9D3-8BEE-42A1-B160-E8822F847CDF}"/>
              </a:ext>
            </a:extLst>
          </p:cNvPr>
          <p:cNvSpPr>
            <a:spLocks noGrp="1"/>
          </p:cNvSpPr>
          <p:nvPr>
            <p:ph type="title"/>
          </p:nvPr>
        </p:nvSpPr>
        <p:spPr/>
        <p:txBody>
          <a:bodyPr>
            <a:normAutofit/>
          </a:bodyPr>
          <a:lstStyle/>
          <a:p>
            <a:r>
              <a:rPr lang="en-US" altLang="ko-KR" sz="4800" b="1" dirty="0"/>
              <a:t>1. </a:t>
            </a:r>
            <a:r>
              <a:rPr lang="ko-KR" altLang="en-US" sz="4800" b="1" dirty="0"/>
              <a:t>전후 일본의 발전</a:t>
            </a:r>
            <a:r>
              <a:rPr lang="en-US" altLang="ko-KR" sz="4800" b="1" dirty="0"/>
              <a:t>(1945</a:t>
            </a:r>
            <a:r>
              <a:rPr lang="ko-KR" altLang="en-US" sz="4800" b="1" dirty="0"/>
              <a:t>년</a:t>
            </a:r>
            <a:r>
              <a:rPr lang="en-US" altLang="ko-KR" sz="4800" b="1" dirty="0"/>
              <a:t>~1950</a:t>
            </a:r>
            <a:r>
              <a:rPr lang="ko-KR" altLang="en-US" sz="4800" b="1" dirty="0"/>
              <a:t>년</a:t>
            </a:r>
            <a:r>
              <a:rPr lang="en-US" altLang="ko-KR" sz="4800" b="1" dirty="0"/>
              <a:t>)</a:t>
            </a:r>
            <a:endParaRPr lang="ko-KR" altLang="en-US" sz="4800" b="1" dirty="0"/>
          </a:p>
        </p:txBody>
      </p:sp>
      <p:sp>
        <p:nvSpPr>
          <p:cNvPr id="3" name="내용 개체 틀 2">
            <a:extLst>
              <a:ext uri="{FF2B5EF4-FFF2-40B4-BE49-F238E27FC236}">
                <a16:creationId xmlns:a16="http://schemas.microsoft.com/office/drawing/2014/main" xmlns="" id="{872C5D5F-B04E-4A2D-A74F-3E52CB2C26F0}"/>
              </a:ext>
            </a:extLst>
          </p:cNvPr>
          <p:cNvSpPr>
            <a:spLocks noGrp="1"/>
          </p:cNvSpPr>
          <p:nvPr>
            <p:ph idx="1"/>
          </p:nvPr>
        </p:nvSpPr>
        <p:spPr>
          <a:xfrm>
            <a:off x="695371" y="1717812"/>
            <a:ext cx="11228917" cy="5015877"/>
          </a:xfrm>
        </p:spPr>
        <p:txBody>
          <a:bodyPr>
            <a:normAutofit fontScale="85000" lnSpcReduction="10000"/>
          </a:bodyPr>
          <a:lstStyle/>
          <a:p>
            <a:pPr>
              <a:lnSpc>
                <a:spcPct val="150000"/>
              </a:lnSpc>
              <a:buFont typeface="Wingdings" panose="05000000000000000000" pitchFamily="2" charset="2"/>
              <a:buChar char="ü"/>
            </a:pPr>
            <a:r>
              <a:rPr lang="en-US" altLang="ko-KR" sz="2900" dirty="0"/>
              <a:t> 1945</a:t>
            </a:r>
            <a:r>
              <a:rPr lang="ko-KR" altLang="en-US" sz="2900" dirty="0"/>
              <a:t>년 </a:t>
            </a:r>
            <a:r>
              <a:rPr lang="en-US" altLang="ko-KR" sz="2900" dirty="0"/>
              <a:t>8</a:t>
            </a:r>
            <a:r>
              <a:rPr lang="ko-KR" altLang="en-US" sz="2900" dirty="0"/>
              <a:t>월 </a:t>
            </a:r>
            <a:r>
              <a:rPr lang="en-US" altLang="ko-KR" sz="2900" dirty="0"/>
              <a:t>15</a:t>
            </a:r>
            <a:r>
              <a:rPr lang="ko-KR" altLang="en-US" sz="2900" dirty="0"/>
              <a:t>일</a:t>
            </a:r>
            <a:r>
              <a:rPr lang="en-US" altLang="ko-KR" sz="2900" dirty="0"/>
              <a:t>, </a:t>
            </a:r>
            <a:r>
              <a:rPr lang="ko-KR" altLang="en-US" sz="2900" dirty="0"/>
              <a:t>일본의 패전</a:t>
            </a:r>
            <a:endParaRPr lang="en-US" altLang="ko-KR" sz="2900" dirty="0"/>
          </a:p>
          <a:p>
            <a:pPr>
              <a:lnSpc>
                <a:spcPct val="150000"/>
              </a:lnSpc>
              <a:buFont typeface="Wingdings" panose="05000000000000000000" pitchFamily="2" charset="2"/>
              <a:buChar char="ü"/>
            </a:pPr>
            <a:r>
              <a:rPr lang="en-US" altLang="ko-KR" sz="2900" dirty="0"/>
              <a:t> 8</a:t>
            </a:r>
            <a:r>
              <a:rPr lang="ko-KR" altLang="en-US" sz="2900" dirty="0"/>
              <a:t>월 </a:t>
            </a:r>
            <a:r>
              <a:rPr lang="en-US" altLang="ko-KR" sz="2900" dirty="0"/>
              <a:t>15</a:t>
            </a:r>
            <a:r>
              <a:rPr lang="ko-KR" altLang="en-US" sz="2900" dirty="0"/>
              <a:t>일 일본의 항복 선언 </a:t>
            </a:r>
            <a:r>
              <a:rPr lang="en-US" altLang="ko-KR" sz="1900" dirty="0"/>
              <a:t>(</a:t>
            </a:r>
            <a:r>
              <a:rPr lang="en-US" altLang="ko-KR" sz="1900" u="sng" dirty="0">
                <a:hlinkClick r:id="rId2"/>
              </a:rPr>
              <a:t>https://www.youtube.com/watch?v=ITjhbt4jEjQ</a:t>
            </a:r>
            <a:r>
              <a:rPr lang="en-US" altLang="ko-KR" sz="1900" u="sng" dirty="0"/>
              <a:t>)</a:t>
            </a:r>
            <a:endParaRPr lang="en-US" altLang="ko-KR" sz="1900" dirty="0"/>
          </a:p>
          <a:p>
            <a:pPr>
              <a:lnSpc>
                <a:spcPct val="150000"/>
              </a:lnSpc>
              <a:buFont typeface="Wingdings" panose="05000000000000000000" pitchFamily="2" charset="2"/>
              <a:buChar char="ü"/>
            </a:pPr>
            <a:r>
              <a:rPr lang="ko-KR" altLang="en-US" sz="2900" dirty="0"/>
              <a:t> 패전 후 </a:t>
            </a:r>
            <a:r>
              <a:rPr lang="en-US" altLang="ko-KR" sz="2900" dirty="0"/>
              <a:t>GHQ(General </a:t>
            </a:r>
            <a:r>
              <a:rPr lang="en-US" altLang="ko-KR" sz="2900" dirty="0" err="1"/>
              <a:t>Headquarerts</a:t>
            </a:r>
            <a:r>
              <a:rPr lang="en-US" altLang="ko-KR" sz="2900" dirty="0"/>
              <a:t>)</a:t>
            </a:r>
            <a:r>
              <a:rPr lang="ko-KR" altLang="en-US" sz="2900" dirty="0"/>
              <a:t>치하의 미군정 시대로 돌입</a:t>
            </a:r>
            <a:endParaRPr lang="en-US" altLang="ko-KR" sz="2900" dirty="0"/>
          </a:p>
          <a:p>
            <a:pPr>
              <a:lnSpc>
                <a:spcPct val="150000"/>
              </a:lnSpc>
              <a:buFont typeface="Wingdings" panose="05000000000000000000" pitchFamily="2" charset="2"/>
              <a:buChar char="ü"/>
            </a:pPr>
            <a:r>
              <a:rPr lang="en-US" altLang="ko-KR" sz="2900" dirty="0"/>
              <a:t> GHQ</a:t>
            </a:r>
            <a:r>
              <a:rPr lang="ko-KR" altLang="en-US" sz="2900" dirty="0"/>
              <a:t>는 전후의 일본을 정치</a:t>
            </a:r>
            <a:r>
              <a:rPr lang="en-US" altLang="ko" sz="2900" dirty="0"/>
              <a:t>·</a:t>
            </a:r>
            <a:r>
              <a:rPr lang="ko-KR" altLang="en-US" sz="2900" dirty="0"/>
              <a:t>경제적으로 안정시키고자 자금 투입을 결정</a:t>
            </a:r>
            <a:endParaRPr lang="en-US" altLang="ko-KR" sz="2900" dirty="0"/>
          </a:p>
          <a:p>
            <a:pPr>
              <a:lnSpc>
                <a:spcPct val="150000"/>
              </a:lnSpc>
              <a:buFont typeface="Wingdings" panose="05000000000000000000" pitchFamily="2" charset="2"/>
              <a:buChar char="ü"/>
            </a:pPr>
            <a:r>
              <a:rPr lang="en-US" altLang="ko-KR" sz="2900" dirty="0"/>
              <a:t> GHQ 3</a:t>
            </a:r>
            <a:r>
              <a:rPr lang="ko-KR" altLang="en-US" sz="2900" dirty="0"/>
              <a:t>대 경제민주개혁</a:t>
            </a:r>
            <a:endParaRPr lang="en-US" altLang="ko-KR" sz="2900" dirty="0"/>
          </a:p>
          <a:p>
            <a:pPr>
              <a:lnSpc>
                <a:spcPct val="150000"/>
              </a:lnSpc>
              <a:buFont typeface="Wingdings" panose="05000000000000000000" pitchFamily="2" charset="2"/>
              <a:buChar char="ü"/>
            </a:pPr>
            <a:r>
              <a:rPr lang="ko-KR" altLang="en-US" sz="2900" dirty="0"/>
              <a:t> 초 인플레이션 </a:t>
            </a:r>
            <a:endParaRPr lang="en-US" altLang="ko-KR" sz="2900" dirty="0"/>
          </a:p>
          <a:p>
            <a:pPr>
              <a:lnSpc>
                <a:spcPct val="150000"/>
              </a:lnSpc>
              <a:buFont typeface="Wingdings" panose="05000000000000000000" pitchFamily="2" charset="2"/>
              <a:buChar char="ü"/>
            </a:pPr>
            <a:r>
              <a:rPr lang="en-US" altLang="ko-KR" sz="2900" dirty="0"/>
              <a:t> 1950</a:t>
            </a:r>
            <a:r>
              <a:rPr lang="ko-KR" altLang="en-US" sz="2900" dirty="0"/>
              <a:t>년 </a:t>
            </a:r>
            <a:r>
              <a:rPr lang="en-US" altLang="ko-KR" sz="2900" dirty="0"/>
              <a:t>6</a:t>
            </a:r>
            <a:r>
              <a:rPr lang="ko-KR" altLang="en-US" sz="2900" dirty="0"/>
              <a:t>월 </a:t>
            </a:r>
            <a:r>
              <a:rPr lang="en-US" altLang="ko-KR" sz="2900" dirty="0"/>
              <a:t>25</a:t>
            </a:r>
            <a:r>
              <a:rPr lang="ko-KR" altLang="en-US" sz="2900" dirty="0"/>
              <a:t>일 운명의 한국전쟁 발발</a:t>
            </a:r>
            <a:endParaRPr lang="en-US" altLang="ko-KR" sz="2900" dirty="0"/>
          </a:p>
          <a:p>
            <a:pPr>
              <a:lnSpc>
                <a:spcPct val="150000"/>
              </a:lnSpc>
            </a:pPr>
            <a:endParaRPr lang="ko-KR" altLang="en-US" sz="2900" dirty="0"/>
          </a:p>
        </p:txBody>
      </p:sp>
    </p:spTree>
    <p:extLst>
      <p:ext uri="{BB962C8B-B14F-4D97-AF65-F5344CB8AC3E}">
        <p14:creationId xmlns:p14="http://schemas.microsoft.com/office/powerpoint/2010/main" xmlns="" val="2620248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타원 3">
            <a:extLst>
              <a:ext uri="{FF2B5EF4-FFF2-40B4-BE49-F238E27FC236}">
                <a16:creationId xmlns:a16="http://schemas.microsoft.com/office/drawing/2014/main" xmlns="" id="{12CCD4E0-A522-4060-834B-275027FB265D}"/>
              </a:ext>
            </a:extLst>
          </p:cNvPr>
          <p:cNvSpPr/>
          <p:nvPr/>
        </p:nvSpPr>
        <p:spPr>
          <a:xfrm>
            <a:off x="4146459" y="804342"/>
            <a:ext cx="3670001" cy="1832846"/>
          </a:xfrm>
          <a:prstGeom prst="ellipse">
            <a:avLst/>
          </a:prstGeom>
          <a:solidFill>
            <a:schemeClr val="accent5">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3400" b="1" dirty="0"/>
              <a:t>자금의 종류</a:t>
            </a:r>
          </a:p>
        </p:txBody>
      </p:sp>
      <p:sp>
        <p:nvSpPr>
          <p:cNvPr id="9" name="생각 풍선: 구름 모양 8">
            <a:extLst>
              <a:ext uri="{FF2B5EF4-FFF2-40B4-BE49-F238E27FC236}">
                <a16:creationId xmlns:a16="http://schemas.microsoft.com/office/drawing/2014/main" xmlns="" id="{B698BC59-EE4A-423F-AC2A-8EC5ABA44C6A}"/>
              </a:ext>
            </a:extLst>
          </p:cNvPr>
          <p:cNvSpPr/>
          <p:nvPr/>
        </p:nvSpPr>
        <p:spPr>
          <a:xfrm rot="10800000">
            <a:off x="934115" y="3485722"/>
            <a:ext cx="4386488" cy="2676744"/>
          </a:xfrm>
          <a:prstGeom prst="cloudCallout">
            <a:avLst>
              <a:gd name="adj1" fmla="val -36392"/>
              <a:gd name="adj2" fmla="val 75800"/>
            </a:avLst>
          </a:prstGeom>
          <a:ln>
            <a:solidFill>
              <a:schemeClr val="bg2">
                <a:lumMod val="9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endParaRPr lang="ko-KR" altLang="en-US" dirty="0"/>
          </a:p>
        </p:txBody>
      </p:sp>
      <p:sp>
        <p:nvSpPr>
          <p:cNvPr id="10" name="생각 풍선: 구름 모양 9">
            <a:extLst>
              <a:ext uri="{FF2B5EF4-FFF2-40B4-BE49-F238E27FC236}">
                <a16:creationId xmlns:a16="http://schemas.microsoft.com/office/drawing/2014/main" xmlns="" id="{189F7769-97FD-461C-9D45-EE29CB2F26E0}"/>
              </a:ext>
            </a:extLst>
          </p:cNvPr>
          <p:cNvSpPr/>
          <p:nvPr/>
        </p:nvSpPr>
        <p:spPr>
          <a:xfrm rot="10800000" flipH="1">
            <a:off x="7301371" y="3416495"/>
            <a:ext cx="4185090" cy="2745971"/>
          </a:xfrm>
          <a:prstGeom prst="cloudCallout">
            <a:avLst>
              <a:gd name="adj1" fmla="val -51909"/>
              <a:gd name="adj2" fmla="val 72104"/>
            </a:avLst>
          </a:prstGeom>
          <a:ln>
            <a:solidFill>
              <a:schemeClr val="bg2">
                <a:lumMod val="90000"/>
              </a:schemeClr>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endParaRPr lang="ko-KR" altLang="en-US" dirty="0"/>
          </a:p>
        </p:txBody>
      </p:sp>
      <p:sp>
        <p:nvSpPr>
          <p:cNvPr id="11" name="TextBox 10">
            <a:extLst>
              <a:ext uri="{FF2B5EF4-FFF2-40B4-BE49-F238E27FC236}">
                <a16:creationId xmlns:a16="http://schemas.microsoft.com/office/drawing/2014/main" xmlns="" id="{0E33BBB0-DF06-49DB-A3BD-3B725A571269}"/>
              </a:ext>
            </a:extLst>
          </p:cNvPr>
          <p:cNvSpPr txBox="1"/>
          <p:nvPr/>
        </p:nvSpPr>
        <p:spPr>
          <a:xfrm>
            <a:off x="2051598" y="3891369"/>
            <a:ext cx="2820106" cy="1982752"/>
          </a:xfrm>
          <a:prstGeom prst="rect">
            <a:avLst/>
          </a:prstGeom>
          <a:noFill/>
          <a:effectLst>
            <a:glow rad="63500">
              <a:schemeClr val="accent4">
                <a:satMod val="175000"/>
                <a:alpha val="40000"/>
              </a:schemeClr>
            </a:glow>
          </a:effectLst>
        </p:spPr>
        <p:txBody>
          <a:bodyPr wrap="square" lIns="104296" tIns="52148" rIns="104296" bIns="52148" rtlCol="0">
            <a:spAutoFit/>
          </a:bodyPr>
          <a:lstStyle/>
          <a:p>
            <a:r>
              <a:rPr lang="en-US" altLang="ko-KR" sz="4600" b="1" dirty="0"/>
              <a:t> </a:t>
            </a:r>
            <a:r>
              <a:rPr lang="en-US" altLang="ko-KR" sz="4000" b="1" dirty="0"/>
              <a:t>GARIOA</a:t>
            </a:r>
          </a:p>
          <a:p>
            <a:r>
              <a:rPr lang="en-US" altLang="ko-KR" sz="1900" dirty="0"/>
              <a:t>(Government Appropriation for Relief in Occupied Area, </a:t>
            </a:r>
            <a:r>
              <a:rPr lang="ja-JP" altLang="en-US" sz="1900" dirty="0"/>
              <a:t>ガリオア資金</a:t>
            </a:r>
            <a:r>
              <a:rPr lang="en-US" altLang="ko-KR" sz="1900" dirty="0"/>
              <a:t>)</a:t>
            </a:r>
          </a:p>
        </p:txBody>
      </p:sp>
      <p:sp>
        <p:nvSpPr>
          <p:cNvPr id="12" name="TextBox 11">
            <a:extLst>
              <a:ext uri="{FF2B5EF4-FFF2-40B4-BE49-F238E27FC236}">
                <a16:creationId xmlns:a16="http://schemas.microsoft.com/office/drawing/2014/main" xmlns="" id="{8561862F-092F-4AFC-AE55-0D769A670A4C}"/>
              </a:ext>
            </a:extLst>
          </p:cNvPr>
          <p:cNvSpPr txBox="1"/>
          <p:nvPr/>
        </p:nvSpPr>
        <p:spPr>
          <a:xfrm>
            <a:off x="7906599" y="4012679"/>
            <a:ext cx="2974634" cy="1690364"/>
          </a:xfrm>
          <a:prstGeom prst="rect">
            <a:avLst/>
          </a:prstGeom>
          <a:noFill/>
        </p:spPr>
        <p:txBody>
          <a:bodyPr wrap="square" lIns="104296" tIns="52148" rIns="104296" bIns="52148" rtlCol="0">
            <a:spAutoFit/>
          </a:bodyPr>
          <a:lstStyle/>
          <a:p>
            <a:r>
              <a:rPr lang="en-US" altLang="ko-KR" sz="4600" b="1" dirty="0"/>
              <a:t>   </a:t>
            </a:r>
            <a:r>
              <a:rPr lang="en-US" altLang="ko-KR" sz="4000" b="1" dirty="0"/>
              <a:t>EROA</a:t>
            </a:r>
          </a:p>
          <a:p>
            <a:r>
              <a:rPr lang="en-US" altLang="ko-KR" sz="1900" dirty="0"/>
              <a:t>(Economic Rehabilitation in Occupied Area, </a:t>
            </a:r>
            <a:r>
              <a:rPr lang="ja-JP" altLang="en-US" sz="1900" dirty="0"/>
              <a:t>エロア</a:t>
            </a:r>
            <a:r>
              <a:rPr lang="ko-KR" altLang="en-US" sz="1900" dirty="0"/>
              <a:t>資金</a:t>
            </a:r>
            <a:r>
              <a:rPr lang="en-US" altLang="ko-KR" sz="1900" dirty="0"/>
              <a:t>)</a:t>
            </a:r>
          </a:p>
        </p:txBody>
      </p:sp>
    </p:spTree>
    <p:extLst>
      <p:ext uri="{BB962C8B-B14F-4D97-AF65-F5344CB8AC3E}">
        <p14:creationId xmlns:p14="http://schemas.microsoft.com/office/powerpoint/2010/main" xmlns="" val="154157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sz="4400" dirty="0" smtClean="0"/>
              <a:t>민족주의란</a:t>
            </a:r>
            <a:r>
              <a:rPr lang="en-US" altLang="ko-KR" sz="4400" dirty="0" smtClean="0"/>
              <a:t>?</a:t>
            </a:r>
            <a:endParaRPr lang="ko-KR" altLang="en-US" sz="4400" dirty="0"/>
          </a:p>
        </p:txBody>
      </p:sp>
      <p:sp>
        <p:nvSpPr>
          <p:cNvPr id="3" name="내용 개체 틀 2"/>
          <p:cNvSpPr>
            <a:spLocks noGrp="1"/>
          </p:cNvSpPr>
          <p:nvPr>
            <p:ph idx="1"/>
          </p:nvPr>
        </p:nvSpPr>
        <p:spPr>
          <a:xfrm>
            <a:off x="609521" y="1299011"/>
            <a:ext cx="10971372" cy="5603089"/>
          </a:xfrm>
        </p:spPr>
        <p:txBody>
          <a:bodyPr>
            <a:normAutofit/>
          </a:bodyPr>
          <a:lstStyle/>
          <a:p>
            <a:pPr marL="0" indent="0" fontAlgn="base">
              <a:buNone/>
            </a:pPr>
            <a:endParaRPr lang="ko-KR" altLang="en-US" sz="2400" dirty="0"/>
          </a:p>
          <a:p>
            <a:pPr marL="0" indent="0" fontAlgn="base">
              <a:buNone/>
            </a:pPr>
            <a:r>
              <a:rPr lang="ko-KR" altLang="en-US" sz="2400" dirty="0"/>
              <a:t>역사적 정의 </a:t>
            </a:r>
            <a:r>
              <a:rPr lang="en-US" altLang="ko-KR" sz="2400" dirty="0"/>
              <a:t>: </a:t>
            </a:r>
            <a:r>
              <a:rPr lang="ko-KR" altLang="en-US" sz="2400" dirty="0"/>
              <a:t>다양한 주체에 의해서 발생하고 전개했으며 다양한 목적을 가지고 나타나서 일정하게 규정하는 것은 현실적으로 어려움</a:t>
            </a:r>
          </a:p>
          <a:p>
            <a:pPr marL="0" indent="0" fontAlgn="base">
              <a:buNone/>
            </a:pPr>
            <a:r>
              <a:rPr lang="ko-KR" altLang="en-US" sz="2400" dirty="0"/>
              <a:t>역사적 공통점 </a:t>
            </a:r>
            <a:r>
              <a:rPr lang="en-US" altLang="ko-KR" sz="2400" dirty="0"/>
              <a:t>: </a:t>
            </a:r>
            <a:r>
              <a:rPr lang="ko-KR" altLang="en-US" sz="2400" dirty="0"/>
              <a:t>민족 또는 그 구성원이 주체가 되어 추진하는 민족운동</a:t>
            </a:r>
          </a:p>
          <a:p>
            <a:pPr marL="0" indent="0" fontAlgn="base">
              <a:buNone/>
            </a:pPr>
            <a:r>
              <a:rPr lang="ko-KR" altLang="en-US" sz="2400" dirty="0"/>
              <a:t>결론 </a:t>
            </a:r>
          </a:p>
          <a:p>
            <a:pPr marL="0" indent="0" fontAlgn="base">
              <a:buNone/>
            </a:pPr>
            <a:r>
              <a:rPr lang="ko-KR" altLang="en-US" sz="2400" dirty="0"/>
              <a:t>⓵ 민족이 지배</a:t>
            </a:r>
            <a:r>
              <a:rPr lang="en-US" altLang="ko-KR" sz="2400" dirty="0"/>
              <a:t>, </a:t>
            </a:r>
            <a:r>
              <a:rPr lang="ko-KR" altLang="en-US" sz="2400" dirty="0"/>
              <a:t>독립</a:t>
            </a:r>
            <a:r>
              <a:rPr lang="en-US" altLang="ko-KR" sz="2400" dirty="0"/>
              <a:t>, </a:t>
            </a:r>
            <a:r>
              <a:rPr lang="ko-KR" altLang="en-US" sz="2400" dirty="0"/>
              <a:t>자립</a:t>
            </a:r>
            <a:r>
              <a:rPr lang="en-US" altLang="ko-KR" sz="2400" dirty="0"/>
              <a:t>, </a:t>
            </a:r>
            <a:r>
              <a:rPr lang="ko-KR" altLang="en-US" sz="2400" dirty="0"/>
              <a:t>성장을 추구하는 정치적</a:t>
            </a:r>
            <a:r>
              <a:rPr lang="en-US" altLang="ko-KR" sz="2400" dirty="0"/>
              <a:t>, </a:t>
            </a:r>
            <a:r>
              <a:rPr lang="ko-KR" altLang="en-US" sz="2400" dirty="0"/>
              <a:t>경제적</a:t>
            </a:r>
            <a:r>
              <a:rPr lang="en-US" altLang="ko-KR" sz="2400" dirty="0"/>
              <a:t>, </a:t>
            </a:r>
            <a:r>
              <a:rPr lang="ko-KR" altLang="en-US" sz="2400" dirty="0"/>
              <a:t>문화적 운동</a:t>
            </a:r>
          </a:p>
          <a:p>
            <a:pPr marL="0" indent="0" fontAlgn="base">
              <a:buNone/>
            </a:pPr>
            <a:r>
              <a:rPr lang="ko-KR" altLang="en-US" sz="2400" dirty="0"/>
              <a:t>⓶ 다민족이든 소수민족이든 간에 관계없이 그들이 주체가 되는 것이며 정치적</a:t>
            </a:r>
            <a:r>
              <a:rPr lang="en-US" altLang="ko-KR" sz="2400" dirty="0"/>
              <a:t>, </a:t>
            </a:r>
            <a:r>
              <a:rPr lang="ko-KR" altLang="en-US" sz="2400" dirty="0"/>
              <a:t>경제적</a:t>
            </a:r>
            <a:r>
              <a:rPr lang="en-US" altLang="ko-KR" sz="2400" dirty="0"/>
              <a:t>, </a:t>
            </a:r>
            <a:r>
              <a:rPr lang="ko-KR" altLang="en-US" sz="2400" dirty="0"/>
              <a:t>문화적 운동으로 현실에 출현한다</a:t>
            </a:r>
            <a:r>
              <a:rPr lang="en-US" altLang="ko-KR" sz="2400" dirty="0"/>
              <a:t>.</a:t>
            </a:r>
            <a:endParaRPr lang="ko-KR" altLang="en-US" sz="2400" dirty="0"/>
          </a:p>
          <a:p>
            <a:pPr marL="0" indent="0" fontAlgn="base">
              <a:buNone/>
            </a:pPr>
            <a:r>
              <a:rPr lang="ko-KR" altLang="en-US" sz="2400" dirty="0"/>
              <a:t>⓷ 정의에 의한 민족 </a:t>
            </a:r>
            <a:r>
              <a:rPr lang="en-US" altLang="ko-KR" sz="2400" dirty="0"/>
              <a:t>: </a:t>
            </a:r>
            <a:r>
              <a:rPr lang="ko-KR" altLang="en-US" sz="2400" dirty="0"/>
              <a:t>소수민족</a:t>
            </a:r>
            <a:r>
              <a:rPr lang="en-US" altLang="ko-KR" sz="2400" dirty="0"/>
              <a:t>, </a:t>
            </a:r>
            <a:r>
              <a:rPr lang="ko-KR" altLang="en-US" sz="2400" dirty="0"/>
              <a:t>다수민족</a:t>
            </a:r>
            <a:r>
              <a:rPr lang="en-US" altLang="ko-KR" sz="2400" dirty="0"/>
              <a:t>, </a:t>
            </a:r>
            <a:r>
              <a:rPr lang="ko-KR" altLang="en-US" sz="2400" dirty="0"/>
              <a:t>피지배민족</a:t>
            </a:r>
            <a:r>
              <a:rPr lang="en-US" altLang="ko-KR" sz="2400" dirty="0"/>
              <a:t>, </a:t>
            </a:r>
            <a:r>
              <a:rPr lang="ko-KR" altLang="en-US" sz="2400" dirty="0"/>
              <a:t>독립된 민족</a:t>
            </a:r>
          </a:p>
          <a:p>
            <a:pPr marL="0" indent="0" fontAlgn="base">
              <a:buNone/>
            </a:pPr>
            <a:r>
              <a:rPr lang="ko-KR" altLang="en-US" sz="2400" dirty="0"/>
              <a:t>⓸ 운동의 성격에 의한 민족 </a:t>
            </a:r>
            <a:r>
              <a:rPr lang="en-US" altLang="ko-KR" sz="2400" dirty="0"/>
              <a:t>: </a:t>
            </a:r>
            <a:r>
              <a:rPr lang="ko-KR" altLang="en-US" sz="2400" dirty="0"/>
              <a:t>정치민족주의</a:t>
            </a:r>
            <a:r>
              <a:rPr lang="en-US" altLang="ko-KR" sz="2400" dirty="0"/>
              <a:t>, </a:t>
            </a:r>
            <a:r>
              <a:rPr lang="ko-KR" altLang="en-US" sz="2400" dirty="0"/>
              <a:t>문화민족주의</a:t>
            </a:r>
            <a:r>
              <a:rPr lang="en-US" altLang="ko-KR" sz="2400" dirty="0"/>
              <a:t>, </a:t>
            </a:r>
            <a:r>
              <a:rPr lang="ko-KR" altLang="en-US" sz="2400" dirty="0"/>
              <a:t>경제민족주의 등</a:t>
            </a:r>
          </a:p>
          <a:p>
            <a:pPr marL="0" indent="0">
              <a:buNone/>
            </a:pPr>
            <a:endParaRPr lang="ko-KR" altLang="en-US" sz="2400" dirty="0"/>
          </a:p>
        </p:txBody>
      </p:sp>
    </p:spTree>
    <p:extLst>
      <p:ext uri="{BB962C8B-B14F-4D97-AF65-F5344CB8AC3E}">
        <p14:creationId xmlns:p14="http://schemas.microsoft.com/office/powerpoint/2010/main" xmlns="" val="2691765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D0E48741-54C9-4A52-8EEF-5A50B34FEBB5}"/>
              </a:ext>
            </a:extLst>
          </p:cNvPr>
          <p:cNvSpPr>
            <a:spLocks noGrp="1"/>
          </p:cNvSpPr>
          <p:nvPr>
            <p:ph type="title"/>
          </p:nvPr>
        </p:nvSpPr>
        <p:spPr/>
        <p:txBody>
          <a:bodyPr>
            <a:normAutofit/>
          </a:bodyPr>
          <a:lstStyle/>
          <a:p>
            <a:pPr algn="ctr"/>
            <a:r>
              <a:rPr lang="en-US" altLang="ko-KR" sz="5500" dirty="0"/>
              <a:t>GHQ 3</a:t>
            </a:r>
            <a:r>
              <a:rPr lang="ko-KR" altLang="en-US" sz="5500" dirty="0"/>
              <a:t>대 경제민주개혁</a:t>
            </a:r>
          </a:p>
        </p:txBody>
      </p:sp>
      <p:sp>
        <p:nvSpPr>
          <p:cNvPr id="4" name="두루마리 모양: 세로로 말림 3">
            <a:extLst>
              <a:ext uri="{FF2B5EF4-FFF2-40B4-BE49-F238E27FC236}">
                <a16:creationId xmlns:a16="http://schemas.microsoft.com/office/drawing/2014/main" xmlns="" id="{276AB228-5B8F-4811-A958-4A6B179EDBD8}"/>
              </a:ext>
            </a:extLst>
          </p:cNvPr>
          <p:cNvSpPr/>
          <p:nvPr/>
        </p:nvSpPr>
        <p:spPr>
          <a:xfrm>
            <a:off x="1080511" y="2184477"/>
            <a:ext cx="2521200" cy="3702252"/>
          </a:xfrm>
          <a:prstGeom prst="verticalScroll">
            <a:avLst/>
          </a:prstGeom>
          <a:solidFill>
            <a:schemeClr val="tx2">
              <a:lumMod val="40000"/>
              <a:lumOff val="6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3200" b="1" dirty="0"/>
              <a:t>농</a:t>
            </a:r>
            <a:endParaRPr lang="en-US" altLang="ko-KR" sz="3200" b="1" dirty="0"/>
          </a:p>
          <a:p>
            <a:pPr algn="ctr"/>
            <a:r>
              <a:rPr lang="ko-KR" altLang="en-US" sz="3200" b="1" dirty="0"/>
              <a:t>지</a:t>
            </a:r>
            <a:endParaRPr lang="en-US" altLang="ko-KR" sz="3200" b="1" dirty="0"/>
          </a:p>
          <a:p>
            <a:pPr algn="ctr"/>
            <a:r>
              <a:rPr lang="ko-KR" altLang="en-US" sz="3200" b="1" dirty="0"/>
              <a:t>개</a:t>
            </a:r>
            <a:endParaRPr lang="en-US" altLang="ko-KR" sz="3200" b="1" dirty="0"/>
          </a:p>
          <a:p>
            <a:pPr algn="ctr"/>
            <a:r>
              <a:rPr lang="ko-KR" altLang="en-US" sz="3200" b="1" dirty="0"/>
              <a:t>혁</a:t>
            </a:r>
          </a:p>
        </p:txBody>
      </p:sp>
      <p:sp>
        <p:nvSpPr>
          <p:cNvPr id="5" name="두루마리 모양: 세로로 말림 4">
            <a:extLst>
              <a:ext uri="{FF2B5EF4-FFF2-40B4-BE49-F238E27FC236}">
                <a16:creationId xmlns:a16="http://schemas.microsoft.com/office/drawing/2014/main" xmlns="" id="{397F5DA0-56D7-480A-B907-1D9415DF0956}"/>
              </a:ext>
            </a:extLst>
          </p:cNvPr>
          <p:cNvSpPr/>
          <p:nvPr/>
        </p:nvSpPr>
        <p:spPr>
          <a:xfrm>
            <a:off x="4834607" y="2184477"/>
            <a:ext cx="2521200" cy="3702252"/>
          </a:xfrm>
          <a:prstGeom prst="verticalScroll">
            <a:avLst/>
          </a:prstGeom>
          <a:solidFill>
            <a:schemeClr val="tx2">
              <a:lumMod val="40000"/>
              <a:lumOff val="6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3200" b="1" dirty="0"/>
              <a:t>재</a:t>
            </a:r>
            <a:endParaRPr lang="en-US" altLang="ko-KR" sz="3200" b="1" dirty="0"/>
          </a:p>
          <a:p>
            <a:pPr algn="ctr"/>
            <a:r>
              <a:rPr lang="ko-KR" altLang="en-US" sz="3200" b="1" dirty="0"/>
              <a:t>벌</a:t>
            </a:r>
            <a:endParaRPr lang="en-US" altLang="ko-KR" sz="3200" b="1" dirty="0"/>
          </a:p>
          <a:p>
            <a:pPr algn="ctr"/>
            <a:r>
              <a:rPr lang="ko-KR" altLang="en-US" sz="3200" b="1" dirty="0"/>
              <a:t>해</a:t>
            </a:r>
            <a:endParaRPr lang="en-US" altLang="ko-KR" sz="3200" b="1" dirty="0"/>
          </a:p>
          <a:p>
            <a:pPr algn="ctr"/>
            <a:r>
              <a:rPr lang="ko-KR" altLang="en-US" sz="3200" b="1" dirty="0"/>
              <a:t>체</a:t>
            </a:r>
          </a:p>
        </p:txBody>
      </p:sp>
      <p:sp>
        <p:nvSpPr>
          <p:cNvPr id="6" name="두루마리 모양: 세로로 말림 5">
            <a:extLst>
              <a:ext uri="{FF2B5EF4-FFF2-40B4-BE49-F238E27FC236}">
                <a16:creationId xmlns:a16="http://schemas.microsoft.com/office/drawing/2014/main" xmlns="" id="{7ACDC648-EDCF-4657-92B0-1B871821BF84}"/>
              </a:ext>
            </a:extLst>
          </p:cNvPr>
          <p:cNvSpPr/>
          <p:nvPr/>
        </p:nvSpPr>
        <p:spPr>
          <a:xfrm>
            <a:off x="8588702" y="2184477"/>
            <a:ext cx="2521200" cy="3702252"/>
          </a:xfrm>
          <a:prstGeom prst="verticalScroll">
            <a:avLst/>
          </a:prstGeom>
          <a:solidFill>
            <a:schemeClr val="tx2">
              <a:lumMod val="40000"/>
              <a:lumOff val="60000"/>
            </a:schemeClr>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700" b="1" dirty="0"/>
              <a:t>노</a:t>
            </a:r>
            <a:endParaRPr lang="en-US" altLang="ko-KR" sz="2700" b="1" dirty="0"/>
          </a:p>
          <a:p>
            <a:pPr algn="ctr"/>
            <a:r>
              <a:rPr lang="ko-KR" altLang="en-US" sz="2700" b="1" dirty="0"/>
              <a:t>동</a:t>
            </a:r>
            <a:endParaRPr lang="en-US" altLang="ko-KR" sz="2700" b="1" dirty="0"/>
          </a:p>
          <a:p>
            <a:pPr algn="ctr"/>
            <a:r>
              <a:rPr lang="ko-KR" altLang="en-US" sz="2700" b="1" dirty="0"/>
              <a:t>조</a:t>
            </a:r>
            <a:endParaRPr lang="en-US" altLang="ko-KR" sz="2700" b="1" dirty="0"/>
          </a:p>
          <a:p>
            <a:pPr algn="ctr"/>
            <a:r>
              <a:rPr lang="ko-KR" altLang="en-US" sz="2700" b="1" dirty="0"/>
              <a:t>합</a:t>
            </a:r>
            <a:endParaRPr lang="en-US" altLang="ko-KR" sz="2700" b="1" dirty="0"/>
          </a:p>
          <a:p>
            <a:pPr algn="ctr"/>
            <a:r>
              <a:rPr lang="ko-KR" altLang="en-US" sz="2700" b="1" dirty="0"/>
              <a:t>의</a:t>
            </a:r>
            <a:endParaRPr lang="en-US" altLang="ko-KR" sz="2700" b="1" dirty="0"/>
          </a:p>
          <a:p>
            <a:pPr algn="ctr"/>
            <a:endParaRPr lang="en-US" altLang="ko-KR" sz="1800" b="1" dirty="0"/>
          </a:p>
          <a:p>
            <a:pPr algn="ctr"/>
            <a:r>
              <a:rPr lang="ko-KR" altLang="en-US" sz="2700" b="1" dirty="0"/>
              <a:t>육</a:t>
            </a:r>
            <a:endParaRPr lang="en-US" altLang="ko-KR" sz="2700" b="1" dirty="0"/>
          </a:p>
          <a:p>
            <a:pPr algn="ctr"/>
            <a:r>
              <a:rPr lang="ko-KR" altLang="en-US" sz="2700" b="1" dirty="0"/>
              <a:t>성</a:t>
            </a:r>
            <a:endParaRPr lang="en-US" altLang="ko-KR" sz="2700" b="1" dirty="0"/>
          </a:p>
        </p:txBody>
      </p:sp>
    </p:spTree>
    <p:extLst>
      <p:ext uri="{BB962C8B-B14F-4D97-AF65-F5344CB8AC3E}">
        <p14:creationId xmlns:p14="http://schemas.microsoft.com/office/powerpoint/2010/main" xmlns="" val="2698301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AAEF397B-B4BE-48F9-A44F-1721824613E6}"/>
              </a:ext>
            </a:extLst>
          </p:cNvPr>
          <p:cNvSpPr>
            <a:spLocks noGrp="1"/>
          </p:cNvSpPr>
          <p:nvPr>
            <p:ph type="title"/>
          </p:nvPr>
        </p:nvSpPr>
        <p:spPr/>
        <p:txBody>
          <a:bodyPr>
            <a:normAutofit/>
          </a:bodyPr>
          <a:lstStyle/>
          <a:p>
            <a:r>
              <a:rPr lang="en-US" altLang="ko-KR" sz="4400" b="1" dirty="0"/>
              <a:t>2. </a:t>
            </a:r>
            <a:r>
              <a:rPr lang="ko-KR" altLang="en-US" sz="4400" b="1" dirty="0"/>
              <a:t>민족주의의 전개</a:t>
            </a:r>
          </a:p>
        </p:txBody>
      </p:sp>
      <p:sp>
        <p:nvSpPr>
          <p:cNvPr id="4" name="TextBox 3">
            <a:extLst>
              <a:ext uri="{FF2B5EF4-FFF2-40B4-BE49-F238E27FC236}">
                <a16:creationId xmlns:a16="http://schemas.microsoft.com/office/drawing/2014/main" xmlns="" id="{821363D9-15F3-478D-8511-DF689E2A9FF0}"/>
              </a:ext>
            </a:extLst>
          </p:cNvPr>
          <p:cNvSpPr txBox="1"/>
          <p:nvPr/>
        </p:nvSpPr>
        <p:spPr>
          <a:xfrm>
            <a:off x="1184413" y="1526174"/>
            <a:ext cx="3310805" cy="413091"/>
          </a:xfrm>
          <a:prstGeom prst="rect">
            <a:avLst/>
          </a:prstGeom>
          <a:noFill/>
        </p:spPr>
        <p:txBody>
          <a:bodyPr wrap="square" lIns="104296" tIns="52148" rIns="104296" bIns="52148" rtlCol="0">
            <a:spAutoFit/>
          </a:bodyPr>
          <a:lstStyle/>
          <a:p>
            <a:r>
              <a:rPr lang="en-US" altLang="ko-KR" sz="2000" b="1" dirty="0"/>
              <a:t>1) </a:t>
            </a:r>
            <a:r>
              <a:rPr lang="ko-KR" altLang="en-US" sz="2000" b="1" dirty="0"/>
              <a:t>정치 민족주의의 전개</a:t>
            </a:r>
          </a:p>
        </p:txBody>
      </p:sp>
      <p:sp>
        <p:nvSpPr>
          <p:cNvPr id="6" name="이중 물결 5">
            <a:extLst>
              <a:ext uri="{FF2B5EF4-FFF2-40B4-BE49-F238E27FC236}">
                <a16:creationId xmlns:a16="http://schemas.microsoft.com/office/drawing/2014/main" xmlns="" id="{1FD8980D-A98B-400F-B756-1BDE2D990CDD}"/>
              </a:ext>
            </a:extLst>
          </p:cNvPr>
          <p:cNvSpPr/>
          <p:nvPr/>
        </p:nvSpPr>
        <p:spPr>
          <a:xfrm>
            <a:off x="678786" y="3347633"/>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천황제의 강화</a:t>
            </a:r>
          </a:p>
        </p:txBody>
      </p:sp>
      <p:sp>
        <p:nvSpPr>
          <p:cNvPr id="7" name="이중 물결 6">
            <a:extLst>
              <a:ext uri="{FF2B5EF4-FFF2-40B4-BE49-F238E27FC236}">
                <a16:creationId xmlns:a16="http://schemas.microsoft.com/office/drawing/2014/main" xmlns="" id="{C84F1C1C-4FBD-49AB-9A81-1C1961D2C86B}"/>
              </a:ext>
            </a:extLst>
          </p:cNvPr>
          <p:cNvSpPr/>
          <p:nvPr/>
        </p:nvSpPr>
        <p:spPr>
          <a:xfrm>
            <a:off x="4619891" y="3347633"/>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전통적 정치문화의 활성화</a:t>
            </a:r>
          </a:p>
        </p:txBody>
      </p:sp>
      <p:sp>
        <p:nvSpPr>
          <p:cNvPr id="8" name="이중 물결 7">
            <a:extLst>
              <a:ext uri="{FF2B5EF4-FFF2-40B4-BE49-F238E27FC236}">
                <a16:creationId xmlns:a16="http://schemas.microsoft.com/office/drawing/2014/main" xmlns="" id="{D673D974-2570-4F6F-BCF4-519A557639D4}"/>
              </a:ext>
            </a:extLst>
          </p:cNvPr>
          <p:cNvSpPr/>
          <p:nvPr/>
        </p:nvSpPr>
        <p:spPr>
          <a:xfrm>
            <a:off x="8560996" y="3347633"/>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군사체제의 강화</a:t>
            </a:r>
          </a:p>
        </p:txBody>
      </p:sp>
    </p:spTree>
    <p:extLst>
      <p:ext uri="{BB962C8B-B14F-4D97-AF65-F5344CB8AC3E}">
        <p14:creationId xmlns:p14="http://schemas.microsoft.com/office/powerpoint/2010/main" xmlns="" val="3993788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276AA6DD-59C6-485A-BA7F-8D4089667889}"/>
              </a:ext>
            </a:extLst>
          </p:cNvPr>
          <p:cNvSpPr>
            <a:spLocks noGrp="1"/>
          </p:cNvSpPr>
          <p:nvPr>
            <p:ph type="title"/>
          </p:nvPr>
        </p:nvSpPr>
        <p:spPr/>
        <p:txBody>
          <a:bodyPr>
            <a:normAutofit/>
          </a:bodyPr>
          <a:lstStyle/>
          <a:p>
            <a:r>
              <a:rPr lang="en-US" altLang="ko-KR" sz="4400" b="1" dirty="0"/>
              <a:t>2. </a:t>
            </a:r>
            <a:r>
              <a:rPr lang="ko-KR" altLang="en-US" sz="4400" b="1" dirty="0"/>
              <a:t>민족주의의 전개</a:t>
            </a:r>
            <a:endParaRPr lang="ko-KR" altLang="en-US" sz="4400" dirty="0"/>
          </a:p>
        </p:txBody>
      </p:sp>
      <p:sp>
        <p:nvSpPr>
          <p:cNvPr id="4" name="TextBox 3">
            <a:extLst>
              <a:ext uri="{FF2B5EF4-FFF2-40B4-BE49-F238E27FC236}">
                <a16:creationId xmlns:a16="http://schemas.microsoft.com/office/drawing/2014/main" xmlns="" id="{2C8C166D-EA2E-4E76-9321-CAB02EAFB370}"/>
              </a:ext>
            </a:extLst>
          </p:cNvPr>
          <p:cNvSpPr txBox="1"/>
          <p:nvPr/>
        </p:nvSpPr>
        <p:spPr>
          <a:xfrm>
            <a:off x="1184413" y="1526174"/>
            <a:ext cx="3310805" cy="413091"/>
          </a:xfrm>
          <a:prstGeom prst="rect">
            <a:avLst/>
          </a:prstGeom>
          <a:noFill/>
        </p:spPr>
        <p:txBody>
          <a:bodyPr wrap="square" lIns="104296" tIns="52148" rIns="104296" bIns="52148" rtlCol="0">
            <a:spAutoFit/>
          </a:bodyPr>
          <a:lstStyle/>
          <a:p>
            <a:r>
              <a:rPr lang="en-US" altLang="ko-KR" sz="2000" b="1" dirty="0"/>
              <a:t>2) </a:t>
            </a:r>
            <a:r>
              <a:rPr lang="ko-KR" altLang="en-US" sz="2000" b="1" dirty="0"/>
              <a:t>경제 민족주의의 전개</a:t>
            </a:r>
          </a:p>
        </p:txBody>
      </p:sp>
      <p:sp>
        <p:nvSpPr>
          <p:cNvPr id="5" name="이중 물결 4">
            <a:extLst>
              <a:ext uri="{FF2B5EF4-FFF2-40B4-BE49-F238E27FC236}">
                <a16:creationId xmlns:a16="http://schemas.microsoft.com/office/drawing/2014/main" xmlns="" id="{56988CD9-392A-4FC0-9CCC-67B37C7FF087}"/>
              </a:ext>
            </a:extLst>
          </p:cNvPr>
          <p:cNvSpPr/>
          <p:nvPr/>
        </p:nvSpPr>
        <p:spPr>
          <a:xfrm>
            <a:off x="2161025" y="3347631"/>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전통적 </a:t>
            </a:r>
            <a:endParaRPr lang="en-US" altLang="ko-KR" sz="2500" dirty="0"/>
          </a:p>
          <a:p>
            <a:pPr algn="ctr"/>
            <a:r>
              <a:rPr lang="ko-KR" altLang="en-US" sz="2500" dirty="0"/>
              <a:t>기업문화운동</a:t>
            </a:r>
          </a:p>
        </p:txBody>
      </p:sp>
      <p:sp>
        <p:nvSpPr>
          <p:cNvPr id="6" name="이중 물결 5">
            <a:extLst>
              <a:ext uri="{FF2B5EF4-FFF2-40B4-BE49-F238E27FC236}">
                <a16:creationId xmlns:a16="http://schemas.microsoft.com/office/drawing/2014/main" xmlns="" id="{806B7A5A-805B-4A91-A79D-C769ACDA46CB}"/>
              </a:ext>
            </a:extLst>
          </p:cNvPr>
          <p:cNvSpPr/>
          <p:nvPr/>
        </p:nvSpPr>
        <p:spPr>
          <a:xfrm>
            <a:off x="7078757" y="3347631"/>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경제확장주의</a:t>
            </a:r>
          </a:p>
        </p:txBody>
      </p:sp>
    </p:spTree>
    <p:extLst>
      <p:ext uri="{BB962C8B-B14F-4D97-AF65-F5344CB8AC3E}">
        <p14:creationId xmlns:p14="http://schemas.microsoft.com/office/powerpoint/2010/main" xmlns="" val="220070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표 6">
            <a:extLst>
              <a:ext uri="{FF2B5EF4-FFF2-40B4-BE49-F238E27FC236}">
                <a16:creationId xmlns:a16="http://schemas.microsoft.com/office/drawing/2014/main" xmlns="" id="{CDF3D21D-62F1-4EC3-A48A-E82383EFF6BF}"/>
              </a:ext>
            </a:extLst>
          </p:cNvPr>
          <p:cNvGraphicFramePr>
            <a:graphicFrameLocks noGrp="1"/>
          </p:cNvGraphicFramePr>
          <p:nvPr>
            <p:extLst>
              <p:ext uri="{D42A27DB-BD31-4B8C-83A1-F6EECF244321}">
                <p14:modId xmlns:p14="http://schemas.microsoft.com/office/powerpoint/2010/main" xmlns="" val="2879703578"/>
              </p:ext>
            </p:extLst>
          </p:nvPr>
        </p:nvGraphicFramePr>
        <p:xfrm>
          <a:off x="734194" y="1531970"/>
          <a:ext cx="10888256" cy="4893780"/>
        </p:xfrm>
        <a:graphic>
          <a:graphicData uri="http://schemas.openxmlformats.org/drawingml/2006/table">
            <a:tbl>
              <a:tblPr firstRow="1" bandRow="1">
                <a:tableStyleId>{7DF18680-E054-41AD-8BC1-D1AEF772440D}</a:tableStyleId>
              </a:tblPr>
              <a:tblGrid>
                <a:gridCol w="1361032">
                  <a:extLst>
                    <a:ext uri="{9D8B030D-6E8A-4147-A177-3AD203B41FA5}">
                      <a16:colId xmlns:a16="http://schemas.microsoft.com/office/drawing/2014/main" xmlns="" val="951569190"/>
                    </a:ext>
                  </a:extLst>
                </a:gridCol>
                <a:gridCol w="1361032">
                  <a:extLst>
                    <a:ext uri="{9D8B030D-6E8A-4147-A177-3AD203B41FA5}">
                      <a16:colId xmlns:a16="http://schemas.microsoft.com/office/drawing/2014/main" xmlns="" val="3180283084"/>
                    </a:ext>
                  </a:extLst>
                </a:gridCol>
                <a:gridCol w="1361032">
                  <a:extLst>
                    <a:ext uri="{9D8B030D-6E8A-4147-A177-3AD203B41FA5}">
                      <a16:colId xmlns:a16="http://schemas.microsoft.com/office/drawing/2014/main" xmlns="" val="3229792316"/>
                    </a:ext>
                  </a:extLst>
                </a:gridCol>
                <a:gridCol w="1361032">
                  <a:extLst>
                    <a:ext uri="{9D8B030D-6E8A-4147-A177-3AD203B41FA5}">
                      <a16:colId xmlns:a16="http://schemas.microsoft.com/office/drawing/2014/main" xmlns="" val="1134602889"/>
                    </a:ext>
                  </a:extLst>
                </a:gridCol>
                <a:gridCol w="1361032">
                  <a:extLst>
                    <a:ext uri="{9D8B030D-6E8A-4147-A177-3AD203B41FA5}">
                      <a16:colId xmlns:a16="http://schemas.microsoft.com/office/drawing/2014/main" xmlns="" val="3250144094"/>
                    </a:ext>
                  </a:extLst>
                </a:gridCol>
                <a:gridCol w="1361032">
                  <a:extLst>
                    <a:ext uri="{9D8B030D-6E8A-4147-A177-3AD203B41FA5}">
                      <a16:colId xmlns:a16="http://schemas.microsoft.com/office/drawing/2014/main" xmlns="" val="2187212900"/>
                    </a:ext>
                  </a:extLst>
                </a:gridCol>
                <a:gridCol w="1361032">
                  <a:extLst>
                    <a:ext uri="{9D8B030D-6E8A-4147-A177-3AD203B41FA5}">
                      <a16:colId xmlns:a16="http://schemas.microsoft.com/office/drawing/2014/main" xmlns="" val="1489658175"/>
                    </a:ext>
                  </a:extLst>
                </a:gridCol>
                <a:gridCol w="1361032">
                  <a:extLst>
                    <a:ext uri="{9D8B030D-6E8A-4147-A177-3AD203B41FA5}">
                      <a16:colId xmlns:a16="http://schemas.microsoft.com/office/drawing/2014/main" xmlns="" val="209791598"/>
                    </a:ext>
                  </a:extLst>
                </a:gridCol>
              </a:tblGrid>
              <a:tr h="978756">
                <a:tc>
                  <a:txBody>
                    <a:bodyPr/>
                    <a:lstStyle/>
                    <a:p>
                      <a:pPr algn="ctr" latinLnBrk="1"/>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1985</a:t>
                      </a:r>
                      <a:r>
                        <a:rPr lang="ko-KR" altLang="en-US" sz="1900" dirty="0"/>
                        <a:t>년</a:t>
                      </a:r>
                    </a:p>
                  </a:txBody>
                  <a:tcPr marL="91429" marR="91429" marT="46810" marB="46810"/>
                </a:tc>
                <a:tc>
                  <a:txBody>
                    <a:bodyPr/>
                    <a:lstStyle/>
                    <a:p>
                      <a:pPr algn="ctr" latinLnBrk="1"/>
                      <a:endParaRPr lang="en-US" altLang="ko-KR" sz="1900" dirty="0"/>
                    </a:p>
                    <a:p>
                      <a:pPr algn="ctr" latinLnBrk="1"/>
                      <a:r>
                        <a:rPr lang="en-US" altLang="ko-KR" sz="1900" dirty="0"/>
                        <a:t>1986</a:t>
                      </a:r>
                      <a:r>
                        <a:rPr lang="ko-KR" altLang="en-US" sz="1900" dirty="0"/>
                        <a:t>년</a:t>
                      </a:r>
                    </a:p>
                  </a:txBody>
                  <a:tcPr marL="91429" marR="91429" marT="46810" marB="46810"/>
                </a:tc>
                <a:tc>
                  <a:txBody>
                    <a:bodyPr/>
                    <a:lstStyle/>
                    <a:p>
                      <a:pPr algn="ctr" latinLnBrk="1"/>
                      <a:endParaRPr lang="en-US" altLang="ko-KR" sz="1900" dirty="0"/>
                    </a:p>
                    <a:p>
                      <a:pPr algn="ctr" latinLnBrk="1"/>
                      <a:r>
                        <a:rPr lang="en-US" altLang="ko-KR" sz="1900" dirty="0"/>
                        <a:t>1987</a:t>
                      </a:r>
                      <a:r>
                        <a:rPr lang="ko-KR" altLang="en-US" sz="1900" dirty="0"/>
                        <a:t>년</a:t>
                      </a:r>
                    </a:p>
                  </a:txBody>
                  <a:tcPr marL="91429" marR="91429" marT="46810" marB="46810"/>
                </a:tc>
                <a:tc>
                  <a:txBody>
                    <a:bodyPr/>
                    <a:lstStyle/>
                    <a:p>
                      <a:pPr algn="ctr" latinLnBrk="1"/>
                      <a:endParaRPr lang="en-US" altLang="ko-KR" sz="1900" dirty="0"/>
                    </a:p>
                    <a:p>
                      <a:pPr algn="ctr" latinLnBrk="1"/>
                      <a:r>
                        <a:rPr lang="en-US" altLang="ko-KR" sz="1900" dirty="0"/>
                        <a:t>1988</a:t>
                      </a:r>
                      <a:r>
                        <a:rPr lang="ko-KR" altLang="en-US" sz="1900" dirty="0"/>
                        <a:t>년</a:t>
                      </a:r>
                    </a:p>
                  </a:txBody>
                  <a:tcPr marL="91429" marR="91429" marT="46810" marB="46810"/>
                </a:tc>
                <a:tc>
                  <a:txBody>
                    <a:bodyPr/>
                    <a:lstStyle/>
                    <a:p>
                      <a:pPr algn="ctr" latinLnBrk="1"/>
                      <a:endParaRPr lang="en-US" altLang="ko-KR" sz="1900" dirty="0"/>
                    </a:p>
                    <a:p>
                      <a:pPr algn="ctr" latinLnBrk="1"/>
                      <a:r>
                        <a:rPr lang="en-US" altLang="ko-KR" sz="1900" dirty="0"/>
                        <a:t>1989</a:t>
                      </a:r>
                      <a:r>
                        <a:rPr lang="ko-KR" altLang="en-US" sz="1900" dirty="0"/>
                        <a:t>년</a:t>
                      </a:r>
                    </a:p>
                  </a:txBody>
                  <a:tcPr marL="91429" marR="91429" marT="46810" marB="46810"/>
                </a:tc>
                <a:tc>
                  <a:txBody>
                    <a:bodyPr/>
                    <a:lstStyle/>
                    <a:p>
                      <a:pPr algn="ctr" latinLnBrk="1"/>
                      <a:endParaRPr lang="en-US" altLang="ko-KR" sz="1900" dirty="0"/>
                    </a:p>
                    <a:p>
                      <a:pPr algn="ctr" latinLnBrk="1"/>
                      <a:r>
                        <a:rPr lang="en-US" altLang="ko-KR" sz="1900" dirty="0"/>
                        <a:t>1990</a:t>
                      </a:r>
                      <a:r>
                        <a:rPr lang="ko-KR" altLang="en-US" sz="1900" dirty="0"/>
                        <a:t>년</a:t>
                      </a:r>
                    </a:p>
                  </a:txBody>
                  <a:tcPr marL="91429" marR="91429" marT="46810" marB="46810"/>
                </a:tc>
                <a:tc>
                  <a:txBody>
                    <a:bodyPr/>
                    <a:lstStyle/>
                    <a:p>
                      <a:pPr algn="ctr" latinLnBrk="1"/>
                      <a:endParaRPr lang="en-US" altLang="ko-KR" sz="1900" dirty="0"/>
                    </a:p>
                    <a:p>
                      <a:pPr algn="ctr" latinLnBrk="1"/>
                      <a:r>
                        <a:rPr lang="en-US" altLang="ko-KR" sz="1900" dirty="0"/>
                        <a:t>1991</a:t>
                      </a:r>
                      <a:r>
                        <a:rPr lang="ko-KR" altLang="en-US" sz="1900" dirty="0"/>
                        <a:t>년</a:t>
                      </a:r>
                    </a:p>
                  </a:txBody>
                  <a:tcPr marL="91429" marR="91429" marT="46810" marB="46810"/>
                </a:tc>
                <a:extLst>
                  <a:ext uri="{0D108BD9-81ED-4DB2-BD59-A6C34878D82A}">
                    <a16:rowId xmlns:a16="http://schemas.microsoft.com/office/drawing/2014/main" xmlns="" val="2723624412"/>
                  </a:ext>
                </a:extLst>
              </a:tr>
              <a:tr h="978756">
                <a:tc>
                  <a:txBody>
                    <a:bodyPr/>
                    <a:lstStyle/>
                    <a:p>
                      <a:pPr algn="ctr" latinLnBrk="1"/>
                      <a:endParaRPr lang="en-US" altLang="ko-KR" sz="1900" b="1" dirty="0"/>
                    </a:p>
                    <a:p>
                      <a:pPr algn="ctr" latinLnBrk="1"/>
                      <a:r>
                        <a:rPr lang="ko-KR" altLang="en-US" sz="1900" b="1" dirty="0"/>
                        <a:t>수출</a:t>
                      </a:r>
                    </a:p>
                  </a:txBody>
                  <a:tcPr marL="91429" marR="91429" marT="46810" marB="46810"/>
                </a:tc>
                <a:tc>
                  <a:txBody>
                    <a:bodyPr/>
                    <a:lstStyle/>
                    <a:p>
                      <a:pPr algn="ctr" latinLnBrk="1"/>
                      <a:endParaRPr lang="en-US" altLang="ko-KR" sz="1900" dirty="0"/>
                    </a:p>
                    <a:p>
                      <a:pPr algn="ctr" latinLnBrk="1"/>
                      <a:r>
                        <a:rPr lang="en-US" altLang="ko-KR" sz="1900" dirty="0"/>
                        <a:t>1,756</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2,092</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2,292</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2,649</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2,782</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2,869</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3,146</a:t>
                      </a:r>
                      <a:endParaRPr lang="ko-KR" altLang="en-US" sz="1900" dirty="0"/>
                    </a:p>
                  </a:txBody>
                  <a:tcPr marL="91429" marR="91429" marT="46810" marB="46810"/>
                </a:tc>
                <a:extLst>
                  <a:ext uri="{0D108BD9-81ED-4DB2-BD59-A6C34878D82A}">
                    <a16:rowId xmlns:a16="http://schemas.microsoft.com/office/drawing/2014/main" xmlns="" val="2349284298"/>
                  </a:ext>
                </a:extLst>
              </a:tr>
              <a:tr h="978756">
                <a:tc>
                  <a:txBody>
                    <a:bodyPr/>
                    <a:lstStyle/>
                    <a:p>
                      <a:pPr algn="ctr" latinLnBrk="1"/>
                      <a:endParaRPr lang="en-US" altLang="ko-KR" sz="1900" b="1" dirty="0"/>
                    </a:p>
                    <a:p>
                      <a:pPr algn="ctr" latinLnBrk="1"/>
                      <a:r>
                        <a:rPr lang="ko-KR" altLang="en-US" sz="1900" b="1" dirty="0"/>
                        <a:t>수입</a:t>
                      </a:r>
                    </a:p>
                  </a:txBody>
                  <a:tcPr marL="91429" marR="91429" marT="46810" marB="46810"/>
                </a:tc>
                <a:tc>
                  <a:txBody>
                    <a:bodyPr/>
                    <a:lstStyle/>
                    <a:p>
                      <a:pPr algn="ctr" latinLnBrk="1"/>
                      <a:endParaRPr lang="en-US" altLang="ko-KR" sz="1900" dirty="0"/>
                    </a:p>
                    <a:p>
                      <a:pPr algn="ctr" latinLnBrk="1"/>
                      <a:r>
                        <a:rPr lang="en-US" altLang="ko-KR" sz="1900" dirty="0"/>
                        <a:t>1,295</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1,264</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1,495</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1,874</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2,108</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2,348</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2,364</a:t>
                      </a:r>
                      <a:endParaRPr lang="ko-KR" altLang="en-US" sz="1900" dirty="0"/>
                    </a:p>
                  </a:txBody>
                  <a:tcPr marL="91429" marR="91429" marT="46810" marB="46810"/>
                </a:tc>
                <a:extLst>
                  <a:ext uri="{0D108BD9-81ED-4DB2-BD59-A6C34878D82A}">
                    <a16:rowId xmlns:a16="http://schemas.microsoft.com/office/drawing/2014/main" xmlns="" val="3725852001"/>
                  </a:ext>
                </a:extLst>
              </a:tr>
              <a:tr h="978756">
                <a:tc>
                  <a:txBody>
                    <a:bodyPr/>
                    <a:lstStyle/>
                    <a:p>
                      <a:pPr algn="ctr" latinLnBrk="1"/>
                      <a:endParaRPr lang="en-US" altLang="ko-KR" sz="1900" b="1" dirty="0"/>
                    </a:p>
                    <a:p>
                      <a:pPr algn="ctr" latinLnBrk="1"/>
                      <a:r>
                        <a:rPr lang="ko-KR" altLang="en-US" sz="1900" b="1" dirty="0" err="1"/>
                        <a:t>흑자액</a:t>
                      </a:r>
                      <a:endParaRPr lang="ko-KR" altLang="en-US" sz="1900" b="1" dirty="0"/>
                    </a:p>
                  </a:txBody>
                  <a:tcPr marL="91429" marR="91429" marT="46810" marB="46810"/>
                </a:tc>
                <a:tc>
                  <a:txBody>
                    <a:bodyPr/>
                    <a:lstStyle/>
                    <a:p>
                      <a:pPr algn="ctr" latinLnBrk="1"/>
                      <a:endParaRPr lang="en-US" altLang="ko-KR" sz="1900" dirty="0"/>
                    </a:p>
                    <a:p>
                      <a:pPr algn="ctr" latinLnBrk="1"/>
                      <a:r>
                        <a:rPr lang="en-US" altLang="ko-KR" sz="1900" dirty="0"/>
                        <a:t>461</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827</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797</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776</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634</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521</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782</a:t>
                      </a:r>
                      <a:endParaRPr lang="ko-KR" altLang="en-US" sz="1900" dirty="0"/>
                    </a:p>
                  </a:txBody>
                  <a:tcPr marL="91429" marR="91429" marT="46810" marB="46810"/>
                </a:tc>
                <a:extLst>
                  <a:ext uri="{0D108BD9-81ED-4DB2-BD59-A6C34878D82A}">
                    <a16:rowId xmlns:a16="http://schemas.microsoft.com/office/drawing/2014/main" xmlns="" val="2356696434"/>
                  </a:ext>
                </a:extLst>
              </a:tr>
              <a:tr h="978756">
                <a:tc>
                  <a:txBody>
                    <a:bodyPr/>
                    <a:lstStyle/>
                    <a:p>
                      <a:pPr algn="ctr" latinLnBrk="1"/>
                      <a:endParaRPr lang="en-US" altLang="ko-KR" sz="1900" b="1" dirty="0"/>
                    </a:p>
                    <a:p>
                      <a:pPr algn="ctr" latinLnBrk="1"/>
                      <a:r>
                        <a:rPr lang="ko-KR" altLang="en-US" sz="1900" b="1" dirty="0"/>
                        <a:t>증가율</a:t>
                      </a:r>
                    </a:p>
                  </a:txBody>
                  <a:tcPr marL="91429" marR="91429" marT="46810" marB="46810"/>
                </a:tc>
                <a:tc>
                  <a:txBody>
                    <a:bodyPr/>
                    <a:lstStyle/>
                    <a:p>
                      <a:pPr algn="ctr" latinLnBrk="1"/>
                      <a:endParaRPr lang="en-US" altLang="ko-KR" sz="1900" dirty="0"/>
                    </a:p>
                    <a:p>
                      <a:pPr algn="ctr" latinLnBrk="1"/>
                      <a:r>
                        <a:rPr lang="ko-KR" altLang="en-US" sz="1900" dirty="0"/>
                        <a:t>기준년도</a:t>
                      </a:r>
                    </a:p>
                  </a:txBody>
                  <a:tcPr marL="91429" marR="91429" marT="46810" marB="46810"/>
                </a:tc>
                <a:tc>
                  <a:txBody>
                    <a:bodyPr/>
                    <a:lstStyle/>
                    <a:p>
                      <a:pPr algn="ctr" latinLnBrk="1"/>
                      <a:endParaRPr lang="en-US" altLang="ko-KR" sz="1900" dirty="0"/>
                    </a:p>
                    <a:p>
                      <a:pPr algn="ctr" latinLnBrk="1"/>
                      <a:r>
                        <a:rPr lang="en-US" altLang="ko-KR" sz="1900" dirty="0"/>
                        <a:t>179%</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173%</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168%</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137%</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113%</a:t>
                      </a:r>
                      <a:endParaRPr lang="ko-KR" altLang="en-US" sz="1900" dirty="0"/>
                    </a:p>
                  </a:txBody>
                  <a:tcPr marL="91429" marR="91429" marT="46810" marB="46810"/>
                </a:tc>
                <a:tc>
                  <a:txBody>
                    <a:bodyPr/>
                    <a:lstStyle/>
                    <a:p>
                      <a:pPr algn="ctr" latinLnBrk="1"/>
                      <a:endParaRPr lang="en-US" altLang="ko-KR" sz="1900" dirty="0"/>
                    </a:p>
                    <a:p>
                      <a:pPr algn="ctr" latinLnBrk="1"/>
                      <a:r>
                        <a:rPr lang="en-US" altLang="ko-KR" sz="1900" dirty="0"/>
                        <a:t>170%</a:t>
                      </a:r>
                      <a:endParaRPr lang="ko-KR" altLang="en-US" sz="1900" dirty="0"/>
                    </a:p>
                  </a:txBody>
                  <a:tcPr marL="91429" marR="91429" marT="46810" marB="46810"/>
                </a:tc>
                <a:extLst>
                  <a:ext uri="{0D108BD9-81ED-4DB2-BD59-A6C34878D82A}">
                    <a16:rowId xmlns:a16="http://schemas.microsoft.com/office/drawing/2014/main" xmlns="" val="2005151576"/>
                  </a:ext>
                </a:extLst>
              </a:tr>
            </a:tbl>
          </a:graphicData>
        </a:graphic>
      </p:graphicFrame>
      <p:sp>
        <p:nvSpPr>
          <p:cNvPr id="8" name="TextBox 7">
            <a:extLst>
              <a:ext uri="{FF2B5EF4-FFF2-40B4-BE49-F238E27FC236}">
                <a16:creationId xmlns:a16="http://schemas.microsoft.com/office/drawing/2014/main" xmlns="" id="{2514F56C-240D-4874-8000-2481073AE08F}"/>
              </a:ext>
            </a:extLst>
          </p:cNvPr>
          <p:cNvSpPr txBox="1"/>
          <p:nvPr/>
        </p:nvSpPr>
        <p:spPr>
          <a:xfrm>
            <a:off x="2673579" y="468102"/>
            <a:ext cx="8948871" cy="874756"/>
          </a:xfrm>
          <a:prstGeom prst="rect">
            <a:avLst/>
          </a:prstGeom>
          <a:noFill/>
        </p:spPr>
        <p:txBody>
          <a:bodyPr wrap="square" lIns="104296" tIns="52148" rIns="104296" bIns="52148" rtlCol="0">
            <a:spAutoFit/>
          </a:bodyPr>
          <a:lstStyle/>
          <a:p>
            <a:r>
              <a:rPr lang="ko-KR" altLang="en-US" sz="4400" b="1" dirty="0"/>
              <a:t>일본의 무역흑자현황</a:t>
            </a:r>
            <a:r>
              <a:rPr lang="en-US" altLang="ko-KR" sz="5000" b="1" dirty="0"/>
              <a:t>	</a:t>
            </a:r>
            <a:r>
              <a:rPr lang="en-US" altLang="ko-KR" sz="5000" b="1" dirty="0" smtClean="0"/>
              <a:t>    </a:t>
            </a:r>
            <a:r>
              <a:rPr lang="en-US" altLang="ko-KR" sz="1800" dirty="0" smtClean="0"/>
              <a:t>(</a:t>
            </a:r>
            <a:r>
              <a:rPr lang="ko-KR" altLang="en-US" sz="1800" dirty="0"/>
              <a:t>단위</a:t>
            </a:r>
            <a:r>
              <a:rPr lang="en-US" altLang="ko-KR" sz="1800" dirty="0"/>
              <a:t>: </a:t>
            </a:r>
            <a:r>
              <a:rPr lang="ko-KR" altLang="en-US" sz="1800" dirty="0"/>
              <a:t>억 달러</a:t>
            </a:r>
            <a:r>
              <a:rPr lang="en-US" altLang="ko-KR" sz="1800" dirty="0"/>
              <a:t>)</a:t>
            </a:r>
            <a:endParaRPr lang="ko-KR" altLang="en-US" sz="1800" dirty="0"/>
          </a:p>
        </p:txBody>
      </p:sp>
    </p:spTree>
    <p:extLst>
      <p:ext uri="{BB962C8B-B14F-4D97-AF65-F5344CB8AC3E}">
        <p14:creationId xmlns:p14="http://schemas.microsoft.com/office/powerpoint/2010/main" xmlns="" val="3448081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CF70AD13-2D8A-4F7F-A49C-8D9D22F4BEBD}"/>
              </a:ext>
            </a:extLst>
          </p:cNvPr>
          <p:cNvSpPr>
            <a:spLocks noGrp="1"/>
          </p:cNvSpPr>
          <p:nvPr>
            <p:ph type="title"/>
          </p:nvPr>
        </p:nvSpPr>
        <p:spPr/>
        <p:txBody>
          <a:bodyPr>
            <a:normAutofit/>
          </a:bodyPr>
          <a:lstStyle/>
          <a:p>
            <a:r>
              <a:rPr lang="en-US" altLang="ko-KR" sz="4400" b="1" dirty="0"/>
              <a:t>2. </a:t>
            </a:r>
            <a:r>
              <a:rPr lang="ko-KR" altLang="en-US" sz="4400" b="1" dirty="0"/>
              <a:t>민족주의의 전개</a:t>
            </a:r>
            <a:endParaRPr lang="ko-KR" altLang="en-US" sz="4400" dirty="0"/>
          </a:p>
        </p:txBody>
      </p:sp>
      <p:sp>
        <p:nvSpPr>
          <p:cNvPr id="4" name="TextBox 3">
            <a:extLst>
              <a:ext uri="{FF2B5EF4-FFF2-40B4-BE49-F238E27FC236}">
                <a16:creationId xmlns:a16="http://schemas.microsoft.com/office/drawing/2014/main" xmlns="" id="{8F25EFB3-01CC-4F03-8720-C5305A10EC23}"/>
              </a:ext>
            </a:extLst>
          </p:cNvPr>
          <p:cNvSpPr txBox="1"/>
          <p:nvPr/>
        </p:nvSpPr>
        <p:spPr>
          <a:xfrm>
            <a:off x="1184413" y="1526174"/>
            <a:ext cx="3310805" cy="413091"/>
          </a:xfrm>
          <a:prstGeom prst="rect">
            <a:avLst/>
          </a:prstGeom>
          <a:noFill/>
        </p:spPr>
        <p:txBody>
          <a:bodyPr wrap="square" lIns="104296" tIns="52148" rIns="104296" bIns="52148" rtlCol="0">
            <a:spAutoFit/>
          </a:bodyPr>
          <a:lstStyle/>
          <a:p>
            <a:r>
              <a:rPr lang="en-US" altLang="ko-KR" sz="2000" b="1" dirty="0"/>
              <a:t>3) </a:t>
            </a:r>
            <a:r>
              <a:rPr lang="ko-KR" altLang="en-US" sz="2000" b="1" dirty="0"/>
              <a:t>문화 민족주의의 전개</a:t>
            </a:r>
          </a:p>
        </p:txBody>
      </p:sp>
      <p:sp>
        <p:nvSpPr>
          <p:cNvPr id="5" name="이중 물결 4">
            <a:extLst>
              <a:ext uri="{FF2B5EF4-FFF2-40B4-BE49-F238E27FC236}">
                <a16:creationId xmlns:a16="http://schemas.microsoft.com/office/drawing/2014/main" xmlns="" id="{066A6F62-59F7-4208-AE77-9C08F764A92A}"/>
              </a:ext>
            </a:extLst>
          </p:cNvPr>
          <p:cNvSpPr/>
          <p:nvPr/>
        </p:nvSpPr>
        <p:spPr>
          <a:xfrm>
            <a:off x="4619891" y="3244204"/>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일본문화론의 구축</a:t>
            </a:r>
          </a:p>
        </p:txBody>
      </p:sp>
    </p:spTree>
    <p:extLst>
      <p:ext uri="{BB962C8B-B14F-4D97-AF65-F5344CB8AC3E}">
        <p14:creationId xmlns:p14="http://schemas.microsoft.com/office/powerpoint/2010/main" xmlns="" val="3107522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6653CCF4-991F-4BC4-B6CC-B803880DA6F0}"/>
              </a:ext>
            </a:extLst>
          </p:cNvPr>
          <p:cNvSpPr>
            <a:spLocks noGrp="1"/>
          </p:cNvSpPr>
          <p:nvPr>
            <p:ph type="title"/>
          </p:nvPr>
        </p:nvSpPr>
        <p:spPr/>
        <p:txBody>
          <a:bodyPr>
            <a:normAutofit/>
          </a:bodyPr>
          <a:lstStyle/>
          <a:p>
            <a:r>
              <a:rPr lang="en-US" altLang="ko-KR" sz="4400" b="1" dirty="0"/>
              <a:t>2. </a:t>
            </a:r>
            <a:r>
              <a:rPr lang="ko-KR" altLang="en-US" sz="4400" b="1" dirty="0"/>
              <a:t>민족주의의 전개</a:t>
            </a:r>
            <a:endParaRPr lang="ko-KR" altLang="en-US" sz="4400" dirty="0"/>
          </a:p>
        </p:txBody>
      </p:sp>
      <p:sp>
        <p:nvSpPr>
          <p:cNvPr id="4" name="TextBox 3">
            <a:extLst>
              <a:ext uri="{FF2B5EF4-FFF2-40B4-BE49-F238E27FC236}">
                <a16:creationId xmlns:a16="http://schemas.microsoft.com/office/drawing/2014/main" xmlns="" id="{FA76EFB5-C83F-46AE-87BA-347D86905F80}"/>
              </a:ext>
            </a:extLst>
          </p:cNvPr>
          <p:cNvSpPr txBox="1"/>
          <p:nvPr/>
        </p:nvSpPr>
        <p:spPr>
          <a:xfrm>
            <a:off x="1184413" y="1526174"/>
            <a:ext cx="3310805" cy="413091"/>
          </a:xfrm>
          <a:prstGeom prst="rect">
            <a:avLst/>
          </a:prstGeom>
          <a:noFill/>
        </p:spPr>
        <p:txBody>
          <a:bodyPr wrap="square" lIns="104296" tIns="52148" rIns="104296" bIns="52148" rtlCol="0">
            <a:spAutoFit/>
          </a:bodyPr>
          <a:lstStyle/>
          <a:p>
            <a:r>
              <a:rPr lang="en-US" altLang="ko-KR" sz="2000" b="1" dirty="0"/>
              <a:t>4) </a:t>
            </a:r>
            <a:r>
              <a:rPr lang="ko-KR" altLang="en-US" sz="2000" b="1" dirty="0"/>
              <a:t>민족주의의 상호 </a:t>
            </a:r>
            <a:r>
              <a:rPr lang="ko-KR" altLang="en-US" sz="2000" b="1" dirty="0" err="1"/>
              <a:t>협조성</a:t>
            </a:r>
            <a:endParaRPr lang="ko-KR" altLang="en-US" sz="2000" b="1" dirty="0"/>
          </a:p>
        </p:txBody>
      </p:sp>
      <p:sp>
        <p:nvSpPr>
          <p:cNvPr id="5" name="이중 물결 4">
            <a:extLst>
              <a:ext uri="{FF2B5EF4-FFF2-40B4-BE49-F238E27FC236}">
                <a16:creationId xmlns:a16="http://schemas.microsoft.com/office/drawing/2014/main" xmlns="" id="{98C11094-3230-44E0-8AE6-55FFAF16DEEB}"/>
              </a:ext>
            </a:extLst>
          </p:cNvPr>
          <p:cNvSpPr/>
          <p:nvPr/>
        </p:nvSpPr>
        <p:spPr>
          <a:xfrm>
            <a:off x="2299559" y="3347631"/>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총체적 </a:t>
            </a:r>
            <a:endParaRPr lang="en-US" altLang="ko-KR" sz="2500" dirty="0"/>
          </a:p>
          <a:p>
            <a:pPr algn="ctr"/>
            <a:r>
              <a:rPr lang="ko-KR" altLang="en-US" sz="2500" dirty="0"/>
              <a:t>위기관리체제</a:t>
            </a:r>
          </a:p>
        </p:txBody>
      </p:sp>
      <p:sp>
        <p:nvSpPr>
          <p:cNvPr id="6" name="이중 물결 5">
            <a:extLst>
              <a:ext uri="{FF2B5EF4-FFF2-40B4-BE49-F238E27FC236}">
                <a16:creationId xmlns:a16="http://schemas.microsoft.com/office/drawing/2014/main" xmlns="" id="{F1F8083B-A5BB-445F-8BD4-B505CEB9EA34}"/>
              </a:ext>
            </a:extLst>
          </p:cNvPr>
          <p:cNvSpPr/>
          <p:nvPr/>
        </p:nvSpPr>
        <p:spPr>
          <a:xfrm>
            <a:off x="6940225" y="3347632"/>
            <a:ext cx="2950634" cy="1957512"/>
          </a:xfrm>
          <a:prstGeom prst="doubleWave">
            <a:avLst/>
          </a:prstGeom>
          <a:solidFill>
            <a:srgbClr val="00206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296" tIns="52148" rIns="104296" bIns="52148" rtlCol="0" anchor="ctr"/>
          <a:lstStyle/>
          <a:p>
            <a:pPr algn="ctr"/>
            <a:r>
              <a:rPr lang="ko-KR" altLang="en-US" sz="2500" dirty="0"/>
              <a:t>총체적 </a:t>
            </a:r>
            <a:endParaRPr lang="en-US" altLang="ko-KR" sz="2500" dirty="0"/>
          </a:p>
          <a:p>
            <a:pPr algn="ctr"/>
            <a:r>
              <a:rPr lang="ko-KR" altLang="en-US" sz="2500" dirty="0"/>
              <a:t>대국관리체제</a:t>
            </a:r>
          </a:p>
        </p:txBody>
      </p:sp>
    </p:spTree>
    <p:extLst>
      <p:ext uri="{BB962C8B-B14F-4D97-AF65-F5344CB8AC3E}">
        <p14:creationId xmlns:p14="http://schemas.microsoft.com/office/powerpoint/2010/main" xmlns="" val="2416529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한중일.jpg"/>
          <p:cNvPicPr>
            <a:picLocks noChangeAspect="1"/>
          </p:cNvPicPr>
          <p:nvPr/>
        </p:nvPicPr>
        <p:blipFill>
          <a:blip r:embed="rId3"/>
          <a:stretch>
            <a:fillRect/>
          </a:stretch>
        </p:blipFill>
        <p:spPr>
          <a:xfrm>
            <a:off x="653021" y="731389"/>
            <a:ext cx="10741159" cy="5485595"/>
          </a:xfrm>
          <a:prstGeom prst="rect">
            <a:avLst/>
          </a:prstGeom>
          <a:blipFill dpi="0" rotWithShape="1">
            <a:blip r:embed="rId4"/>
            <a:srcRect/>
            <a:tile tx="0" ty="0" sx="100000" sy="100000" flip="none" algn="tl"/>
          </a:blipFill>
        </p:spPr>
      </p:pic>
      <p:sp>
        <p:nvSpPr>
          <p:cNvPr id="9" name="TextBox 8"/>
          <p:cNvSpPr txBox="1"/>
          <p:nvPr/>
        </p:nvSpPr>
        <p:spPr>
          <a:xfrm>
            <a:off x="1" y="219400"/>
            <a:ext cx="12190413" cy="628535"/>
          </a:xfrm>
          <a:prstGeom prst="rect">
            <a:avLst/>
          </a:prstGeom>
          <a:noFill/>
        </p:spPr>
        <p:txBody>
          <a:bodyPr wrap="square" lIns="104296" tIns="52148" rIns="104296" bIns="52148" rtlCol="0">
            <a:spAutoFit/>
          </a:bodyPr>
          <a:lstStyle/>
          <a:p>
            <a:pPr algn="ctr"/>
            <a:r>
              <a:rPr lang="ko-KR" altLang="en-US" sz="3400" dirty="0">
                <a:latin typeface="나눔바른고딕OTF UltraLight" pitchFamily="50" charset="-127"/>
                <a:ea typeface="나눔바른고딕OTF UltraLight" pitchFamily="50" charset="-127"/>
              </a:rPr>
              <a:t>동아시아 국가의 민족주의</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descr="태극기.png"/>
          <p:cNvPicPr>
            <a:picLocks noChangeAspect="1"/>
          </p:cNvPicPr>
          <p:nvPr/>
        </p:nvPicPr>
        <p:blipFill>
          <a:blip r:embed="rId2"/>
          <a:stretch>
            <a:fillRect/>
          </a:stretch>
        </p:blipFill>
        <p:spPr>
          <a:xfrm>
            <a:off x="380951" y="585126"/>
            <a:ext cx="11428513" cy="585126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585106"/>
            <a:ext cx="12190413" cy="628535"/>
          </a:xfrm>
          <a:prstGeom prst="rect">
            <a:avLst/>
          </a:prstGeom>
          <a:noFill/>
        </p:spPr>
        <p:txBody>
          <a:bodyPr wrap="square" lIns="104296" tIns="52148" rIns="104296" bIns="52148" rtlCol="0">
            <a:spAutoFit/>
          </a:bodyPr>
          <a:lstStyle/>
          <a:p>
            <a:pPr algn="ctr"/>
            <a:r>
              <a:rPr lang="ko-KR" altLang="en-US" sz="3400" dirty="0">
                <a:latin typeface="나눔바른고딕OTF UltraLight" pitchFamily="50" charset="-127"/>
                <a:ea typeface="나눔바른고딕OTF UltraLight" pitchFamily="50" charset="-127"/>
              </a:rPr>
              <a:t>한국 민족주의의 형성 과정</a:t>
            </a:r>
          </a:p>
        </p:txBody>
      </p:sp>
      <p:sp>
        <p:nvSpPr>
          <p:cNvPr id="6" name="TextBox 5"/>
          <p:cNvSpPr txBox="1"/>
          <p:nvPr/>
        </p:nvSpPr>
        <p:spPr>
          <a:xfrm>
            <a:off x="1" y="2706203"/>
            <a:ext cx="12190413" cy="566979"/>
          </a:xfrm>
          <a:prstGeom prst="rect">
            <a:avLst/>
          </a:prstGeom>
          <a:noFill/>
        </p:spPr>
        <p:txBody>
          <a:bodyPr wrap="square" lIns="104296" tIns="52148" rIns="104296" bIns="52148" rtlCol="0">
            <a:spAutoFit/>
          </a:bodyPr>
          <a:lstStyle/>
          <a:p>
            <a:pPr algn="ctr"/>
            <a:r>
              <a:rPr lang="en-US" altLang="ko-KR" sz="3000" dirty="0"/>
              <a:t>1. </a:t>
            </a:r>
            <a:r>
              <a:rPr lang="ko-KR" altLang="en-US" sz="3000" dirty="0">
                <a:latin typeface="나눔바른고딕OTF UltraLight" pitchFamily="50" charset="-127"/>
                <a:ea typeface="나눔바른고딕OTF UltraLight" pitchFamily="50" charset="-127"/>
              </a:rPr>
              <a:t>여러 나라에게서 지배를 당하는 동안</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민족 의식이 견고해짐</a:t>
            </a:r>
          </a:p>
        </p:txBody>
      </p:sp>
      <p:sp>
        <p:nvSpPr>
          <p:cNvPr id="9" name="TextBox 8"/>
          <p:cNvSpPr txBox="1"/>
          <p:nvPr/>
        </p:nvSpPr>
        <p:spPr>
          <a:xfrm>
            <a:off x="1" y="4534735"/>
            <a:ext cx="12190413" cy="566979"/>
          </a:xfrm>
          <a:prstGeom prst="rect">
            <a:avLst/>
          </a:prstGeom>
          <a:noFill/>
        </p:spPr>
        <p:txBody>
          <a:bodyPr wrap="square" lIns="104296" tIns="52148" rIns="104296" bIns="52148" rtlCol="0">
            <a:spAutoFit/>
          </a:bodyPr>
          <a:lstStyle/>
          <a:p>
            <a:pPr algn="ctr"/>
            <a:r>
              <a:rPr lang="en-US" altLang="ko-KR" sz="3000" dirty="0"/>
              <a:t>2. </a:t>
            </a:r>
            <a:r>
              <a:rPr lang="ko-KR" altLang="en-US" sz="3000" dirty="0">
                <a:latin typeface="나눔바른고딕OTF UltraLight" pitchFamily="50" charset="-127"/>
                <a:ea typeface="나눔바른고딕OTF UltraLight" pitchFamily="50" charset="-127"/>
              </a:rPr>
              <a:t>의지할 부분이 공동체밖에 없음</a:t>
            </a:r>
          </a:p>
        </p:txBody>
      </p:sp>
      <p:pic>
        <p:nvPicPr>
          <p:cNvPr id="7" name="그림 6" descr="태극기.png"/>
          <p:cNvPicPr>
            <a:picLocks noChangeAspect="1"/>
          </p:cNvPicPr>
          <p:nvPr/>
        </p:nvPicPr>
        <p:blipFill>
          <a:blip r:embed="rId2" cstate="print"/>
          <a:stretch>
            <a:fillRect/>
          </a:stretch>
        </p:blipFill>
        <p:spPr>
          <a:xfrm>
            <a:off x="1333293" y="438824"/>
            <a:ext cx="1904725" cy="9751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586048"/>
            <a:ext cx="12190413" cy="628535"/>
          </a:xfrm>
          <a:prstGeom prst="rect">
            <a:avLst/>
          </a:prstGeom>
          <a:noFill/>
        </p:spPr>
        <p:txBody>
          <a:bodyPr wrap="square" lIns="104296" tIns="52148" rIns="104296" bIns="52148" rtlCol="0">
            <a:spAutoFit/>
          </a:bodyPr>
          <a:lstStyle/>
          <a:p>
            <a:pPr algn="ctr"/>
            <a:r>
              <a:rPr lang="ko-KR" altLang="en-US" sz="3400" dirty="0">
                <a:latin typeface="나눔바른고딕OTF UltraLight" pitchFamily="50" charset="-127"/>
                <a:ea typeface="나눔바른고딕OTF UltraLight" pitchFamily="50" charset="-127"/>
              </a:rPr>
              <a:t>한국 민족주의의 특징</a:t>
            </a:r>
          </a:p>
        </p:txBody>
      </p:sp>
      <p:sp>
        <p:nvSpPr>
          <p:cNvPr id="6" name="TextBox 5"/>
          <p:cNvSpPr txBox="1"/>
          <p:nvPr/>
        </p:nvSpPr>
        <p:spPr>
          <a:xfrm>
            <a:off x="1" y="2705403"/>
            <a:ext cx="12190413" cy="566979"/>
          </a:xfrm>
          <a:prstGeom prst="rect">
            <a:avLst/>
          </a:prstGeom>
          <a:noFill/>
        </p:spPr>
        <p:txBody>
          <a:bodyPr wrap="square" lIns="104296" tIns="52148" rIns="104296" bIns="52148" rtlCol="0">
            <a:spAutoFit/>
          </a:bodyPr>
          <a:lstStyle/>
          <a:p>
            <a:pPr algn="ctr"/>
            <a:r>
              <a:rPr lang="en-US" altLang="ko-KR" sz="3000" dirty="0"/>
              <a:t>1. </a:t>
            </a:r>
            <a:r>
              <a:rPr lang="ko-KR" altLang="en-US" sz="3000" dirty="0">
                <a:latin typeface="나눔바른고딕OTF UltraLight" pitchFamily="50" charset="-127"/>
                <a:ea typeface="나눔바른고딕OTF UltraLight" pitchFamily="50" charset="-127"/>
              </a:rPr>
              <a:t>다른 나라에 비해 온건함</a:t>
            </a:r>
          </a:p>
        </p:txBody>
      </p:sp>
      <p:sp>
        <p:nvSpPr>
          <p:cNvPr id="7" name="TextBox 6"/>
          <p:cNvSpPr txBox="1"/>
          <p:nvPr/>
        </p:nvSpPr>
        <p:spPr>
          <a:xfrm>
            <a:off x="1" y="4533576"/>
            <a:ext cx="12190413" cy="566979"/>
          </a:xfrm>
          <a:prstGeom prst="rect">
            <a:avLst/>
          </a:prstGeom>
          <a:noFill/>
        </p:spPr>
        <p:txBody>
          <a:bodyPr wrap="square" lIns="104296" tIns="52148" rIns="104296" bIns="52148" rtlCol="0">
            <a:spAutoFit/>
          </a:bodyPr>
          <a:lstStyle/>
          <a:p>
            <a:pPr algn="ctr"/>
            <a:r>
              <a:rPr lang="en-US" altLang="ko-KR" sz="3000" dirty="0"/>
              <a:t>2. </a:t>
            </a:r>
            <a:r>
              <a:rPr lang="ko-KR" altLang="en-US" sz="3000" dirty="0">
                <a:latin typeface="나눔바른고딕OTF UltraLight" pitchFamily="50" charset="-127"/>
                <a:ea typeface="나눔바른고딕OTF UltraLight" pitchFamily="50" charset="-127"/>
              </a:rPr>
              <a:t>우리 전통의 복원과 보존 노력</a:t>
            </a:r>
          </a:p>
        </p:txBody>
      </p:sp>
      <p:pic>
        <p:nvPicPr>
          <p:cNvPr id="9" name="그림 8" descr="태극기.png"/>
          <p:cNvPicPr>
            <a:picLocks noChangeAspect="1"/>
          </p:cNvPicPr>
          <p:nvPr/>
        </p:nvPicPr>
        <p:blipFill>
          <a:blip r:embed="rId2" cstate="print"/>
          <a:stretch>
            <a:fillRect/>
          </a:stretch>
        </p:blipFill>
        <p:spPr>
          <a:xfrm>
            <a:off x="1333293" y="438824"/>
            <a:ext cx="1904725" cy="975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609521" y="414313"/>
            <a:ext cx="10971372" cy="6414063"/>
          </a:xfrm>
        </p:spPr>
        <p:txBody>
          <a:bodyPr>
            <a:normAutofit/>
          </a:bodyPr>
          <a:lstStyle/>
          <a:p>
            <a:pPr marL="0" indent="0" fontAlgn="base">
              <a:buNone/>
            </a:pPr>
            <a:r>
              <a:rPr lang="ko-KR" altLang="en-US" sz="2500" dirty="0"/>
              <a:t>⑤ </a:t>
            </a:r>
            <a:r>
              <a:rPr lang="ko-KR" altLang="en-US" sz="2500" dirty="0" err="1"/>
              <a:t>이념형의</a:t>
            </a:r>
            <a:r>
              <a:rPr lang="ko-KR" altLang="en-US" sz="2500" dirty="0"/>
              <a:t> 민족 </a:t>
            </a:r>
          </a:p>
          <a:p>
            <a:pPr marL="0" indent="0" fontAlgn="base">
              <a:buNone/>
            </a:pPr>
            <a:r>
              <a:rPr lang="en-US" altLang="ko-KR" sz="2500" dirty="0"/>
              <a:t>- </a:t>
            </a:r>
            <a:r>
              <a:rPr lang="ko-KR" altLang="en-US" sz="2500" dirty="0"/>
              <a:t>정치민족주의 </a:t>
            </a:r>
            <a:r>
              <a:rPr lang="en-US" altLang="ko-KR" sz="2500" dirty="0"/>
              <a:t>: </a:t>
            </a:r>
            <a:r>
              <a:rPr lang="ko-KR" altLang="en-US" sz="2500" dirty="0"/>
              <a:t>정치성이 강한 것으로 합리적으로 운영되는 특징이 있고 조국의 근대화와 성장</a:t>
            </a:r>
            <a:r>
              <a:rPr lang="en-US" altLang="ko-KR" sz="2500" dirty="0"/>
              <a:t>, </a:t>
            </a:r>
            <a:r>
              <a:rPr lang="ko-KR" altLang="en-US" sz="2500" dirty="0"/>
              <a:t>정치가나 정당 등이 유권자 확보</a:t>
            </a:r>
            <a:r>
              <a:rPr lang="en-US" altLang="ko-KR" sz="2500" dirty="0"/>
              <a:t>, </a:t>
            </a:r>
            <a:r>
              <a:rPr lang="ko-KR" altLang="en-US" sz="2500" dirty="0"/>
              <a:t>군사확대</a:t>
            </a:r>
            <a:r>
              <a:rPr lang="en-US" altLang="ko-KR" sz="2500" dirty="0"/>
              <a:t>, </a:t>
            </a:r>
            <a:r>
              <a:rPr lang="ko-KR" altLang="en-US" sz="2500" dirty="0"/>
              <a:t>민족교육 강화</a:t>
            </a:r>
            <a:r>
              <a:rPr lang="en-US" altLang="ko-KR" sz="2500" dirty="0"/>
              <a:t>, </a:t>
            </a:r>
            <a:r>
              <a:rPr lang="ko-KR" altLang="en-US" sz="2500" dirty="0"/>
              <a:t>지배체제 강화</a:t>
            </a:r>
            <a:r>
              <a:rPr lang="en-US" altLang="ko-KR" sz="2500" dirty="0"/>
              <a:t>, </a:t>
            </a:r>
            <a:r>
              <a:rPr lang="ko-KR" altLang="en-US" sz="2500" dirty="0"/>
              <a:t>정권체제 구축 등을 추구하는 정치 운동</a:t>
            </a:r>
            <a:r>
              <a:rPr lang="en-US" altLang="ko-KR" sz="2500" dirty="0"/>
              <a:t>. </a:t>
            </a:r>
            <a:endParaRPr lang="ko-KR" altLang="en-US" sz="2500" dirty="0"/>
          </a:p>
          <a:p>
            <a:pPr marL="0" indent="0" fontAlgn="base">
              <a:buNone/>
            </a:pPr>
            <a:r>
              <a:rPr lang="en-US" altLang="ko-KR" sz="2500" dirty="0"/>
              <a:t>- </a:t>
            </a:r>
            <a:r>
              <a:rPr lang="ko-KR" altLang="en-US" sz="2500" dirty="0"/>
              <a:t>경제민족주의 </a:t>
            </a:r>
            <a:r>
              <a:rPr lang="en-US" altLang="ko-KR" sz="2500" dirty="0"/>
              <a:t>: </a:t>
            </a:r>
            <a:r>
              <a:rPr lang="ko-KR" altLang="en-US" sz="2500" dirty="0"/>
              <a:t>국민 경제의 성장을 추진하기 위한 경제운동</a:t>
            </a:r>
            <a:r>
              <a:rPr lang="en-US" altLang="ko-KR" sz="2500" dirty="0"/>
              <a:t>.</a:t>
            </a:r>
            <a:endParaRPr lang="ko-KR" altLang="en-US" sz="2500" dirty="0"/>
          </a:p>
          <a:p>
            <a:pPr marL="0" indent="0" fontAlgn="base">
              <a:buNone/>
            </a:pPr>
            <a:r>
              <a:rPr lang="en-US" altLang="ko-KR" sz="2500" dirty="0"/>
              <a:t>- </a:t>
            </a:r>
            <a:r>
              <a:rPr lang="ko-KR" altLang="en-US" sz="2500" dirty="0"/>
              <a:t>문화민족주의 </a:t>
            </a:r>
            <a:r>
              <a:rPr lang="en-US" altLang="ko-KR" sz="2500" dirty="0"/>
              <a:t>: </a:t>
            </a:r>
            <a:r>
              <a:rPr lang="ko-KR" altLang="en-US" sz="2500" dirty="0"/>
              <a:t>민족형성에 적극적으로 기능하며 일정한 지역에서 공동체의 통일과 민족조직을 강화하는 역할</a:t>
            </a:r>
          </a:p>
          <a:p>
            <a:pPr marL="0" indent="0" fontAlgn="base">
              <a:buNone/>
            </a:pPr>
            <a:r>
              <a:rPr lang="en-US" altLang="ko-KR" sz="2500" dirty="0"/>
              <a:t>4. </a:t>
            </a:r>
            <a:r>
              <a:rPr lang="ko-KR" altLang="en-US" sz="2500" dirty="0"/>
              <a:t>일본민족주의의 유형 </a:t>
            </a:r>
          </a:p>
          <a:p>
            <a:pPr marL="0" indent="0" fontAlgn="base">
              <a:buNone/>
            </a:pPr>
            <a:r>
              <a:rPr lang="ko-KR" altLang="en-US" sz="2500" dirty="0"/>
              <a:t>메이지 유신 전기 민족주의</a:t>
            </a:r>
            <a:r>
              <a:rPr lang="en-US" altLang="ko-KR" sz="2500" dirty="0"/>
              <a:t>(1868~1893</a:t>
            </a:r>
            <a:r>
              <a:rPr lang="ko-KR" altLang="en-US" sz="2500" dirty="0"/>
              <a:t>년</a:t>
            </a:r>
            <a:r>
              <a:rPr lang="en-US" altLang="ko-KR" sz="2500" dirty="0"/>
              <a:t>) </a:t>
            </a:r>
            <a:r>
              <a:rPr lang="ko-KR" altLang="en-US" sz="2500" dirty="0"/>
              <a:t>→ 메이지 유신 후기 민족주의</a:t>
            </a:r>
            <a:r>
              <a:rPr lang="en-US" altLang="ko-KR" sz="2500" dirty="0"/>
              <a:t>(1894~1912</a:t>
            </a:r>
            <a:r>
              <a:rPr lang="ko-KR" altLang="en-US" sz="2500" dirty="0"/>
              <a:t>년</a:t>
            </a:r>
            <a:r>
              <a:rPr lang="en-US" altLang="ko-KR" sz="2500" dirty="0"/>
              <a:t>) </a:t>
            </a:r>
            <a:r>
              <a:rPr lang="ko-KR" altLang="en-US" sz="2500" dirty="0"/>
              <a:t>→ </a:t>
            </a:r>
            <a:r>
              <a:rPr lang="ko-KR" altLang="en-US" sz="2500" dirty="0" err="1"/>
              <a:t>다이쇼민족주의</a:t>
            </a:r>
            <a:r>
              <a:rPr lang="en-US" altLang="ko-KR" sz="2500" dirty="0"/>
              <a:t>(1912~1926</a:t>
            </a:r>
            <a:r>
              <a:rPr lang="ko-KR" altLang="en-US" sz="2500" dirty="0"/>
              <a:t>년</a:t>
            </a:r>
            <a:r>
              <a:rPr lang="en-US" altLang="ko-KR" sz="2500" dirty="0"/>
              <a:t>) </a:t>
            </a:r>
            <a:r>
              <a:rPr lang="ko-KR" altLang="en-US" sz="2500" dirty="0"/>
              <a:t>→ 쇼와 전기 민족주의</a:t>
            </a:r>
            <a:r>
              <a:rPr lang="en-US" altLang="ko-KR" sz="2500" dirty="0"/>
              <a:t>(1926~1945</a:t>
            </a:r>
            <a:r>
              <a:rPr lang="ko-KR" altLang="en-US" sz="2500" dirty="0"/>
              <a:t>년</a:t>
            </a:r>
            <a:r>
              <a:rPr lang="en-US" altLang="ko-KR" sz="2500" dirty="0"/>
              <a:t>) </a:t>
            </a:r>
            <a:r>
              <a:rPr lang="ko-KR" altLang="en-US" sz="2500" dirty="0"/>
              <a:t>→ 쇼와 후기 민족주의</a:t>
            </a:r>
            <a:r>
              <a:rPr lang="en-US" altLang="ko-KR" sz="2500" dirty="0"/>
              <a:t>(1945~1989</a:t>
            </a:r>
            <a:r>
              <a:rPr lang="ko-KR" altLang="en-US" sz="2500" dirty="0"/>
              <a:t>년</a:t>
            </a:r>
            <a:r>
              <a:rPr lang="en-US" altLang="ko-KR" sz="2500" dirty="0"/>
              <a:t>) </a:t>
            </a:r>
            <a:r>
              <a:rPr lang="ko-KR" altLang="en-US" sz="2500" dirty="0"/>
              <a:t>→ </a:t>
            </a:r>
            <a:r>
              <a:rPr lang="ko-KR" altLang="en-US" sz="2500" dirty="0" err="1"/>
              <a:t>헤이세이</a:t>
            </a:r>
            <a:r>
              <a:rPr lang="ko-KR" altLang="en-US" sz="2500" dirty="0"/>
              <a:t> 민족주의</a:t>
            </a:r>
            <a:r>
              <a:rPr lang="en-US" altLang="ko-KR" sz="2500" dirty="0"/>
              <a:t>(1989~</a:t>
            </a:r>
            <a:r>
              <a:rPr lang="ko-KR" altLang="en-US" sz="2500" dirty="0"/>
              <a:t>현재</a:t>
            </a:r>
            <a:r>
              <a:rPr lang="en-US" altLang="ko-KR" sz="2500" dirty="0"/>
              <a:t>)</a:t>
            </a:r>
            <a:endParaRPr lang="ko-KR" altLang="en-US" sz="2500" dirty="0"/>
          </a:p>
          <a:p>
            <a:pPr marL="0" indent="0" fontAlgn="base">
              <a:buNone/>
            </a:pPr>
            <a:r>
              <a:rPr lang="en-US" altLang="ko-KR" sz="2500" dirty="0"/>
              <a:t>※ </a:t>
            </a:r>
            <a:r>
              <a:rPr lang="ko-KR" altLang="en-US" sz="2500" dirty="0"/>
              <a:t>기본적 성격</a:t>
            </a:r>
            <a:r>
              <a:rPr lang="en-US" altLang="ko-KR" sz="2500" dirty="0"/>
              <a:t>: </a:t>
            </a:r>
            <a:r>
              <a:rPr lang="ko-KR" altLang="en-US" sz="2500" dirty="0"/>
              <a:t>정치운동</a:t>
            </a:r>
            <a:r>
              <a:rPr lang="en-US" altLang="ko-KR" sz="2500" dirty="0"/>
              <a:t>, </a:t>
            </a:r>
            <a:r>
              <a:rPr lang="ko-KR" altLang="en-US" sz="2500" dirty="0"/>
              <a:t>경제운동</a:t>
            </a:r>
            <a:r>
              <a:rPr lang="en-US" altLang="ko-KR" sz="2500" dirty="0"/>
              <a:t>, </a:t>
            </a:r>
            <a:r>
              <a:rPr lang="ko-KR" altLang="en-US" sz="2500" dirty="0"/>
              <a:t>문화운동 등 </a:t>
            </a:r>
          </a:p>
          <a:p>
            <a:pPr marL="0" indent="0" fontAlgn="base">
              <a:buNone/>
            </a:pPr>
            <a:r>
              <a:rPr lang="en-US" altLang="ko-KR" sz="2500" dirty="0"/>
              <a:t>※ </a:t>
            </a:r>
            <a:r>
              <a:rPr lang="ko-KR" altLang="en-US" sz="2500" dirty="0"/>
              <a:t>목적</a:t>
            </a:r>
            <a:r>
              <a:rPr lang="en-US" altLang="ko-KR" sz="2500" dirty="0"/>
              <a:t>: </a:t>
            </a:r>
            <a:r>
              <a:rPr lang="ko-KR" altLang="en-US" sz="2500" dirty="0"/>
              <a:t>민족의 지배</a:t>
            </a:r>
            <a:r>
              <a:rPr lang="en-US" altLang="ko-KR" sz="2500" dirty="0"/>
              <a:t>, </a:t>
            </a:r>
            <a:r>
              <a:rPr lang="ko-KR" altLang="en-US" sz="2500" dirty="0"/>
              <a:t>자립 독립 성장 등</a:t>
            </a:r>
          </a:p>
          <a:p>
            <a:pPr marL="0" indent="0">
              <a:buNone/>
            </a:pPr>
            <a:endParaRPr lang="ko-KR" altLang="en-US" sz="2500" dirty="0"/>
          </a:p>
        </p:txBody>
      </p:sp>
    </p:spTree>
    <p:extLst>
      <p:ext uri="{BB962C8B-B14F-4D97-AF65-F5344CB8AC3E}">
        <p14:creationId xmlns:p14="http://schemas.microsoft.com/office/powerpoint/2010/main" xmlns="" val="953247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중국국기.png"/>
          <p:cNvPicPr>
            <a:picLocks noChangeAspect="1"/>
          </p:cNvPicPr>
          <p:nvPr/>
        </p:nvPicPr>
        <p:blipFill>
          <a:blip r:embed="rId2"/>
          <a:stretch>
            <a:fillRect/>
          </a:stretch>
        </p:blipFill>
        <p:spPr>
          <a:xfrm>
            <a:off x="380951" y="585126"/>
            <a:ext cx="11428513" cy="585126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86048"/>
            <a:ext cx="12190413" cy="628535"/>
          </a:xfrm>
          <a:prstGeom prst="rect">
            <a:avLst/>
          </a:prstGeom>
          <a:noFill/>
        </p:spPr>
        <p:txBody>
          <a:bodyPr wrap="square" lIns="104296" tIns="52148" rIns="104296" bIns="52148" rtlCol="0">
            <a:spAutoFit/>
          </a:bodyPr>
          <a:lstStyle/>
          <a:p>
            <a:pPr algn="ctr"/>
            <a:r>
              <a:rPr lang="ko-KR" altLang="en-US" sz="2300" dirty="0"/>
              <a:t>        </a:t>
            </a:r>
            <a:r>
              <a:rPr lang="ko-KR" altLang="en-US" sz="3400" dirty="0">
                <a:latin typeface="나눔바른고딕OTF UltraLight" pitchFamily="50" charset="-127"/>
                <a:ea typeface="나눔바른고딕OTF UltraLight" pitchFamily="50" charset="-127"/>
              </a:rPr>
              <a:t>중국 민족주의</a:t>
            </a:r>
            <a:r>
              <a:rPr lang="en-US" altLang="ko-KR" sz="3400" dirty="0">
                <a:latin typeface="나눔바른고딕OTF UltraLight" pitchFamily="50" charset="-127"/>
                <a:ea typeface="나눔바른고딕OTF UltraLight" pitchFamily="50" charset="-127"/>
              </a:rPr>
              <a:t>(</a:t>
            </a:r>
            <a:r>
              <a:rPr lang="ko-KR" altLang="en-US" sz="3400" dirty="0">
                <a:latin typeface="나눔바른고딕OTF UltraLight" pitchFamily="50" charset="-127"/>
                <a:ea typeface="나눔바른고딕OTF UltraLight" pitchFamily="50" charset="-127"/>
              </a:rPr>
              <a:t>중화사상</a:t>
            </a:r>
            <a:r>
              <a:rPr lang="en-US" altLang="ko-KR" sz="3400" dirty="0">
                <a:latin typeface="나눔바른고딕OTF UltraLight" pitchFamily="50" charset="-127"/>
                <a:ea typeface="나눔바른고딕OTF UltraLight" pitchFamily="50" charset="-127"/>
              </a:rPr>
              <a:t>)</a:t>
            </a:r>
            <a:r>
              <a:rPr lang="ko-KR" altLang="en-US" sz="3400" dirty="0">
                <a:latin typeface="나눔바른고딕OTF UltraLight" pitchFamily="50" charset="-127"/>
                <a:ea typeface="나눔바른고딕OTF UltraLight" pitchFamily="50" charset="-127"/>
              </a:rPr>
              <a:t>의 형성 과정</a:t>
            </a:r>
          </a:p>
        </p:txBody>
      </p:sp>
      <p:pic>
        <p:nvPicPr>
          <p:cNvPr id="5" name="그림 4" descr="중국국기.png"/>
          <p:cNvPicPr>
            <a:picLocks noChangeAspect="1"/>
          </p:cNvPicPr>
          <p:nvPr/>
        </p:nvPicPr>
        <p:blipFill>
          <a:blip r:embed="rId2" cstate="print"/>
          <a:stretch>
            <a:fillRect/>
          </a:stretch>
        </p:blipFill>
        <p:spPr>
          <a:xfrm>
            <a:off x="476148" y="365682"/>
            <a:ext cx="1905352" cy="975517"/>
          </a:xfrm>
          <a:prstGeom prst="rect">
            <a:avLst/>
          </a:prstGeom>
        </p:spPr>
      </p:pic>
      <p:sp>
        <p:nvSpPr>
          <p:cNvPr id="6" name="TextBox 5"/>
          <p:cNvSpPr txBox="1"/>
          <p:nvPr/>
        </p:nvSpPr>
        <p:spPr>
          <a:xfrm>
            <a:off x="1" y="2705403"/>
            <a:ext cx="12190413" cy="566979"/>
          </a:xfrm>
          <a:prstGeom prst="rect">
            <a:avLst/>
          </a:prstGeom>
          <a:noFill/>
        </p:spPr>
        <p:txBody>
          <a:bodyPr wrap="square" lIns="104296" tIns="52148" rIns="104296" bIns="52148" rtlCol="0">
            <a:spAutoFit/>
          </a:bodyPr>
          <a:lstStyle/>
          <a:p>
            <a:pPr algn="ctr"/>
            <a:r>
              <a:rPr lang="en-US" altLang="ko-KR" sz="3000" dirty="0">
                <a:latin typeface="나눔바른고딕OTF UltraLight" pitchFamily="50" charset="-127"/>
                <a:ea typeface="나눔바른고딕OTF UltraLight" pitchFamily="50" charset="-127"/>
              </a:rPr>
              <a:t>1. </a:t>
            </a:r>
            <a:r>
              <a:rPr lang="ko-KR" altLang="en-US" sz="3000" dirty="0">
                <a:latin typeface="나눔바른고딕OTF UltraLight" pitchFamily="50" charset="-127"/>
                <a:ea typeface="나눔바른고딕OTF UltraLight" pitchFamily="50" charset="-127"/>
              </a:rPr>
              <a:t>불교 배척</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유교 강화</a:t>
            </a:r>
          </a:p>
        </p:txBody>
      </p:sp>
      <p:sp>
        <p:nvSpPr>
          <p:cNvPr id="7" name="TextBox 6"/>
          <p:cNvSpPr txBox="1"/>
          <p:nvPr/>
        </p:nvSpPr>
        <p:spPr>
          <a:xfrm>
            <a:off x="1" y="4533576"/>
            <a:ext cx="12190413" cy="566979"/>
          </a:xfrm>
          <a:prstGeom prst="rect">
            <a:avLst/>
          </a:prstGeom>
          <a:noFill/>
        </p:spPr>
        <p:txBody>
          <a:bodyPr wrap="square" lIns="104296" tIns="52148" rIns="104296" bIns="52148" rtlCol="0">
            <a:spAutoFit/>
          </a:bodyPr>
          <a:lstStyle/>
          <a:p>
            <a:pPr algn="ctr"/>
            <a:r>
              <a:rPr lang="en-US" altLang="ko-KR" sz="3000" dirty="0">
                <a:latin typeface="나눔바른고딕OTF UltraLight" pitchFamily="50" charset="-127"/>
                <a:ea typeface="나눔바른고딕OTF UltraLight" pitchFamily="50" charset="-127"/>
              </a:rPr>
              <a:t>2. </a:t>
            </a:r>
            <a:r>
              <a:rPr lang="ko-KR" altLang="en-US" sz="3000" dirty="0">
                <a:latin typeface="나눔바른고딕OTF UltraLight" pitchFamily="50" charset="-127"/>
                <a:ea typeface="나눔바른고딕OTF UltraLight" pitchFamily="50" charset="-127"/>
              </a:rPr>
              <a:t>춘추전국시대</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이민족과의 잦은 충돌을 통해 정체성 확립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86048"/>
            <a:ext cx="12190413" cy="628535"/>
          </a:xfrm>
          <a:prstGeom prst="rect">
            <a:avLst/>
          </a:prstGeom>
          <a:noFill/>
        </p:spPr>
        <p:txBody>
          <a:bodyPr wrap="square" lIns="104296" tIns="52148" rIns="104296" bIns="52148" rtlCol="0">
            <a:spAutoFit/>
          </a:bodyPr>
          <a:lstStyle/>
          <a:p>
            <a:pPr algn="ctr"/>
            <a:r>
              <a:rPr lang="ko-KR" altLang="en-US" sz="2300" dirty="0"/>
              <a:t> </a:t>
            </a:r>
            <a:r>
              <a:rPr lang="ko-KR" altLang="en-US" sz="3400" dirty="0">
                <a:latin typeface="나눔바른고딕OTF UltraLight" pitchFamily="50" charset="-127"/>
                <a:ea typeface="나눔바른고딕OTF UltraLight" pitchFamily="50" charset="-127"/>
              </a:rPr>
              <a:t>중국 민족주의</a:t>
            </a:r>
            <a:r>
              <a:rPr lang="en-US" altLang="ko-KR" sz="3400" dirty="0">
                <a:latin typeface="나눔바른고딕OTF UltraLight" pitchFamily="50" charset="-127"/>
                <a:ea typeface="나눔바른고딕OTF UltraLight" pitchFamily="50" charset="-127"/>
              </a:rPr>
              <a:t>(</a:t>
            </a:r>
            <a:r>
              <a:rPr lang="ko-KR" altLang="en-US" sz="3400" dirty="0">
                <a:latin typeface="나눔바른고딕OTF UltraLight" pitchFamily="50" charset="-127"/>
                <a:ea typeface="나눔바른고딕OTF UltraLight" pitchFamily="50" charset="-127"/>
              </a:rPr>
              <a:t>중화사상</a:t>
            </a:r>
            <a:r>
              <a:rPr lang="en-US" altLang="ko-KR" sz="3400" dirty="0">
                <a:latin typeface="나눔바른고딕OTF UltraLight" pitchFamily="50" charset="-127"/>
                <a:ea typeface="나눔바른고딕OTF UltraLight" pitchFamily="50" charset="-127"/>
              </a:rPr>
              <a:t>)</a:t>
            </a:r>
            <a:r>
              <a:rPr lang="ko-KR" altLang="en-US" sz="3400" dirty="0">
                <a:latin typeface="나눔바른고딕OTF UltraLight" pitchFamily="50" charset="-127"/>
                <a:ea typeface="나눔바른고딕OTF UltraLight" pitchFamily="50" charset="-127"/>
              </a:rPr>
              <a:t>의 특징</a:t>
            </a:r>
          </a:p>
        </p:txBody>
      </p:sp>
      <p:sp>
        <p:nvSpPr>
          <p:cNvPr id="6" name="TextBox 5"/>
          <p:cNvSpPr txBox="1"/>
          <p:nvPr/>
        </p:nvSpPr>
        <p:spPr>
          <a:xfrm>
            <a:off x="1" y="2705403"/>
            <a:ext cx="12190413" cy="566979"/>
          </a:xfrm>
          <a:prstGeom prst="rect">
            <a:avLst/>
          </a:prstGeom>
          <a:noFill/>
        </p:spPr>
        <p:txBody>
          <a:bodyPr wrap="square" lIns="104296" tIns="52148" rIns="104296" bIns="52148" rtlCol="0">
            <a:spAutoFit/>
          </a:bodyPr>
          <a:lstStyle/>
          <a:p>
            <a:pPr algn="ctr"/>
            <a:r>
              <a:rPr lang="en-US" altLang="ko-KR" sz="3000" dirty="0">
                <a:latin typeface="나눔바른고딕OTF UltraLight" pitchFamily="50" charset="-127"/>
                <a:ea typeface="나눔바른고딕OTF UltraLight" pitchFamily="50" charset="-127"/>
              </a:rPr>
              <a:t>1. </a:t>
            </a:r>
            <a:r>
              <a:rPr lang="ko-KR" altLang="en-US" sz="3000" dirty="0">
                <a:latin typeface="나눔바른고딕OTF UltraLight" pitchFamily="50" charset="-127"/>
                <a:ea typeface="나눔바른고딕OTF UltraLight" pitchFamily="50" charset="-127"/>
              </a:rPr>
              <a:t>중화사상</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중국이 가장 위대한 나라라 자부</a:t>
            </a:r>
          </a:p>
        </p:txBody>
      </p:sp>
      <p:sp>
        <p:nvSpPr>
          <p:cNvPr id="7" name="TextBox 6"/>
          <p:cNvSpPr txBox="1"/>
          <p:nvPr/>
        </p:nvSpPr>
        <p:spPr>
          <a:xfrm>
            <a:off x="1" y="4534735"/>
            <a:ext cx="12190413" cy="566979"/>
          </a:xfrm>
          <a:prstGeom prst="rect">
            <a:avLst/>
          </a:prstGeom>
          <a:noFill/>
        </p:spPr>
        <p:txBody>
          <a:bodyPr wrap="square" lIns="104296" tIns="52148" rIns="104296" bIns="52148" rtlCol="0">
            <a:spAutoFit/>
          </a:bodyPr>
          <a:lstStyle/>
          <a:p>
            <a:pPr algn="ctr"/>
            <a:r>
              <a:rPr lang="en-US" altLang="ko-KR" sz="3000" dirty="0">
                <a:latin typeface="나눔바른고딕OTF UltraLight" pitchFamily="50" charset="-127"/>
                <a:ea typeface="나눔바른고딕OTF UltraLight" pitchFamily="50" charset="-127"/>
              </a:rPr>
              <a:t>2. </a:t>
            </a:r>
            <a:r>
              <a:rPr lang="ko-KR" altLang="en-US" sz="3000" dirty="0">
                <a:latin typeface="나눔바른고딕OTF UltraLight" pitchFamily="50" charset="-127"/>
                <a:ea typeface="나눔바른고딕OTF UltraLight" pitchFamily="50" charset="-127"/>
              </a:rPr>
              <a:t>배타성</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다른 주변국을 </a:t>
            </a:r>
            <a:r>
              <a:rPr lang="en-US" altLang="ko-KR" sz="3000" dirty="0">
                <a:latin typeface="나눔바른고딕OTF UltraLight" pitchFamily="50" charset="-127"/>
                <a:ea typeface="나눔바른고딕OTF UltraLight" pitchFamily="50" charset="-127"/>
              </a:rPr>
              <a:t>‘</a:t>
            </a:r>
            <a:r>
              <a:rPr lang="ko-KR" altLang="en-US" sz="3000" dirty="0">
                <a:latin typeface="나눔바른고딕OTF UltraLight" pitchFamily="50" charset="-127"/>
                <a:ea typeface="나눔바른고딕OTF UltraLight" pitchFamily="50" charset="-127"/>
              </a:rPr>
              <a:t>오랑캐</a:t>
            </a:r>
            <a:r>
              <a:rPr lang="en-US" altLang="ko-KR" sz="3000" dirty="0">
                <a:latin typeface="나눔바른고딕OTF UltraLight" pitchFamily="50" charset="-127"/>
                <a:ea typeface="나눔바른고딕OTF UltraLight" pitchFamily="50" charset="-127"/>
              </a:rPr>
              <a:t>’</a:t>
            </a:r>
            <a:r>
              <a:rPr lang="ko-KR" altLang="en-US" sz="3000" dirty="0">
                <a:latin typeface="나눔바른고딕OTF UltraLight" pitchFamily="50" charset="-127"/>
                <a:ea typeface="나눔바른고딕OTF UltraLight" pitchFamily="50" charset="-127"/>
              </a:rPr>
              <a:t>라 멸시</a:t>
            </a:r>
          </a:p>
        </p:txBody>
      </p:sp>
      <p:pic>
        <p:nvPicPr>
          <p:cNvPr id="8" name="그림 7" descr="중국국기.png"/>
          <p:cNvPicPr>
            <a:picLocks noChangeAspect="1"/>
          </p:cNvPicPr>
          <p:nvPr/>
        </p:nvPicPr>
        <p:blipFill>
          <a:blip r:embed="rId2" cstate="print"/>
          <a:stretch>
            <a:fillRect/>
          </a:stretch>
        </p:blipFill>
        <p:spPr>
          <a:xfrm>
            <a:off x="476148" y="365682"/>
            <a:ext cx="1905352" cy="975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일장기.png"/>
          <p:cNvPicPr>
            <a:picLocks noChangeAspect="1"/>
          </p:cNvPicPr>
          <p:nvPr/>
        </p:nvPicPr>
        <p:blipFill>
          <a:blip r:embed="rId2"/>
          <a:stretch>
            <a:fillRect/>
          </a:stretch>
        </p:blipFill>
        <p:spPr>
          <a:xfrm>
            <a:off x="1" y="390084"/>
            <a:ext cx="12190413" cy="624134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86048"/>
            <a:ext cx="12190413" cy="628535"/>
          </a:xfrm>
          <a:prstGeom prst="rect">
            <a:avLst/>
          </a:prstGeom>
          <a:noFill/>
        </p:spPr>
        <p:txBody>
          <a:bodyPr wrap="square" lIns="104296" tIns="52148" rIns="104296" bIns="52148" rtlCol="0">
            <a:spAutoFit/>
          </a:bodyPr>
          <a:lstStyle/>
          <a:p>
            <a:pPr algn="ctr"/>
            <a:r>
              <a:rPr lang="ko-KR" altLang="en-US" sz="3400" dirty="0">
                <a:latin typeface="나눔바른고딕OTF UltraLight" pitchFamily="50" charset="-127"/>
                <a:ea typeface="나눔바른고딕OTF UltraLight" pitchFamily="50" charset="-127"/>
              </a:rPr>
              <a:t>일본 민족주의의 형성 과정</a:t>
            </a:r>
          </a:p>
        </p:txBody>
      </p:sp>
      <p:pic>
        <p:nvPicPr>
          <p:cNvPr id="5" name="그림 4" descr="일장기.png"/>
          <p:cNvPicPr>
            <a:picLocks noChangeAspect="1"/>
          </p:cNvPicPr>
          <p:nvPr/>
        </p:nvPicPr>
        <p:blipFill>
          <a:blip r:embed="rId2"/>
          <a:stretch>
            <a:fillRect/>
          </a:stretch>
        </p:blipFill>
        <p:spPr>
          <a:xfrm>
            <a:off x="1428531" y="365682"/>
            <a:ext cx="1905352" cy="975517"/>
          </a:xfrm>
          <a:prstGeom prst="rect">
            <a:avLst/>
          </a:prstGeom>
        </p:spPr>
      </p:pic>
      <p:sp>
        <p:nvSpPr>
          <p:cNvPr id="6" name="TextBox 5"/>
          <p:cNvSpPr txBox="1"/>
          <p:nvPr/>
        </p:nvSpPr>
        <p:spPr>
          <a:xfrm>
            <a:off x="1" y="2705402"/>
            <a:ext cx="12190413" cy="566979"/>
          </a:xfrm>
          <a:prstGeom prst="rect">
            <a:avLst/>
          </a:prstGeom>
          <a:noFill/>
        </p:spPr>
        <p:txBody>
          <a:bodyPr wrap="square" lIns="104296" tIns="52148" rIns="104296" bIns="52148" rtlCol="0">
            <a:spAutoFit/>
          </a:bodyPr>
          <a:lstStyle/>
          <a:p>
            <a:pPr algn="ctr"/>
            <a:r>
              <a:rPr lang="en-US" altLang="ko-KR" sz="3000" dirty="0">
                <a:latin typeface="나눔바른고딕OTF UltraLight" pitchFamily="50" charset="-127"/>
                <a:ea typeface="나눔바른고딕OTF UltraLight" pitchFamily="50" charset="-127"/>
              </a:rPr>
              <a:t>1. </a:t>
            </a:r>
            <a:r>
              <a:rPr lang="ko-KR" altLang="en-US" sz="3000" dirty="0">
                <a:latin typeface="나눔바른고딕OTF UltraLight" pitchFamily="50" charset="-127"/>
                <a:ea typeface="나눔바른고딕OTF UltraLight" pitchFamily="50" charset="-127"/>
              </a:rPr>
              <a:t>메이지 시대 유럽 및 서양 세력에 대한 방어를 위해</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애국심으로  단합</a:t>
            </a:r>
          </a:p>
        </p:txBody>
      </p:sp>
      <p:sp>
        <p:nvSpPr>
          <p:cNvPr id="7" name="TextBox 6"/>
          <p:cNvSpPr txBox="1"/>
          <p:nvPr/>
        </p:nvSpPr>
        <p:spPr>
          <a:xfrm>
            <a:off x="1" y="4533576"/>
            <a:ext cx="12190413" cy="566979"/>
          </a:xfrm>
          <a:prstGeom prst="rect">
            <a:avLst/>
          </a:prstGeom>
          <a:noFill/>
        </p:spPr>
        <p:txBody>
          <a:bodyPr wrap="square" lIns="104296" tIns="52148" rIns="104296" bIns="52148" rtlCol="0">
            <a:spAutoFit/>
          </a:bodyPr>
          <a:lstStyle/>
          <a:p>
            <a:pPr algn="ctr"/>
            <a:r>
              <a:rPr lang="en-US" altLang="ko-KR" sz="3000" dirty="0">
                <a:latin typeface="나눔바른고딕OTF UltraLight" pitchFamily="50" charset="-127"/>
                <a:ea typeface="나눔바른고딕OTF UltraLight" pitchFamily="50" charset="-127"/>
              </a:rPr>
              <a:t>2. </a:t>
            </a:r>
            <a:r>
              <a:rPr lang="ko-KR" altLang="en-US" sz="3000" dirty="0" err="1">
                <a:latin typeface="나눔바른고딕OTF UltraLight" pitchFamily="50" charset="-127"/>
                <a:ea typeface="나눔바른고딕OTF UltraLight" pitchFamily="50" charset="-127"/>
              </a:rPr>
              <a:t>다이쇼</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쇼와 시대부터 점점 전체주의적</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제국주의적으로 변질</a:t>
            </a:r>
            <a:r>
              <a:rPr lang="en-US" altLang="ko-KR" sz="3000" dirty="0">
                <a:latin typeface="나눔바른고딕OTF UltraLight" pitchFamily="50" charset="-127"/>
                <a:ea typeface="나눔바른고딕OTF UltraLight" pitchFamily="50" charset="-127"/>
              </a:rPr>
              <a:t> </a:t>
            </a:r>
            <a:endParaRPr lang="ko-KR" altLang="en-US" sz="3000" dirty="0">
              <a:latin typeface="나눔바른고딕OTF UltraLight" pitchFamily="50" charset="-127"/>
              <a:ea typeface="나눔바른고딕OTF UltraLight" pitchFamily="50" charset="-127"/>
            </a:endParaRPr>
          </a:p>
        </p:txBody>
      </p:sp>
      <p:sp>
        <p:nvSpPr>
          <p:cNvPr id="8" name="TextBox 7"/>
          <p:cNvSpPr txBox="1"/>
          <p:nvPr/>
        </p:nvSpPr>
        <p:spPr>
          <a:xfrm>
            <a:off x="1" y="6302776"/>
            <a:ext cx="12190413" cy="566979"/>
          </a:xfrm>
          <a:prstGeom prst="rect">
            <a:avLst/>
          </a:prstGeom>
          <a:noFill/>
        </p:spPr>
        <p:txBody>
          <a:bodyPr wrap="square" lIns="104296" tIns="52148" rIns="104296" bIns="52148" rtlCol="0">
            <a:spAutoFit/>
          </a:bodyPr>
          <a:lstStyle/>
          <a:p>
            <a:pPr algn="ctr"/>
            <a:r>
              <a:rPr lang="en-US" altLang="ko-KR" sz="3000" dirty="0">
                <a:latin typeface="나눔바른고딕OTF UltraLight" pitchFamily="50" charset="-127"/>
                <a:ea typeface="나눔바른고딕OTF UltraLight" pitchFamily="50" charset="-127"/>
              </a:rPr>
              <a:t>3. 20</a:t>
            </a:r>
            <a:r>
              <a:rPr lang="ko-KR" altLang="en-US" sz="3000" dirty="0">
                <a:latin typeface="나눔바른고딕OTF UltraLight" pitchFamily="50" charset="-127"/>
                <a:ea typeface="나눔바른고딕OTF UltraLight" pitchFamily="50" charset="-127"/>
              </a:rPr>
              <a:t>세기 초</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이탈리아의 파시즘에 영향을 받아 더욱 잔혹해짐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85106"/>
            <a:ext cx="12190413" cy="628535"/>
          </a:xfrm>
          <a:prstGeom prst="rect">
            <a:avLst/>
          </a:prstGeom>
          <a:noFill/>
        </p:spPr>
        <p:txBody>
          <a:bodyPr wrap="square" lIns="104296" tIns="52148" rIns="104296" bIns="52148" rtlCol="0">
            <a:spAutoFit/>
          </a:bodyPr>
          <a:lstStyle/>
          <a:p>
            <a:pPr algn="ctr"/>
            <a:r>
              <a:rPr lang="ko-KR" altLang="en-US" sz="3400" dirty="0">
                <a:latin typeface="나눔바른고딕OTF UltraLight" pitchFamily="50" charset="-127"/>
                <a:ea typeface="나눔바른고딕OTF UltraLight" pitchFamily="50" charset="-127"/>
              </a:rPr>
              <a:t>일본 민족주의의 특징</a:t>
            </a:r>
          </a:p>
        </p:txBody>
      </p:sp>
      <p:pic>
        <p:nvPicPr>
          <p:cNvPr id="6" name="그림 5" descr="일장기.png"/>
          <p:cNvPicPr>
            <a:picLocks noChangeAspect="1"/>
          </p:cNvPicPr>
          <p:nvPr/>
        </p:nvPicPr>
        <p:blipFill>
          <a:blip r:embed="rId2"/>
          <a:stretch>
            <a:fillRect/>
          </a:stretch>
        </p:blipFill>
        <p:spPr>
          <a:xfrm>
            <a:off x="1428531" y="365682"/>
            <a:ext cx="1905352" cy="975517"/>
          </a:xfrm>
          <a:prstGeom prst="rect">
            <a:avLst/>
          </a:prstGeom>
        </p:spPr>
      </p:pic>
      <p:sp>
        <p:nvSpPr>
          <p:cNvPr id="7" name="TextBox 6"/>
          <p:cNvSpPr txBox="1"/>
          <p:nvPr/>
        </p:nvSpPr>
        <p:spPr>
          <a:xfrm>
            <a:off x="1" y="3145052"/>
            <a:ext cx="12190413" cy="566979"/>
          </a:xfrm>
          <a:prstGeom prst="rect">
            <a:avLst/>
          </a:prstGeom>
          <a:noFill/>
        </p:spPr>
        <p:txBody>
          <a:bodyPr wrap="square" lIns="104296" tIns="52148" rIns="104296" bIns="52148" rtlCol="0">
            <a:spAutoFit/>
          </a:bodyPr>
          <a:lstStyle/>
          <a:p>
            <a:pPr algn="ctr"/>
            <a:r>
              <a:rPr lang="ko-KR" altLang="en-US" sz="3000" dirty="0">
                <a:latin typeface="나눔바른고딕OTF UltraLight" pitchFamily="50" charset="-127"/>
                <a:ea typeface="나눔바른고딕OTF UltraLight" pitchFamily="50" charset="-127"/>
              </a:rPr>
              <a:t>극우</a:t>
            </a:r>
            <a:r>
              <a:rPr lang="en-US" altLang="ko-KR" sz="3000" dirty="0">
                <a:latin typeface="나눔바른고딕OTF UltraLight" pitchFamily="50" charset="-127"/>
                <a:ea typeface="나눔바른고딕OTF UltraLight" pitchFamily="50" charset="-127"/>
              </a:rPr>
              <a:t>, </a:t>
            </a:r>
            <a:r>
              <a:rPr lang="ko-KR" altLang="en-US" sz="3000" dirty="0">
                <a:latin typeface="나눔바른고딕OTF UltraLight" pitchFamily="50" charset="-127"/>
                <a:ea typeface="나눔바른고딕OTF UltraLight" pitchFamily="50" charset="-127"/>
              </a:rPr>
              <a:t>극단적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태극기.png"/>
          <p:cNvPicPr>
            <a:picLocks noChangeAspect="1"/>
          </p:cNvPicPr>
          <p:nvPr/>
        </p:nvPicPr>
        <p:blipFill>
          <a:blip r:embed="rId2" cstate="print"/>
          <a:stretch>
            <a:fillRect/>
          </a:stretch>
        </p:blipFill>
        <p:spPr>
          <a:xfrm>
            <a:off x="380910" y="1316518"/>
            <a:ext cx="2095242" cy="1097119"/>
          </a:xfrm>
          <a:prstGeom prst="rect">
            <a:avLst/>
          </a:prstGeom>
        </p:spPr>
      </p:pic>
      <p:sp>
        <p:nvSpPr>
          <p:cNvPr id="8" name="TextBox 7"/>
          <p:cNvSpPr txBox="1"/>
          <p:nvPr/>
        </p:nvSpPr>
        <p:spPr>
          <a:xfrm>
            <a:off x="2095200" y="586048"/>
            <a:ext cx="8666682" cy="628535"/>
          </a:xfrm>
          <a:prstGeom prst="rect">
            <a:avLst/>
          </a:prstGeom>
          <a:noFill/>
        </p:spPr>
        <p:txBody>
          <a:bodyPr wrap="square" lIns="104296" tIns="52148" rIns="104296" bIns="52148" rtlCol="0">
            <a:spAutoFit/>
          </a:bodyPr>
          <a:lstStyle/>
          <a:p>
            <a:pPr algn="ctr"/>
            <a:r>
              <a:rPr lang="ko-KR" altLang="en-US" sz="3400" dirty="0">
                <a:latin typeface="나눔바른고딕OTF UltraLight" pitchFamily="50" charset="-127"/>
                <a:ea typeface="나눔바른고딕OTF UltraLight" pitchFamily="50" charset="-127"/>
              </a:rPr>
              <a:t>세 국가의 민족주의 비교</a:t>
            </a:r>
          </a:p>
        </p:txBody>
      </p:sp>
      <p:sp>
        <p:nvSpPr>
          <p:cNvPr id="9" name="TextBox 8"/>
          <p:cNvSpPr txBox="1"/>
          <p:nvPr/>
        </p:nvSpPr>
        <p:spPr>
          <a:xfrm>
            <a:off x="2666629" y="1682225"/>
            <a:ext cx="9142874" cy="459258"/>
          </a:xfrm>
          <a:prstGeom prst="rect">
            <a:avLst/>
          </a:prstGeom>
          <a:noFill/>
        </p:spPr>
        <p:txBody>
          <a:bodyPr wrap="square" lIns="104296" tIns="52148" rIns="104296" bIns="52148" rtlCol="0">
            <a:spAutoFit/>
          </a:bodyPr>
          <a:lstStyle/>
          <a:p>
            <a:r>
              <a:rPr lang="ko-KR" altLang="en-US" sz="2300" dirty="0">
                <a:latin typeface="나눔바른고딕OTF UltraLight" pitchFamily="50" charset="-127"/>
                <a:ea typeface="나눔바른고딕OTF UltraLight" pitchFamily="50" charset="-127"/>
              </a:rPr>
              <a:t>세 </a:t>
            </a:r>
            <a:r>
              <a:rPr lang="ko-KR" altLang="en-US" sz="2300" dirty="0" err="1">
                <a:latin typeface="나눔바른고딕OTF UltraLight" pitchFamily="50" charset="-127"/>
                <a:ea typeface="나눔바른고딕OTF UltraLight" pitchFamily="50" charset="-127"/>
              </a:rPr>
              <a:t>국가중</a:t>
            </a:r>
            <a:r>
              <a:rPr lang="ko-KR" altLang="en-US" sz="2300" dirty="0">
                <a:latin typeface="나눔바른고딕OTF UltraLight" pitchFamily="50" charset="-127"/>
                <a:ea typeface="나눔바른고딕OTF UltraLight" pitchFamily="50" charset="-127"/>
              </a:rPr>
              <a:t> 가장 안정적</a:t>
            </a:r>
            <a:r>
              <a:rPr lang="en-US" altLang="ko-KR" sz="2300" dirty="0">
                <a:latin typeface="나눔바른고딕OTF UltraLight" pitchFamily="50" charset="-127"/>
                <a:ea typeface="나눔바른고딕OTF UltraLight" pitchFamily="50" charset="-127"/>
              </a:rPr>
              <a:t>. </a:t>
            </a:r>
            <a:r>
              <a:rPr lang="ko-KR" altLang="en-US" sz="2300" dirty="0">
                <a:latin typeface="나눔바른고딕OTF UltraLight" pitchFamily="50" charset="-127"/>
                <a:ea typeface="나눔바른고딕OTF UltraLight" pitchFamily="50" charset="-127"/>
              </a:rPr>
              <a:t>국민들의 단결의식이 중시 됨 </a:t>
            </a:r>
          </a:p>
        </p:txBody>
      </p:sp>
      <p:sp>
        <p:nvSpPr>
          <p:cNvPr id="10" name="TextBox 9"/>
          <p:cNvSpPr txBox="1"/>
          <p:nvPr/>
        </p:nvSpPr>
        <p:spPr>
          <a:xfrm>
            <a:off x="2666629" y="3583897"/>
            <a:ext cx="8571445" cy="459258"/>
          </a:xfrm>
          <a:prstGeom prst="rect">
            <a:avLst/>
          </a:prstGeom>
          <a:noFill/>
        </p:spPr>
        <p:txBody>
          <a:bodyPr wrap="square" lIns="104296" tIns="52148" rIns="104296" bIns="52148" rtlCol="0">
            <a:spAutoFit/>
          </a:bodyPr>
          <a:lstStyle/>
          <a:p>
            <a:r>
              <a:rPr lang="ko-KR" altLang="en-US" sz="2300" dirty="0">
                <a:latin typeface="나눔바른고딕OTF UltraLight" pitchFamily="50" charset="-127"/>
                <a:ea typeface="나눔바른고딕OTF UltraLight" pitchFamily="50" charset="-127"/>
              </a:rPr>
              <a:t>주변 국가들을 지배해온 역사로 인해</a:t>
            </a:r>
            <a:r>
              <a:rPr lang="en-US" altLang="ko-KR" sz="2300" dirty="0">
                <a:latin typeface="나눔바른고딕OTF UltraLight" pitchFamily="50" charset="-127"/>
                <a:ea typeface="나눔바른고딕OTF UltraLight" pitchFamily="50" charset="-127"/>
              </a:rPr>
              <a:t>, </a:t>
            </a:r>
            <a:r>
              <a:rPr lang="ko-KR" altLang="en-US" sz="2300" dirty="0">
                <a:latin typeface="나눔바른고딕OTF UltraLight" pitchFamily="50" charset="-127"/>
                <a:ea typeface="나눔바른고딕OTF UltraLight" pitchFamily="50" charset="-127"/>
              </a:rPr>
              <a:t>우월감이 주된 특징</a:t>
            </a:r>
          </a:p>
        </p:txBody>
      </p:sp>
      <p:pic>
        <p:nvPicPr>
          <p:cNvPr id="11" name="그림 10" descr="중국국기.png"/>
          <p:cNvPicPr>
            <a:picLocks noChangeAspect="1"/>
          </p:cNvPicPr>
          <p:nvPr/>
        </p:nvPicPr>
        <p:blipFill>
          <a:blip r:embed="rId3" cstate="print"/>
          <a:stretch>
            <a:fillRect/>
          </a:stretch>
        </p:blipFill>
        <p:spPr>
          <a:xfrm>
            <a:off x="380910" y="3071909"/>
            <a:ext cx="2094927" cy="1072578"/>
          </a:xfrm>
          <a:prstGeom prst="rect">
            <a:avLst/>
          </a:prstGeom>
        </p:spPr>
      </p:pic>
      <p:sp>
        <p:nvSpPr>
          <p:cNvPr id="13" name="TextBox 12"/>
          <p:cNvSpPr txBox="1"/>
          <p:nvPr/>
        </p:nvSpPr>
        <p:spPr>
          <a:xfrm>
            <a:off x="2761867" y="5193006"/>
            <a:ext cx="7809538" cy="459258"/>
          </a:xfrm>
          <a:prstGeom prst="rect">
            <a:avLst/>
          </a:prstGeom>
          <a:noFill/>
        </p:spPr>
        <p:txBody>
          <a:bodyPr wrap="square" lIns="104296" tIns="52148" rIns="104296" bIns="52148" rtlCol="0">
            <a:spAutoFit/>
          </a:bodyPr>
          <a:lstStyle/>
          <a:p>
            <a:r>
              <a:rPr lang="ko-KR" altLang="en-US" sz="2300" dirty="0">
                <a:latin typeface="나눔바른고딕OTF UltraLight" pitchFamily="50" charset="-127"/>
                <a:ea typeface="나눔바른고딕OTF UltraLight" pitchFamily="50" charset="-127"/>
              </a:rPr>
              <a:t>배타적 성격</a:t>
            </a:r>
            <a:r>
              <a:rPr lang="en-US" altLang="ko-KR" sz="2300" dirty="0">
                <a:latin typeface="나눔바른고딕OTF UltraLight" pitchFamily="50" charset="-127"/>
                <a:ea typeface="나눔바른고딕OTF UltraLight" pitchFamily="50" charset="-127"/>
              </a:rPr>
              <a:t>. </a:t>
            </a:r>
            <a:r>
              <a:rPr lang="ko-KR" altLang="en-US" sz="2300" dirty="0">
                <a:latin typeface="나눔바른고딕OTF UltraLight" pitchFamily="50" charset="-127"/>
                <a:ea typeface="나눔바른고딕OTF UltraLight" pitchFamily="50" charset="-127"/>
              </a:rPr>
              <a:t>호전적</a:t>
            </a:r>
          </a:p>
        </p:txBody>
      </p:sp>
      <p:pic>
        <p:nvPicPr>
          <p:cNvPr id="14" name="그림 13" descr="일장기.png"/>
          <p:cNvPicPr>
            <a:picLocks noChangeAspect="1"/>
          </p:cNvPicPr>
          <p:nvPr/>
        </p:nvPicPr>
        <p:blipFill>
          <a:blip r:embed="rId4"/>
          <a:stretch>
            <a:fillRect/>
          </a:stretch>
        </p:blipFill>
        <p:spPr>
          <a:xfrm>
            <a:off x="380910" y="4900441"/>
            <a:ext cx="2094927" cy="1072578"/>
          </a:xfrm>
          <a:prstGeom prst="rect">
            <a:avLst/>
          </a:prstGeom>
        </p:spPr>
      </p:pic>
      <p:sp>
        <p:nvSpPr>
          <p:cNvPr id="12" name="TextBox 11"/>
          <p:cNvSpPr txBox="1"/>
          <p:nvPr/>
        </p:nvSpPr>
        <p:spPr>
          <a:xfrm>
            <a:off x="3047583" y="4169028"/>
            <a:ext cx="6952393" cy="428480"/>
          </a:xfrm>
          <a:prstGeom prst="rect">
            <a:avLst/>
          </a:prstGeom>
          <a:noFill/>
        </p:spPr>
        <p:txBody>
          <a:bodyPr wrap="square" lIns="104296" tIns="52148" rIns="104296" bIns="52148" rtlCol="0">
            <a:spAutoFit/>
          </a:bodyPr>
          <a:lstStyle/>
          <a:p>
            <a:r>
              <a:rPr lang="en-US" altLang="ko-KR" dirty="0" smtClean="0">
                <a:hlinkClick r:id="rId5"/>
              </a:rPr>
              <a:t>https://youtu.be/hWIPDWJFCkU</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메이지 유신</a:t>
            </a:r>
            <a:endParaRPr lang="ko-KR" altLang="en-US" dirty="0"/>
          </a:p>
        </p:txBody>
      </p:sp>
      <p:sp>
        <p:nvSpPr>
          <p:cNvPr id="3" name="내용 개체 틀 2"/>
          <p:cNvSpPr>
            <a:spLocks noGrp="1"/>
          </p:cNvSpPr>
          <p:nvPr>
            <p:ph idx="1"/>
          </p:nvPr>
        </p:nvSpPr>
        <p:spPr>
          <a:xfrm>
            <a:off x="609521" y="1372736"/>
            <a:ext cx="10971372" cy="5455640"/>
          </a:xfrm>
        </p:spPr>
        <p:txBody>
          <a:bodyPr>
            <a:normAutofit/>
          </a:bodyPr>
          <a:lstStyle/>
          <a:p>
            <a:r>
              <a:rPr lang="ko-KR" altLang="en-US" sz="1600" dirty="0" smtClean="0"/>
              <a:t>동영상</a:t>
            </a:r>
            <a:endParaRPr lang="ko-KR" altLang="en-US" sz="1600" dirty="0"/>
          </a:p>
        </p:txBody>
      </p:sp>
    </p:spTree>
    <p:extLst>
      <p:ext uri="{BB962C8B-B14F-4D97-AF65-F5344CB8AC3E}">
        <p14:creationId xmlns:p14="http://schemas.microsoft.com/office/powerpoint/2010/main" xmlns="" val="201361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ko-KR" altLang="en-US" sz="4400" dirty="0"/>
              <a:t>메이지 유신 전기 </a:t>
            </a:r>
            <a:r>
              <a:rPr lang="ko-KR" altLang="en-US" sz="4400" dirty="0" smtClean="0"/>
              <a:t>민족주의</a:t>
            </a:r>
            <a:endParaRPr lang="ko-KR" altLang="en-US" sz="4400" dirty="0"/>
          </a:p>
        </p:txBody>
      </p:sp>
      <p:sp>
        <p:nvSpPr>
          <p:cNvPr id="3" name="내용 개체 틀 2"/>
          <p:cNvSpPr>
            <a:spLocks noGrp="1"/>
          </p:cNvSpPr>
          <p:nvPr>
            <p:ph idx="1"/>
          </p:nvPr>
        </p:nvSpPr>
        <p:spPr/>
        <p:txBody>
          <a:bodyPr>
            <a:normAutofit/>
          </a:bodyPr>
          <a:lstStyle/>
          <a:p>
            <a:pPr marL="0" indent="0" fontAlgn="base">
              <a:buNone/>
            </a:pPr>
            <a:r>
              <a:rPr lang="en-US" altLang="ko-KR" sz="2200" dirty="0"/>
              <a:t>1. </a:t>
            </a:r>
            <a:r>
              <a:rPr lang="ko-KR" altLang="en-US" sz="2200" dirty="0"/>
              <a:t>경제 민족주의</a:t>
            </a:r>
          </a:p>
          <a:p>
            <a:pPr marL="0" indent="0" fontAlgn="base">
              <a:buNone/>
            </a:pPr>
            <a:r>
              <a:rPr lang="ko-KR" altLang="en-US" sz="2200" dirty="0"/>
              <a:t>□ 경제부국론</a:t>
            </a:r>
          </a:p>
          <a:p>
            <a:pPr marL="0" indent="0" fontAlgn="base">
              <a:buNone/>
            </a:pPr>
            <a:r>
              <a:rPr lang="en-US" altLang="ko-KR" sz="2200" dirty="0"/>
              <a:t>1) </a:t>
            </a:r>
            <a:r>
              <a:rPr lang="ko-KR" altLang="en-US" sz="2200" dirty="0"/>
              <a:t>정상육성정책 </a:t>
            </a:r>
            <a:r>
              <a:rPr lang="en-US" altLang="ko-KR" sz="2200" dirty="0"/>
              <a:t>: </a:t>
            </a:r>
            <a:r>
              <a:rPr lang="ko-KR" altLang="en-US" sz="2200" dirty="0"/>
              <a:t>정상정책</a:t>
            </a:r>
            <a:r>
              <a:rPr lang="en-US" altLang="ko-KR" sz="2200" dirty="0"/>
              <a:t>, </a:t>
            </a:r>
            <a:r>
              <a:rPr lang="ko-KR" altLang="en-US" sz="2200" dirty="0"/>
              <a:t>식산흥업정책을 적극적으로 추진</a:t>
            </a:r>
          </a:p>
          <a:p>
            <a:pPr marL="0" indent="0" fontAlgn="base">
              <a:buNone/>
            </a:pPr>
            <a:r>
              <a:rPr lang="en-US" altLang="ko-KR" sz="2200" dirty="0"/>
              <a:t>- </a:t>
            </a:r>
            <a:r>
              <a:rPr lang="ko-KR" altLang="en-US" sz="2200" dirty="0"/>
              <a:t>정상</a:t>
            </a:r>
            <a:r>
              <a:rPr lang="en-US" altLang="ko-KR" sz="2200" dirty="0"/>
              <a:t>(</a:t>
            </a:r>
            <a:r>
              <a:rPr lang="ko-KR" altLang="en-US" sz="2200" dirty="0"/>
              <a:t>停喪</a:t>
            </a:r>
            <a:r>
              <a:rPr lang="en-US" altLang="ko-KR" sz="2200" dirty="0"/>
              <a:t>)</a:t>
            </a:r>
            <a:endParaRPr lang="ko-KR" altLang="en-US" sz="2200" dirty="0"/>
          </a:p>
          <a:p>
            <a:pPr marL="0" indent="0" fontAlgn="base">
              <a:buNone/>
            </a:pPr>
            <a:r>
              <a:rPr lang="ko-KR" altLang="en-US" sz="2200" dirty="0"/>
              <a:t>① 정치와 경제가 융합하고 협력해서 경제적 부국을 추진하려는 것</a:t>
            </a:r>
          </a:p>
          <a:p>
            <a:pPr marL="0" indent="0" fontAlgn="base">
              <a:buNone/>
            </a:pPr>
            <a:r>
              <a:rPr lang="ko-KR" altLang="en-US" sz="2200" dirty="0"/>
              <a:t>② 정부 또는 권력중추가 있는 정치가의 특수한 관계를 맺어 이권을 획득하는 기업가나 경제가</a:t>
            </a:r>
          </a:p>
          <a:p>
            <a:pPr marL="0" indent="0" fontAlgn="base">
              <a:buNone/>
            </a:pPr>
            <a:r>
              <a:rPr lang="ko-KR" altLang="en-US" sz="2200" dirty="0"/>
              <a:t>③ 일본에 존재하는 독특한 기업가</a:t>
            </a:r>
            <a:r>
              <a:rPr lang="en-US" altLang="ko-KR" sz="2200" dirty="0"/>
              <a:t>, </a:t>
            </a:r>
            <a:r>
              <a:rPr lang="ko-KR" altLang="en-US" sz="2200" dirty="0"/>
              <a:t>메이지 정부의 자본주의 정책에 의해서 육성되었으며 국가주도적인 자본주의 발전전략 에서 의도적으로 양성했음</a:t>
            </a:r>
          </a:p>
          <a:p>
            <a:pPr marL="0" indent="0" fontAlgn="base">
              <a:buNone/>
            </a:pPr>
            <a:r>
              <a:rPr lang="en-US" altLang="ko-KR" sz="2200" dirty="0"/>
              <a:t>2) </a:t>
            </a:r>
            <a:r>
              <a:rPr lang="ko-KR" altLang="en-US" sz="2200" dirty="0" smtClean="0"/>
              <a:t>식산흥업정책</a:t>
            </a:r>
            <a:endParaRPr lang="en-US" altLang="ko-KR" sz="2200" dirty="0" smtClean="0"/>
          </a:p>
          <a:p>
            <a:pPr marL="0" indent="0" fontAlgn="base">
              <a:buNone/>
            </a:pPr>
            <a:r>
              <a:rPr lang="ko-KR" altLang="en-US" sz="2200" dirty="0" smtClean="0"/>
              <a:t>□민족 기업 성장 </a:t>
            </a:r>
            <a:r>
              <a:rPr lang="en-US" altLang="ko-KR" sz="2200" dirty="0" smtClean="0"/>
              <a:t>: </a:t>
            </a:r>
            <a:r>
              <a:rPr lang="ko-KR" altLang="en-US" sz="2200" dirty="0" err="1" smtClean="0"/>
              <a:t>미쓰이</a:t>
            </a:r>
            <a:r>
              <a:rPr lang="en-US" altLang="ko-KR" sz="2200" dirty="0" smtClean="0"/>
              <a:t>, </a:t>
            </a:r>
            <a:r>
              <a:rPr lang="ko-KR" altLang="en-US" sz="2200" dirty="0" err="1" smtClean="0"/>
              <a:t>미쓰비시</a:t>
            </a:r>
            <a:r>
              <a:rPr lang="en-US" altLang="ko-KR" sz="2200" dirty="0" smtClean="0"/>
              <a:t>, </a:t>
            </a:r>
            <a:r>
              <a:rPr lang="ko-KR" altLang="en-US" sz="2200" dirty="0" err="1" smtClean="0"/>
              <a:t>야스다</a:t>
            </a:r>
            <a:r>
              <a:rPr lang="en-US" altLang="ko-KR" sz="2200" dirty="0" smtClean="0"/>
              <a:t>, </a:t>
            </a:r>
            <a:r>
              <a:rPr lang="ko-KR" altLang="en-US" sz="2200" dirty="0" err="1" smtClean="0"/>
              <a:t>가와사키</a:t>
            </a:r>
            <a:endParaRPr lang="ko-KR" altLang="en-US" sz="2200" dirty="0"/>
          </a:p>
        </p:txBody>
      </p:sp>
    </p:spTree>
    <p:extLst>
      <p:ext uri="{BB962C8B-B14F-4D97-AF65-F5344CB8AC3E}">
        <p14:creationId xmlns:p14="http://schemas.microsoft.com/office/powerpoint/2010/main" xmlns="" val="3248857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23310" y="8930"/>
            <a:ext cx="10971372" cy="921458"/>
          </a:xfrm>
        </p:spPr>
        <p:txBody>
          <a:bodyPr>
            <a:normAutofit/>
          </a:bodyPr>
          <a:lstStyle/>
          <a:p>
            <a:r>
              <a:rPr lang="ko-KR" altLang="en-US" sz="4400" dirty="0" err="1" smtClean="0"/>
              <a:t>미쓰비시의</a:t>
            </a:r>
            <a:r>
              <a:rPr lang="ko-KR" altLang="en-US" sz="4400" dirty="0" smtClean="0"/>
              <a:t> </a:t>
            </a:r>
            <a:r>
              <a:rPr lang="ko-KR" altLang="en-US" sz="4400" dirty="0" smtClean="0"/>
              <a:t>사업내용</a:t>
            </a:r>
            <a:endParaRPr lang="ko-KR" altLang="en-US" sz="4400" dirty="0"/>
          </a:p>
        </p:txBody>
      </p:sp>
      <p:graphicFrame>
        <p:nvGraphicFramePr>
          <p:cNvPr id="4" name="내용 개체 틀 3"/>
          <p:cNvGraphicFramePr>
            <a:graphicFrameLocks noGrp="1"/>
          </p:cNvGraphicFramePr>
          <p:nvPr>
            <p:ph idx="1"/>
            <p:extLst>
              <p:ext uri="{D42A27DB-BD31-4B8C-83A1-F6EECF244321}">
                <p14:modId xmlns:p14="http://schemas.microsoft.com/office/powerpoint/2010/main" xmlns="" val="3410288407"/>
              </p:ext>
            </p:extLst>
          </p:nvPr>
        </p:nvGraphicFramePr>
        <p:xfrm>
          <a:off x="1" y="856666"/>
          <a:ext cx="12190413" cy="6292503"/>
        </p:xfrm>
        <a:graphic>
          <a:graphicData uri="http://schemas.openxmlformats.org/drawingml/2006/table">
            <a:tbl>
              <a:tblPr/>
              <a:tblGrid>
                <a:gridCol w="1628453"/>
                <a:gridCol w="10561960"/>
              </a:tblGrid>
              <a:tr h="508515">
                <a:tc>
                  <a:txBody>
                    <a:bodyPr/>
                    <a:lstStyle/>
                    <a:p>
                      <a:pPr marL="0" marR="0" indent="0" algn="ctr" fontAlgn="base" latinLnBrk="0">
                        <a:lnSpc>
                          <a:spcPct val="140000"/>
                        </a:lnSpc>
                        <a:spcBef>
                          <a:spcPts val="0"/>
                        </a:spcBef>
                        <a:spcAft>
                          <a:spcPts val="0"/>
                        </a:spcAft>
                      </a:pPr>
                      <a:r>
                        <a:rPr lang="ko-KR" altLang="en-US" sz="1600" kern="0" spc="0" dirty="0">
                          <a:solidFill>
                            <a:srgbClr val="000000"/>
                          </a:solidFill>
                          <a:effectLst/>
                          <a:ea typeface="함초롬바탕"/>
                        </a:rPr>
                        <a:t>부문 </a:t>
                      </a:r>
                      <a:endParaRPr lang="ko-KR" altLang="en-US" sz="1600" kern="0" spc="0" dirty="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tcPr>
                </a:tc>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내용</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25146" cap="flat" cmpd="dbl" algn="ctr">
                      <a:solidFill>
                        <a:srgbClr val="000000"/>
                      </a:solidFill>
                      <a:prstDash val="solid"/>
                      <a:round/>
                      <a:headEnd type="none" w="med" len="med"/>
                      <a:tailEnd type="none" w="med" len="med"/>
                    </a:lnB>
                  </a:tcPr>
                </a:tc>
              </a:tr>
              <a:tr h="928838">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탄광업</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40000"/>
                        </a:lnSpc>
                        <a:spcBef>
                          <a:spcPts val="0"/>
                        </a:spcBef>
                        <a:spcAft>
                          <a:spcPts val="0"/>
                        </a:spcAft>
                      </a:pPr>
                      <a:r>
                        <a:rPr lang="en-US" altLang="ko-KR" sz="1600" kern="0" spc="0" dirty="0">
                          <a:solidFill>
                            <a:srgbClr val="000000"/>
                          </a:solidFill>
                          <a:effectLst/>
                          <a:latin typeface="함초롬바탕"/>
                        </a:rPr>
                        <a:t>1881</a:t>
                      </a:r>
                      <a:r>
                        <a:rPr lang="ko-KR" altLang="en-US" sz="1600" kern="0" spc="0" dirty="0">
                          <a:solidFill>
                            <a:srgbClr val="000000"/>
                          </a:solidFill>
                          <a:effectLst/>
                          <a:ea typeface="함초롬바탕"/>
                        </a:rPr>
                        <a:t>년 </a:t>
                      </a:r>
                      <a:r>
                        <a:rPr lang="ko-KR" altLang="en-US" sz="1600" kern="0" spc="0" dirty="0" err="1">
                          <a:solidFill>
                            <a:srgbClr val="000000"/>
                          </a:solidFill>
                          <a:effectLst/>
                          <a:ea typeface="함초롬바탕"/>
                        </a:rPr>
                        <a:t>다카시마탄광</a:t>
                      </a:r>
                      <a:r>
                        <a:rPr lang="ko-KR" altLang="en-US" sz="1600" kern="0" spc="0" dirty="0">
                          <a:solidFill>
                            <a:srgbClr val="000000"/>
                          </a:solidFill>
                          <a:effectLst/>
                          <a:ea typeface="함초롬바탕"/>
                        </a:rPr>
                        <a:t> 매수시작</a:t>
                      </a:r>
                      <a:r>
                        <a:rPr lang="en-US" altLang="ko-KR" sz="1600" kern="0" spc="0" dirty="0">
                          <a:solidFill>
                            <a:srgbClr val="000000"/>
                          </a:solidFill>
                          <a:effectLst/>
                          <a:latin typeface="함초롬바탕"/>
                        </a:rPr>
                        <a:t>, </a:t>
                      </a:r>
                      <a:r>
                        <a:rPr lang="ko-KR" altLang="en-US" sz="1600" kern="0" spc="0" dirty="0">
                          <a:solidFill>
                            <a:srgbClr val="000000"/>
                          </a:solidFill>
                          <a:effectLst/>
                          <a:ea typeface="함초롬바탕"/>
                        </a:rPr>
                        <a:t>메이지 </a:t>
                      </a:r>
                      <a:r>
                        <a:rPr lang="en-US" altLang="ko-KR" sz="1600" kern="0" spc="0" dirty="0">
                          <a:solidFill>
                            <a:srgbClr val="000000"/>
                          </a:solidFill>
                          <a:effectLst/>
                          <a:latin typeface="함초롬바탕"/>
                        </a:rPr>
                        <a:t>23</a:t>
                      </a:r>
                      <a:r>
                        <a:rPr lang="ko-KR" altLang="en-US" sz="1600" kern="0" spc="0" dirty="0">
                          <a:solidFill>
                            <a:srgbClr val="000000"/>
                          </a:solidFill>
                          <a:effectLst/>
                          <a:ea typeface="함초롬바탕"/>
                        </a:rPr>
                        <a:t>년 단도탄광 매수</a:t>
                      </a:r>
                      <a:r>
                        <a:rPr lang="en-US" altLang="ko-KR" sz="1600" kern="0" spc="0" dirty="0">
                          <a:solidFill>
                            <a:srgbClr val="000000"/>
                          </a:solidFill>
                          <a:effectLst/>
                          <a:latin typeface="함초롬바탕"/>
                        </a:rPr>
                        <a:t>, </a:t>
                      </a:r>
                      <a:r>
                        <a:rPr lang="ko-KR" altLang="en-US" sz="1600" kern="0" spc="0" dirty="0" err="1">
                          <a:solidFill>
                            <a:srgbClr val="000000"/>
                          </a:solidFill>
                          <a:effectLst/>
                          <a:ea typeface="함초롬바탕"/>
                        </a:rPr>
                        <a:t>나마즈다탄광</a:t>
                      </a:r>
                      <a:r>
                        <a:rPr lang="ko-KR" altLang="en-US" sz="1600" kern="0" spc="0" dirty="0">
                          <a:solidFill>
                            <a:srgbClr val="000000"/>
                          </a:solidFill>
                          <a:effectLst/>
                          <a:ea typeface="함초롬바탕"/>
                        </a:rPr>
                        <a:t> 매수를 계기로 국내최고기술 도입</a:t>
                      </a:r>
                      <a:r>
                        <a:rPr lang="en-US" altLang="ko-KR" sz="1600" kern="0" spc="0" dirty="0">
                          <a:solidFill>
                            <a:srgbClr val="000000"/>
                          </a:solidFill>
                          <a:effectLst/>
                          <a:latin typeface="함초롬바탕"/>
                        </a:rPr>
                        <a:t>, </a:t>
                      </a:r>
                      <a:r>
                        <a:rPr lang="ko-KR" altLang="en-US" sz="1600" kern="0" spc="0" dirty="0">
                          <a:solidFill>
                            <a:srgbClr val="000000"/>
                          </a:solidFill>
                          <a:effectLst/>
                          <a:ea typeface="함초롬바탕"/>
                        </a:rPr>
                        <a:t>수개탄광 매수</a:t>
                      </a:r>
                      <a:r>
                        <a:rPr lang="en-US" altLang="ko-KR" sz="1600" kern="0" spc="0" dirty="0">
                          <a:solidFill>
                            <a:srgbClr val="000000"/>
                          </a:solidFill>
                          <a:effectLst/>
                          <a:latin typeface="함초롬바탕"/>
                        </a:rPr>
                        <a:t>, 1889</a:t>
                      </a:r>
                      <a:r>
                        <a:rPr lang="ko-KR" altLang="en-US" sz="1600" kern="0" spc="0" dirty="0">
                          <a:solidFill>
                            <a:srgbClr val="000000"/>
                          </a:solidFill>
                          <a:effectLst/>
                          <a:ea typeface="함초롬바탕"/>
                        </a:rPr>
                        <a:t>년 목산 제련소 설치</a:t>
                      </a:r>
                      <a:endParaRPr lang="ko-KR" altLang="en-US" sz="1600" kern="0" spc="0" dirty="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25146" cap="flat" cmpd="dbl"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710308">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광산업</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40000"/>
                        </a:lnSpc>
                        <a:spcBef>
                          <a:spcPts val="0"/>
                        </a:spcBef>
                        <a:spcAft>
                          <a:spcPts val="0"/>
                        </a:spcAft>
                      </a:pPr>
                      <a:r>
                        <a:rPr lang="en-US" altLang="ko-KR" sz="1600" kern="0" spc="0">
                          <a:solidFill>
                            <a:srgbClr val="000000"/>
                          </a:solidFill>
                          <a:effectLst/>
                          <a:latin typeface="함초롬바탕"/>
                        </a:rPr>
                        <a:t>1873</a:t>
                      </a:r>
                      <a:r>
                        <a:rPr lang="ko-KR" altLang="en-US" sz="1600" kern="0" spc="0">
                          <a:solidFill>
                            <a:srgbClr val="000000"/>
                          </a:solidFill>
                          <a:effectLst/>
                          <a:ea typeface="함초롬바탕"/>
                        </a:rPr>
                        <a:t>년 요시오카광산 경영</a:t>
                      </a:r>
                      <a:r>
                        <a:rPr lang="en-US" altLang="ko-KR" sz="1600" kern="0" spc="0">
                          <a:solidFill>
                            <a:srgbClr val="000000"/>
                          </a:solidFill>
                          <a:effectLst/>
                          <a:latin typeface="함초롬바탕"/>
                        </a:rPr>
                        <a:t>, 1888</a:t>
                      </a:r>
                      <a:r>
                        <a:rPr lang="ko-KR" altLang="en-US" sz="1600" kern="0" spc="0">
                          <a:solidFill>
                            <a:srgbClr val="000000"/>
                          </a:solidFill>
                          <a:effectLst/>
                          <a:ea typeface="함초롬바탕"/>
                        </a:rPr>
                        <a:t>년 오사리자와 광산 매수</a:t>
                      </a:r>
                      <a:r>
                        <a:rPr lang="en-US" altLang="ko-KR" sz="1600" kern="0" spc="0">
                          <a:solidFill>
                            <a:srgbClr val="000000"/>
                          </a:solidFill>
                          <a:effectLst/>
                          <a:latin typeface="함초롬바탕"/>
                        </a:rPr>
                        <a:t>, 1889</a:t>
                      </a:r>
                      <a:r>
                        <a:rPr lang="ko-KR" altLang="en-US" sz="1600" kern="0" spc="0">
                          <a:solidFill>
                            <a:srgbClr val="000000"/>
                          </a:solidFill>
                          <a:effectLst/>
                          <a:ea typeface="함초롬바탕"/>
                        </a:rPr>
                        <a:t>년 고진목 광산 매수</a:t>
                      </a:r>
                      <a:r>
                        <a:rPr lang="en-US" altLang="ko-KR" sz="1600" kern="0" spc="0">
                          <a:solidFill>
                            <a:srgbClr val="000000"/>
                          </a:solidFill>
                          <a:effectLst/>
                          <a:latin typeface="함초롬바탕"/>
                        </a:rPr>
                        <a:t>, </a:t>
                      </a:r>
                      <a:r>
                        <a:rPr lang="ko-KR" altLang="en-US" sz="1600" kern="0" spc="0">
                          <a:solidFill>
                            <a:srgbClr val="000000"/>
                          </a:solidFill>
                          <a:effectLst/>
                          <a:ea typeface="함초롬바탕"/>
                        </a:rPr>
                        <a:t>기타광산 매수</a:t>
                      </a:r>
                      <a:r>
                        <a:rPr lang="en-US" altLang="ko-KR" sz="1600" kern="0" spc="0">
                          <a:solidFill>
                            <a:srgbClr val="000000"/>
                          </a:solidFill>
                          <a:effectLst/>
                          <a:latin typeface="함초롬바탕"/>
                        </a:rPr>
                        <a:t>, </a:t>
                      </a:r>
                      <a:r>
                        <a:rPr lang="ko-KR" altLang="en-US" sz="1600" kern="0" spc="0">
                          <a:solidFill>
                            <a:srgbClr val="000000"/>
                          </a:solidFill>
                          <a:effectLst/>
                          <a:ea typeface="함초롬바탕"/>
                        </a:rPr>
                        <a:t>제련소 설치</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1047128">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조선업</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요코하마미쓰비시 제철소</a:t>
                      </a:r>
                      <a:r>
                        <a:rPr lang="en-US" altLang="ko-KR" sz="1600" kern="0" spc="0">
                          <a:solidFill>
                            <a:srgbClr val="000000"/>
                          </a:solidFill>
                          <a:effectLst/>
                          <a:latin typeface="함초롬바탕"/>
                        </a:rPr>
                        <a:t>, 1888</a:t>
                      </a:r>
                      <a:r>
                        <a:rPr lang="ko-KR" altLang="en-US" sz="1600" kern="0" spc="0">
                          <a:solidFill>
                            <a:srgbClr val="000000"/>
                          </a:solidFill>
                          <a:effectLst/>
                          <a:ea typeface="함초롬바탕"/>
                        </a:rPr>
                        <a:t>년 나가사키조선소 불하</a:t>
                      </a:r>
                      <a:r>
                        <a:rPr lang="en-US" altLang="ko-KR" sz="1600" kern="0" spc="0">
                          <a:solidFill>
                            <a:srgbClr val="000000"/>
                          </a:solidFill>
                          <a:effectLst/>
                          <a:latin typeface="함초롬바탕"/>
                        </a:rPr>
                        <a:t>, 1897</a:t>
                      </a:r>
                      <a:r>
                        <a:rPr lang="ko-KR" altLang="en-US" sz="1600" kern="0" spc="0">
                          <a:solidFill>
                            <a:srgbClr val="000000"/>
                          </a:solidFill>
                          <a:effectLst/>
                          <a:ea typeface="함초롬바탕"/>
                        </a:rPr>
                        <a:t>년 </a:t>
                      </a:r>
                      <a:r>
                        <a:rPr lang="en-US" altLang="ko-KR" sz="1600" kern="0" spc="0">
                          <a:solidFill>
                            <a:srgbClr val="000000"/>
                          </a:solidFill>
                          <a:effectLst/>
                          <a:latin typeface="함초롬바탕"/>
                        </a:rPr>
                        <a:t>6</a:t>
                      </a:r>
                      <a:r>
                        <a:rPr lang="ko-KR" altLang="en-US" sz="1600" kern="0" spc="0">
                          <a:solidFill>
                            <a:srgbClr val="000000"/>
                          </a:solidFill>
                          <a:effectLst/>
                          <a:ea typeface="함초롬바탕"/>
                        </a:rPr>
                        <a:t>천 톤급 대형선 히다치마루 건조</a:t>
                      </a:r>
                      <a:r>
                        <a:rPr lang="en-US" altLang="ko-KR" sz="1600" kern="0" spc="0">
                          <a:solidFill>
                            <a:srgbClr val="000000"/>
                          </a:solidFill>
                          <a:effectLst/>
                          <a:latin typeface="함초롬바탕"/>
                        </a:rPr>
                        <a:t>, </a:t>
                      </a:r>
                      <a:endParaRPr lang="ko-KR" altLang="en-US" sz="1600" kern="0" spc="0">
                        <a:solidFill>
                          <a:srgbClr val="000000"/>
                        </a:solidFill>
                        <a:effectLst/>
                      </a:endParaRPr>
                    </a:p>
                    <a:p>
                      <a:pPr marL="0" marR="0" indent="0" algn="ctr" fontAlgn="base" latinLnBrk="0">
                        <a:lnSpc>
                          <a:spcPct val="140000"/>
                        </a:lnSpc>
                        <a:spcBef>
                          <a:spcPts val="0"/>
                        </a:spcBef>
                        <a:spcAft>
                          <a:spcPts val="0"/>
                        </a:spcAft>
                      </a:pPr>
                      <a:r>
                        <a:rPr lang="en-US" altLang="ko-KR" sz="1600" kern="0" spc="0">
                          <a:solidFill>
                            <a:srgbClr val="000000"/>
                          </a:solidFill>
                          <a:effectLst/>
                          <a:latin typeface="함초롬바탕"/>
                        </a:rPr>
                        <a:t>1903</a:t>
                      </a:r>
                      <a:r>
                        <a:rPr lang="ko-KR" altLang="en-US" sz="1600" kern="0" spc="0">
                          <a:solidFill>
                            <a:srgbClr val="000000"/>
                          </a:solidFill>
                          <a:effectLst/>
                          <a:ea typeface="함초롬바탕"/>
                        </a:rPr>
                        <a:t>년 고베조선소 건설</a:t>
                      </a:r>
                      <a:r>
                        <a:rPr lang="en-US" altLang="ko-KR" sz="1600" kern="0" spc="0">
                          <a:solidFill>
                            <a:srgbClr val="000000"/>
                          </a:solidFill>
                          <a:effectLst/>
                          <a:latin typeface="함초롬바탕"/>
                        </a:rPr>
                        <a:t>, 1907</a:t>
                      </a:r>
                      <a:r>
                        <a:rPr lang="ko-KR" altLang="en-US" sz="1600" kern="0" spc="0">
                          <a:solidFill>
                            <a:srgbClr val="000000"/>
                          </a:solidFill>
                          <a:effectLst/>
                          <a:ea typeface="함초롬바탕"/>
                        </a:rPr>
                        <a:t>년 군함 모가미 건조</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1047128">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자소토지사업</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나가타의 지주적 농업경영</a:t>
                      </a:r>
                      <a:r>
                        <a:rPr lang="en-US" altLang="ko-KR" sz="1600" kern="0" spc="0">
                          <a:solidFill>
                            <a:srgbClr val="000000"/>
                          </a:solidFill>
                          <a:effectLst/>
                          <a:latin typeface="함초롬바탕"/>
                        </a:rPr>
                        <a:t>, </a:t>
                      </a:r>
                      <a:r>
                        <a:rPr lang="ko-KR" altLang="en-US" sz="1600" kern="0" spc="0">
                          <a:solidFill>
                            <a:srgbClr val="000000"/>
                          </a:solidFill>
                          <a:effectLst/>
                          <a:ea typeface="함초롬바탕"/>
                        </a:rPr>
                        <a:t>오카야마 간척사업</a:t>
                      </a:r>
                      <a:r>
                        <a:rPr lang="en-US" altLang="ko-KR" sz="1600" kern="0" spc="0">
                          <a:solidFill>
                            <a:srgbClr val="000000"/>
                          </a:solidFill>
                          <a:effectLst/>
                          <a:latin typeface="함초롬바탕"/>
                        </a:rPr>
                        <a:t>, </a:t>
                      </a:r>
                      <a:r>
                        <a:rPr lang="ko-KR" altLang="en-US" sz="1600" kern="0" spc="0">
                          <a:solidFill>
                            <a:srgbClr val="000000"/>
                          </a:solidFill>
                          <a:effectLst/>
                          <a:ea typeface="함초롬바탕"/>
                        </a:rPr>
                        <a:t>지바의 식림사업</a:t>
                      </a:r>
                      <a:r>
                        <a:rPr lang="en-US" altLang="ko-KR" sz="1600" kern="0" spc="0">
                          <a:solidFill>
                            <a:srgbClr val="000000"/>
                          </a:solidFill>
                          <a:effectLst/>
                          <a:latin typeface="함초롬바탕"/>
                        </a:rPr>
                        <a:t>, </a:t>
                      </a:r>
                      <a:r>
                        <a:rPr lang="ko-KR" altLang="en-US" sz="1600" kern="0" spc="0">
                          <a:solidFill>
                            <a:srgbClr val="000000"/>
                          </a:solidFill>
                          <a:effectLst/>
                          <a:ea typeface="함초롬바탕"/>
                        </a:rPr>
                        <a:t>도쿄마루노우치오피스가 건설</a:t>
                      </a:r>
                      <a:r>
                        <a:rPr lang="en-US" altLang="ko-KR" sz="1600" kern="0" spc="0">
                          <a:solidFill>
                            <a:srgbClr val="000000"/>
                          </a:solidFill>
                          <a:effectLst/>
                          <a:latin typeface="함초롬바탕"/>
                        </a:rPr>
                        <a:t>, </a:t>
                      </a:r>
                      <a:r>
                        <a:rPr lang="ko-KR" altLang="en-US" sz="1600" kern="0" spc="0">
                          <a:solidFill>
                            <a:srgbClr val="000000"/>
                          </a:solidFill>
                          <a:effectLst/>
                          <a:ea typeface="함초롬바탕"/>
                        </a:rPr>
                        <a:t>메이지 </a:t>
                      </a:r>
                      <a:r>
                        <a:rPr lang="en-US" altLang="ko-KR" sz="1600" kern="0" spc="0">
                          <a:solidFill>
                            <a:srgbClr val="000000"/>
                          </a:solidFill>
                          <a:effectLst/>
                          <a:latin typeface="함초롬바탕"/>
                        </a:rPr>
                        <a:t>29</a:t>
                      </a:r>
                      <a:r>
                        <a:rPr lang="ko-KR" altLang="en-US" sz="1600" kern="0" spc="0">
                          <a:solidFill>
                            <a:srgbClr val="000000"/>
                          </a:solidFill>
                          <a:effectLst/>
                          <a:ea typeface="함초롬바탕"/>
                        </a:rPr>
                        <a:t>년 미쓰비시 제</a:t>
                      </a:r>
                      <a:r>
                        <a:rPr lang="en-US" altLang="ko-KR" sz="1600" kern="0" spc="0">
                          <a:solidFill>
                            <a:srgbClr val="000000"/>
                          </a:solidFill>
                          <a:effectLst/>
                          <a:latin typeface="함초롬바탕"/>
                        </a:rPr>
                        <a:t>1</a:t>
                      </a:r>
                      <a:r>
                        <a:rPr lang="ko-KR" altLang="en-US" sz="1600" kern="0" spc="0">
                          <a:solidFill>
                            <a:srgbClr val="000000"/>
                          </a:solidFill>
                          <a:effectLst/>
                          <a:ea typeface="함초롬바탕"/>
                        </a:rPr>
                        <a:t>호 관낙성식</a:t>
                      </a:r>
                      <a:r>
                        <a:rPr lang="en-US" altLang="ko-KR" sz="1600" kern="0" spc="0">
                          <a:solidFill>
                            <a:srgbClr val="000000"/>
                          </a:solidFill>
                          <a:effectLst/>
                          <a:latin typeface="함초롬바탕"/>
                        </a:rPr>
                        <a:t>, 1907</a:t>
                      </a:r>
                      <a:r>
                        <a:rPr lang="ko-KR" altLang="en-US" sz="1600" kern="0" spc="0">
                          <a:solidFill>
                            <a:srgbClr val="000000"/>
                          </a:solidFill>
                          <a:effectLst/>
                          <a:ea typeface="함초롬바탕"/>
                        </a:rPr>
                        <a:t>년 제</a:t>
                      </a:r>
                      <a:r>
                        <a:rPr lang="en-US" altLang="ko-KR" sz="1600" kern="0" spc="0">
                          <a:solidFill>
                            <a:srgbClr val="000000"/>
                          </a:solidFill>
                          <a:effectLst/>
                          <a:latin typeface="함초롬바탕"/>
                        </a:rPr>
                        <a:t>7</a:t>
                      </a:r>
                      <a:r>
                        <a:rPr lang="ko-KR" altLang="en-US" sz="1600" kern="0" spc="0">
                          <a:solidFill>
                            <a:srgbClr val="000000"/>
                          </a:solidFill>
                          <a:effectLst/>
                          <a:ea typeface="함초롬바탕"/>
                        </a:rPr>
                        <a:t>호관 건설</a:t>
                      </a:r>
                      <a:r>
                        <a:rPr lang="en-US" altLang="ko-KR" sz="1600" kern="0" spc="0">
                          <a:solidFill>
                            <a:srgbClr val="000000"/>
                          </a:solidFill>
                          <a:effectLst/>
                          <a:latin typeface="함초롬바탕"/>
                        </a:rPr>
                        <a:t>, </a:t>
                      </a:r>
                      <a:r>
                        <a:rPr lang="ko-KR" altLang="en-US" sz="1600" kern="0" spc="0">
                          <a:solidFill>
                            <a:srgbClr val="000000"/>
                          </a:solidFill>
                          <a:effectLst/>
                          <a:ea typeface="함초롬바탕"/>
                        </a:rPr>
                        <a:t>간다주택 점포용 목조임대 건축 시작</a:t>
                      </a:r>
                      <a:r>
                        <a:rPr lang="en-US" altLang="ko-KR" sz="1600" kern="0" spc="0">
                          <a:solidFill>
                            <a:srgbClr val="000000"/>
                          </a:solidFill>
                          <a:effectLst/>
                          <a:latin typeface="함초롬바탕"/>
                        </a:rPr>
                        <a:t>, 1904</a:t>
                      </a:r>
                      <a:r>
                        <a:rPr lang="ko-KR" altLang="en-US" sz="1600" kern="0" spc="0">
                          <a:solidFill>
                            <a:srgbClr val="000000"/>
                          </a:solidFill>
                          <a:effectLst/>
                          <a:ea typeface="함초롬바탕"/>
                        </a:rPr>
                        <a:t>년 </a:t>
                      </a:r>
                      <a:r>
                        <a:rPr lang="en-US" altLang="ko-KR" sz="1600" kern="0" spc="0">
                          <a:solidFill>
                            <a:srgbClr val="000000"/>
                          </a:solidFill>
                          <a:effectLst/>
                          <a:latin typeface="함초롬바탕"/>
                        </a:rPr>
                        <a:t>600</a:t>
                      </a:r>
                      <a:r>
                        <a:rPr lang="ko-KR" altLang="en-US" sz="1600" kern="0" spc="0">
                          <a:solidFill>
                            <a:srgbClr val="000000"/>
                          </a:solidFill>
                          <a:effectLst/>
                          <a:ea typeface="함초롬바탕"/>
                        </a:rPr>
                        <a:t>호 건설</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1003458">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은행 창고업</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40000"/>
                        </a:lnSpc>
                        <a:spcBef>
                          <a:spcPts val="0"/>
                        </a:spcBef>
                        <a:spcAft>
                          <a:spcPts val="0"/>
                        </a:spcAft>
                      </a:pPr>
                      <a:r>
                        <a:rPr lang="en-US" altLang="ko-KR" sz="1600" kern="0" spc="0" dirty="0">
                          <a:solidFill>
                            <a:srgbClr val="000000"/>
                          </a:solidFill>
                          <a:effectLst/>
                          <a:latin typeface="함초롬바탕"/>
                        </a:rPr>
                        <a:t>1885</a:t>
                      </a:r>
                      <a:r>
                        <a:rPr lang="ko-KR" altLang="en-US" sz="1600" kern="0" spc="0" dirty="0">
                          <a:solidFill>
                            <a:srgbClr val="000000"/>
                          </a:solidFill>
                          <a:effectLst/>
                          <a:ea typeface="함초롬바탕"/>
                        </a:rPr>
                        <a:t>년 </a:t>
                      </a:r>
                      <a:r>
                        <a:rPr lang="ko-KR" altLang="en-US" sz="1600" kern="0" spc="0" dirty="0" err="1">
                          <a:solidFill>
                            <a:srgbClr val="000000"/>
                          </a:solidFill>
                          <a:effectLst/>
                          <a:ea typeface="함초롬바탕"/>
                        </a:rPr>
                        <a:t>제백십구국립은행</a:t>
                      </a:r>
                      <a:r>
                        <a:rPr lang="ko-KR" altLang="en-US" sz="1600" kern="0" spc="0" dirty="0">
                          <a:solidFill>
                            <a:srgbClr val="000000"/>
                          </a:solidFill>
                          <a:effectLst/>
                          <a:ea typeface="함초롬바탕"/>
                        </a:rPr>
                        <a:t> </a:t>
                      </a:r>
                      <a:r>
                        <a:rPr lang="en-US" altLang="ko-KR" sz="1600" kern="0" spc="0" dirty="0">
                          <a:solidFill>
                            <a:srgbClr val="000000"/>
                          </a:solidFill>
                          <a:effectLst/>
                          <a:latin typeface="함초롬바탕"/>
                        </a:rPr>
                        <a:t>1888</a:t>
                      </a:r>
                      <a:r>
                        <a:rPr lang="ko-KR" altLang="en-US" sz="1600" kern="0" spc="0" dirty="0">
                          <a:solidFill>
                            <a:srgbClr val="000000"/>
                          </a:solidFill>
                          <a:effectLst/>
                          <a:ea typeface="함초롬바탕"/>
                        </a:rPr>
                        <a:t>년 도쿄창고회사 </a:t>
                      </a:r>
                      <a:r>
                        <a:rPr lang="ko-KR" altLang="en-US" sz="1600" kern="0" spc="0" dirty="0" err="1">
                          <a:solidFill>
                            <a:srgbClr val="000000"/>
                          </a:solidFill>
                          <a:effectLst/>
                          <a:ea typeface="함초롬바탕"/>
                        </a:rPr>
                        <a:t>설리브</a:t>
                      </a:r>
                      <a:r>
                        <a:rPr lang="ko-KR" altLang="en-US" sz="1600" kern="0" spc="0" dirty="0">
                          <a:solidFill>
                            <a:srgbClr val="000000"/>
                          </a:solidFill>
                          <a:effectLst/>
                          <a:ea typeface="함초롬바탕"/>
                        </a:rPr>
                        <a:t> </a:t>
                      </a:r>
                      <a:r>
                        <a:rPr lang="en-US" altLang="ko-KR" sz="1600" kern="0" spc="0" dirty="0">
                          <a:solidFill>
                            <a:srgbClr val="000000"/>
                          </a:solidFill>
                          <a:effectLst/>
                          <a:latin typeface="함초롬바탕"/>
                        </a:rPr>
                        <a:t>1897</a:t>
                      </a:r>
                      <a:r>
                        <a:rPr lang="ko-KR" altLang="en-US" sz="1600" kern="0" spc="0" dirty="0">
                          <a:solidFill>
                            <a:srgbClr val="000000"/>
                          </a:solidFill>
                          <a:effectLst/>
                          <a:ea typeface="함초롬바탕"/>
                        </a:rPr>
                        <a:t>년 </a:t>
                      </a:r>
                      <a:r>
                        <a:rPr lang="ko-KR" altLang="en-US" sz="1600" kern="0" spc="0" dirty="0" err="1">
                          <a:solidFill>
                            <a:srgbClr val="000000"/>
                          </a:solidFill>
                          <a:effectLst/>
                          <a:ea typeface="함초롬바탕"/>
                        </a:rPr>
                        <a:t>미쓰비시</a:t>
                      </a:r>
                      <a:r>
                        <a:rPr lang="ko-KR" altLang="en-US" sz="1600" kern="0" spc="0" dirty="0">
                          <a:solidFill>
                            <a:srgbClr val="000000"/>
                          </a:solidFill>
                          <a:effectLst/>
                          <a:ea typeface="함초롬바탕"/>
                        </a:rPr>
                        <a:t> 창고회사로 개칭</a:t>
                      </a:r>
                      <a:r>
                        <a:rPr lang="en-US" altLang="ko-KR" sz="1600" kern="0" spc="0" dirty="0">
                          <a:solidFill>
                            <a:srgbClr val="000000"/>
                          </a:solidFill>
                          <a:effectLst/>
                          <a:latin typeface="함초롬바탕"/>
                        </a:rPr>
                        <a:t>, </a:t>
                      </a:r>
                      <a:endParaRPr lang="ko-KR" altLang="en-US" sz="1600" kern="0" spc="0" dirty="0">
                        <a:solidFill>
                          <a:srgbClr val="000000"/>
                        </a:solidFill>
                        <a:effectLst/>
                      </a:endParaRPr>
                    </a:p>
                    <a:p>
                      <a:pPr marL="0" marR="0" indent="0" algn="ctr" fontAlgn="base" latinLnBrk="0">
                        <a:lnSpc>
                          <a:spcPct val="140000"/>
                        </a:lnSpc>
                        <a:spcBef>
                          <a:spcPts val="0"/>
                        </a:spcBef>
                        <a:spcAft>
                          <a:spcPts val="0"/>
                        </a:spcAft>
                      </a:pPr>
                      <a:r>
                        <a:rPr lang="en-US" altLang="ko-KR" sz="1600" kern="0" spc="0" dirty="0">
                          <a:solidFill>
                            <a:srgbClr val="000000"/>
                          </a:solidFill>
                          <a:effectLst/>
                          <a:latin typeface="함초롬바탕"/>
                        </a:rPr>
                        <a:t>1893</a:t>
                      </a:r>
                      <a:r>
                        <a:rPr lang="ko-KR" altLang="en-US" sz="1600" kern="0" spc="0" dirty="0">
                          <a:solidFill>
                            <a:srgbClr val="000000"/>
                          </a:solidFill>
                          <a:effectLst/>
                          <a:ea typeface="함초롬바탕"/>
                        </a:rPr>
                        <a:t>년 오사카창고 건설</a:t>
                      </a:r>
                      <a:endParaRPr lang="ko-KR" altLang="en-US" sz="1600" kern="0" spc="0" dirty="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r h="1047128">
                <a:tc>
                  <a:txBody>
                    <a:bodyPr/>
                    <a:lstStyle/>
                    <a:p>
                      <a:pPr marL="0" marR="0" indent="0" algn="ctr" fontAlgn="base" latinLnBrk="0">
                        <a:lnSpc>
                          <a:spcPct val="140000"/>
                        </a:lnSpc>
                        <a:spcBef>
                          <a:spcPts val="0"/>
                        </a:spcBef>
                        <a:spcAft>
                          <a:spcPts val="0"/>
                        </a:spcAft>
                      </a:pPr>
                      <a:r>
                        <a:rPr lang="ko-KR" altLang="en-US" sz="1600" kern="0" spc="0">
                          <a:solidFill>
                            <a:srgbClr val="000000"/>
                          </a:solidFill>
                          <a:effectLst/>
                          <a:ea typeface="함초롬바탕"/>
                        </a:rPr>
                        <a:t>상사</a:t>
                      </a:r>
                      <a:endParaRPr lang="ko-KR" altLang="en-US" sz="1600" kern="0" spc="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40000"/>
                        </a:lnSpc>
                        <a:spcBef>
                          <a:spcPts val="0"/>
                        </a:spcBef>
                        <a:spcAft>
                          <a:spcPts val="0"/>
                        </a:spcAft>
                      </a:pPr>
                      <a:r>
                        <a:rPr lang="en-US" altLang="ko-KR" sz="1600" kern="0" spc="0" dirty="0">
                          <a:solidFill>
                            <a:srgbClr val="000000"/>
                          </a:solidFill>
                          <a:effectLst/>
                          <a:latin typeface="함초롬바탕"/>
                        </a:rPr>
                        <a:t>1886</a:t>
                      </a:r>
                      <a:r>
                        <a:rPr lang="ko-KR" altLang="en-US" sz="1600" kern="0" spc="0" dirty="0">
                          <a:solidFill>
                            <a:srgbClr val="000000"/>
                          </a:solidFill>
                          <a:effectLst/>
                          <a:ea typeface="함초롬바탕"/>
                        </a:rPr>
                        <a:t>년 </a:t>
                      </a:r>
                      <a:r>
                        <a:rPr lang="ko-KR" altLang="en-US" sz="1600" kern="0" spc="0" dirty="0" err="1">
                          <a:solidFill>
                            <a:srgbClr val="000000"/>
                          </a:solidFill>
                          <a:effectLst/>
                          <a:ea typeface="함초롬바탕"/>
                        </a:rPr>
                        <a:t>미쓰비시사의</a:t>
                      </a:r>
                      <a:r>
                        <a:rPr lang="ko-KR" altLang="en-US" sz="1600" kern="0" spc="0" dirty="0">
                          <a:solidFill>
                            <a:srgbClr val="000000"/>
                          </a:solidFill>
                          <a:effectLst/>
                          <a:ea typeface="함초롬바탕"/>
                        </a:rPr>
                        <a:t> 설립과 동시에 오사카 판매지점 개설</a:t>
                      </a:r>
                      <a:r>
                        <a:rPr lang="en-US" altLang="ko-KR" sz="1600" kern="0" spc="0" dirty="0">
                          <a:solidFill>
                            <a:srgbClr val="000000"/>
                          </a:solidFill>
                          <a:effectLst/>
                          <a:latin typeface="함초롬바탕"/>
                        </a:rPr>
                        <a:t>, </a:t>
                      </a:r>
                      <a:r>
                        <a:rPr lang="ko-KR" altLang="en-US" sz="1600" kern="0" spc="0" dirty="0">
                          <a:solidFill>
                            <a:srgbClr val="000000"/>
                          </a:solidFill>
                          <a:effectLst/>
                          <a:ea typeface="함초롬바탕"/>
                        </a:rPr>
                        <a:t>외국상관에 판매시작</a:t>
                      </a:r>
                      <a:r>
                        <a:rPr lang="en-US" altLang="ko-KR" sz="1600" kern="0" spc="0" dirty="0">
                          <a:solidFill>
                            <a:srgbClr val="000000"/>
                          </a:solidFill>
                          <a:effectLst/>
                          <a:latin typeface="함초롬바탕"/>
                        </a:rPr>
                        <a:t>, 1897</a:t>
                      </a:r>
                      <a:r>
                        <a:rPr lang="ko-KR" altLang="en-US" sz="1600" kern="0" spc="0" dirty="0">
                          <a:solidFill>
                            <a:srgbClr val="000000"/>
                          </a:solidFill>
                          <a:effectLst/>
                          <a:ea typeface="함초롬바탕"/>
                        </a:rPr>
                        <a:t>년 런던 </a:t>
                      </a:r>
                      <a:r>
                        <a:rPr lang="ko-KR" altLang="en-US" sz="1600" kern="0" spc="0" dirty="0" err="1">
                          <a:solidFill>
                            <a:srgbClr val="000000"/>
                          </a:solidFill>
                          <a:effectLst/>
                          <a:ea typeface="함초롬바탕"/>
                        </a:rPr>
                        <a:t>스톡톤상회에</a:t>
                      </a:r>
                      <a:r>
                        <a:rPr lang="ko-KR" altLang="en-US" sz="1600" kern="0" spc="0" dirty="0">
                          <a:solidFill>
                            <a:srgbClr val="000000"/>
                          </a:solidFill>
                          <a:effectLst/>
                          <a:ea typeface="함초롬바탕"/>
                        </a:rPr>
                        <a:t> 전기동판매로 직수출 성공</a:t>
                      </a:r>
                      <a:r>
                        <a:rPr lang="en-US" altLang="ko-KR" sz="1600" kern="0" spc="0" dirty="0">
                          <a:solidFill>
                            <a:srgbClr val="000000"/>
                          </a:solidFill>
                          <a:effectLst/>
                          <a:latin typeface="함초롬바탕"/>
                        </a:rPr>
                        <a:t>, 1901</a:t>
                      </a:r>
                      <a:r>
                        <a:rPr lang="ko-KR" altLang="en-US" sz="1600" kern="0" spc="0" dirty="0">
                          <a:solidFill>
                            <a:srgbClr val="000000"/>
                          </a:solidFill>
                          <a:effectLst/>
                          <a:ea typeface="함초롬바탕"/>
                        </a:rPr>
                        <a:t>년 중국에 수출</a:t>
                      </a:r>
                      <a:r>
                        <a:rPr lang="en-US" altLang="ko-KR" sz="1600" kern="0" spc="0" dirty="0">
                          <a:solidFill>
                            <a:srgbClr val="000000"/>
                          </a:solidFill>
                          <a:effectLst/>
                          <a:latin typeface="함초롬바탕"/>
                        </a:rPr>
                        <a:t>, 1906</a:t>
                      </a:r>
                      <a:r>
                        <a:rPr lang="ko-KR" altLang="en-US" sz="1600" kern="0" spc="0" dirty="0">
                          <a:solidFill>
                            <a:srgbClr val="000000"/>
                          </a:solidFill>
                          <a:effectLst/>
                          <a:ea typeface="함초롬바탕"/>
                        </a:rPr>
                        <a:t>년 상해지점</a:t>
                      </a:r>
                      <a:r>
                        <a:rPr lang="en-US" altLang="ko-KR" sz="1600" kern="0" spc="0" dirty="0">
                          <a:solidFill>
                            <a:srgbClr val="000000"/>
                          </a:solidFill>
                          <a:effectLst/>
                          <a:latin typeface="함초롬바탕"/>
                        </a:rPr>
                        <a:t>, </a:t>
                      </a:r>
                      <a:r>
                        <a:rPr lang="ko-KR" altLang="en-US" sz="1600" kern="0" spc="0" dirty="0">
                          <a:solidFill>
                            <a:srgbClr val="000000"/>
                          </a:solidFill>
                          <a:effectLst/>
                          <a:ea typeface="함초롬바탕"/>
                        </a:rPr>
                        <a:t>홍콩지점 설치 등 본격적인 상사체제 구축</a:t>
                      </a:r>
                      <a:endParaRPr lang="ko-KR" altLang="en-US" sz="1600" kern="0" spc="0" dirty="0">
                        <a:solidFill>
                          <a:srgbClr val="000000"/>
                        </a:solidFill>
                        <a:effectLst/>
                      </a:endParaRPr>
                    </a:p>
                  </a:txBody>
                  <a:tcPr marL="86349" marR="86349" marT="18334" marB="18334"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99462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239318" y="193137"/>
            <a:ext cx="11807775" cy="6561513"/>
          </a:xfrm>
        </p:spPr>
        <p:txBody>
          <a:bodyPr>
            <a:noAutofit/>
          </a:bodyPr>
          <a:lstStyle/>
          <a:p>
            <a:pPr marL="0" indent="0" fontAlgn="base">
              <a:buNone/>
            </a:pPr>
            <a:r>
              <a:rPr lang="en-US" altLang="ko-KR" sz="2100" dirty="0"/>
              <a:t>2. </a:t>
            </a:r>
            <a:r>
              <a:rPr lang="ko-KR" altLang="en-US" sz="2100" dirty="0"/>
              <a:t>정치민족주의</a:t>
            </a:r>
          </a:p>
          <a:p>
            <a:pPr marL="0" indent="0" fontAlgn="base">
              <a:buNone/>
            </a:pPr>
            <a:r>
              <a:rPr lang="ko-KR" altLang="en-US" sz="2100" dirty="0"/>
              <a:t>□ </a:t>
            </a:r>
            <a:r>
              <a:rPr lang="ko-KR" altLang="en-US" sz="2100" dirty="0" err="1"/>
              <a:t>천황제</a:t>
            </a:r>
            <a:r>
              <a:rPr lang="ko-KR" altLang="en-US" sz="2100" dirty="0"/>
              <a:t> 국가 </a:t>
            </a:r>
          </a:p>
          <a:p>
            <a:pPr marL="0" indent="0" fontAlgn="base">
              <a:buNone/>
            </a:pPr>
            <a:r>
              <a:rPr lang="en-US" altLang="ko-KR" sz="2100" dirty="0" smtClean="0"/>
              <a:t>1</a:t>
            </a:r>
            <a:r>
              <a:rPr lang="en-US" altLang="ko-KR" sz="2100" dirty="0"/>
              <a:t>) </a:t>
            </a:r>
            <a:r>
              <a:rPr lang="ko-KR" altLang="en-US" sz="2100" dirty="0"/>
              <a:t>대일본제국헌법의 제정</a:t>
            </a:r>
          </a:p>
          <a:p>
            <a:pPr marL="0" indent="0" fontAlgn="base">
              <a:buNone/>
            </a:pPr>
            <a:r>
              <a:rPr lang="en-US" altLang="ko-KR" sz="2100" dirty="0" smtClean="0"/>
              <a:t>- </a:t>
            </a:r>
            <a:r>
              <a:rPr lang="ko-KR" altLang="en-US" sz="2100" dirty="0" smtClean="0"/>
              <a:t>장점 </a:t>
            </a:r>
            <a:r>
              <a:rPr lang="en-US" altLang="ko-KR" sz="2100" dirty="0" smtClean="0"/>
              <a:t>: </a:t>
            </a:r>
            <a:r>
              <a:rPr lang="ko-KR" altLang="en-US" sz="2100" dirty="0" smtClean="0"/>
              <a:t>천황체제는 국력결집으로 일본국가를 지배국가로 성장시키려는 것</a:t>
            </a:r>
          </a:p>
          <a:p>
            <a:pPr marL="0" indent="0" fontAlgn="base">
              <a:buNone/>
            </a:pPr>
            <a:r>
              <a:rPr lang="en-US" altLang="ko-KR" sz="2100" dirty="0" smtClean="0"/>
              <a:t>- </a:t>
            </a:r>
            <a:r>
              <a:rPr lang="ko-KR" altLang="en-US" sz="2100" dirty="0" smtClean="0"/>
              <a:t>단점 </a:t>
            </a:r>
            <a:r>
              <a:rPr lang="en-US" altLang="ko-KR" sz="2100" dirty="0" smtClean="0"/>
              <a:t>: </a:t>
            </a:r>
            <a:r>
              <a:rPr lang="ko-KR" altLang="en-US" sz="2100" dirty="0" smtClean="0"/>
              <a:t>패망을 불러왔음</a:t>
            </a:r>
          </a:p>
          <a:p>
            <a:pPr marL="0" indent="0" fontAlgn="base">
              <a:buNone/>
            </a:pPr>
            <a:r>
              <a:rPr lang="en-US" altLang="ko-KR" sz="2100" dirty="0" smtClean="0"/>
              <a:t>- </a:t>
            </a:r>
            <a:r>
              <a:rPr lang="ko-KR" altLang="en-US" sz="2100" dirty="0" smtClean="0"/>
              <a:t>대정봉환</a:t>
            </a:r>
            <a:r>
              <a:rPr lang="en-US" altLang="ko-KR" sz="2100" dirty="0" smtClean="0"/>
              <a:t>(</a:t>
            </a:r>
            <a:r>
              <a:rPr lang="ko-KR" altLang="en-US" sz="2100" dirty="0" smtClean="0"/>
              <a:t>막부→천황 군력이동</a:t>
            </a:r>
            <a:r>
              <a:rPr lang="en-US" altLang="ko-KR" sz="2100" dirty="0" smtClean="0"/>
              <a:t>), </a:t>
            </a:r>
            <a:r>
              <a:rPr lang="ko-KR" altLang="en-US" sz="2100" dirty="0" err="1" smtClean="0"/>
              <a:t>판적봉환</a:t>
            </a:r>
            <a:r>
              <a:rPr lang="en-US" altLang="ko-KR" sz="2100" dirty="0" smtClean="0"/>
              <a:t>(</a:t>
            </a:r>
            <a:r>
              <a:rPr lang="ko-KR" altLang="en-US" sz="2100" dirty="0" smtClean="0"/>
              <a:t>중앙정부 지배력 강화</a:t>
            </a:r>
            <a:r>
              <a:rPr lang="en-US" altLang="ko-KR" sz="2100" dirty="0" smtClean="0"/>
              <a:t>) : </a:t>
            </a:r>
            <a:r>
              <a:rPr lang="ko-KR" altLang="en-US" sz="2100" dirty="0" smtClean="0"/>
              <a:t>막부체제 → 천황체제로 전환하기 위한 기초적인 작업 </a:t>
            </a:r>
          </a:p>
          <a:p>
            <a:pPr marL="0" indent="0" fontAlgn="base">
              <a:buNone/>
            </a:pPr>
            <a:r>
              <a:rPr lang="en-US" altLang="ko-KR" sz="2100" dirty="0" smtClean="0"/>
              <a:t>- </a:t>
            </a:r>
            <a:r>
              <a:rPr lang="ko-KR" altLang="en-US" sz="2100" dirty="0" err="1" smtClean="0"/>
              <a:t>폐번치현</a:t>
            </a:r>
            <a:r>
              <a:rPr lang="en-US" altLang="ko-KR" sz="2100" dirty="0" smtClean="0"/>
              <a:t>(1871</a:t>
            </a:r>
            <a:r>
              <a:rPr lang="ko-KR" altLang="en-US" sz="2100" dirty="0" smtClean="0"/>
              <a:t>년 </a:t>
            </a:r>
            <a:r>
              <a:rPr lang="en-US" altLang="ko-KR" sz="2100" dirty="0" smtClean="0"/>
              <a:t>7</a:t>
            </a:r>
            <a:r>
              <a:rPr lang="ko-KR" altLang="en-US" sz="2100" dirty="0" smtClean="0"/>
              <a:t>월</a:t>
            </a:r>
            <a:r>
              <a:rPr lang="en-US" altLang="ko-KR" sz="2100" dirty="0" smtClean="0"/>
              <a:t>) : 261</a:t>
            </a:r>
            <a:r>
              <a:rPr lang="ko-KR" altLang="en-US" sz="2100" dirty="0" smtClean="0"/>
              <a:t>개의 번을 폐지하고 전국을 </a:t>
            </a:r>
            <a:r>
              <a:rPr lang="en-US" altLang="ko-KR" sz="2100" dirty="0" smtClean="0"/>
              <a:t>3</a:t>
            </a:r>
            <a:r>
              <a:rPr lang="ko-KR" altLang="en-US" sz="2100" dirty="0" smtClean="0"/>
              <a:t>부 </a:t>
            </a:r>
            <a:r>
              <a:rPr lang="en-US" altLang="ko-KR" sz="2100" dirty="0" smtClean="0"/>
              <a:t>302</a:t>
            </a:r>
            <a:r>
              <a:rPr lang="ko-KR" altLang="en-US" sz="2100" dirty="0" smtClean="0"/>
              <a:t>현</a:t>
            </a:r>
            <a:r>
              <a:rPr lang="en-US" altLang="ko-KR" sz="2100" dirty="0" smtClean="0"/>
              <a:t>, </a:t>
            </a:r>
            <a:r>
              <a:rPr lang="ko-KR" altLang="en-US" sz="2100" dirty="0" smtClean="0"/>
              <a:t>관료정부의 토대</a:t>
            </a:r>
          </a:p>
          <a:p>
            <a:pPr marL="0" indent="0" fontAlgn="base">
              <a:buNone/>
            </a:pPr>
            <a:r>
              <a:rPr lang="en-US" altLang="ko-KR" sz="2100" dirty="0" smtClean="0"/>
              <a:t>- </a:t>
            </a:r>
            <a:r>
              <a:rPr lang="ko-KR" altLang="en-US" sz="2100" dirty="0" smtClean="0"/>
              <a:t>흠정헌법과 교육칙어체제를 구축으로 재야진보파는 체제내의 </a:t>
            </a:r>
            <a:r>
              <a:rPr lang="ko-KR" altLang="en-US" sz="2100" dirty="0" err="1" smtClean="0"/>
              <a:t>개량파에</a:t>
            </a:r>
            <a:r>
              <a:rPr lang="ko-KR" altLang="en-US" sz="2100" dirty="0" smtClean="0"/>
              <a:t> 흡수되고 </a:t>
            </a:r>
            <a:r>
              <a:rPr lang="ko-KR" altLang="en-US" sz="2100" dirty="0" err="1" smtClean="0"/>
              <a:t>국수주의파는</a:t>
            </a:r>
            <a:r>
              <a:rPr lang="ko-KR" altLang="en-US" sz="2100" dirty="0" smtClean="0"/>
              <a:t> 황실을 </a:t>
            </a:r>
            <a:r>
              <a:rPr lang="ko-KR" altLang="en-US" sz="2100" dirty="0" err="1" smtClean="0"/>
              <a:t>국체론을</a:t>
            </a:r>
            <a:r>
              <a:rPr lang="ko-KR" altLang="en-US" sz="2100" dirty="0" smtClean="0"/>
              <a:t> 핵심</a:t>
            </a:r>
            <a:r>
              <a:rPr lang="en-US" altLang="ko-KR" sz="2100" dirty="0" smtClean="0"/>
              <a:t>.</a:t>
            </a:r>
            <a:endParaRPr lang="ko-KR" altLang="en-US" sz="2100" dirty="0" smtClean="0"/>
          </a:p>
          <a:p>
            <a:pPr marL="0" indent="0" fontAlgn="base">
              <a:buNone/>
            </a:pPr>
            <a:r>
              <a:rPr lang="en-US" altLang="ko-KR" sz="2100" dirty="0" smtClean="0"/>
              <a:t>- </a:t>
            </a:r>
            <a:r>
              <a:rPr lang="ko-KR" altLang="en-US" sz="2100" dirty="0" smtClean="0"/>
              <a:t>추밀원</a:t>
            </a:r>
            <a:r>
              <a:rPr lang="en-US" altLang="ko-KR" sz="2100" dirty="0" smtClean="0"/>
              <a:t>(1888</a:t>
            </a:r>
            <a:r>
              <a:rPr lang="ko-KR" altLang="en-US" sz="2100" dirty="0" smtClean="0"/>
              <a:t>년</a:t>
            </a:r>
            <a:r>
              <a:rPr lang="en-US" altLang="ko-KR" sz="2100" dirty="0" smtClean="0"/>
              <a:t>) : </a:t>
            </a:r>
            <a:r>
              <a:rPr lang="ko-KR" altLang="en-US" sz="2100" dirty="0" smtClean="0"/>
              <a:t>헌법초안 심의하고 </a:t>
            </a:r>
            <a:r>
              <a:rPr lang="ko-KR" altLang="en-US" sz="2100" dirty="0" err="1" smtClean="0"/>
              <a:t>메이지천황과</a:t>
            </a:r>
            <a:r>
              <a:rPr lang="ko-KR" altLang="en-US" sz="2100" dirty="0" smtClean="0"/>
              <a:t> 같이 약 </a:t>
            </a:r>
            <a:r>
              <a:rPr lang="en-US" altLang="ko-KR" sz="2100" dirty="0" smtClean="0"/>
              <a:t>8</a:t>
            </a:r>
            <a:r>
              <a:rPr lang="ko-KR" altLang="en-US" sz="2100" dirty="0" smtClean="0"/>
              <a:t>개월간 심의 후 </a:t>
            </a:r>
            <a:r>
              <a:rPr lang="ko-KR" altLang="en-US" sz="2100" dirty="0" err="1" smtClean="0"/>
              <a:t>의원법</a:t>
            </a:r>
            <a:r>
              <a:rPr lang="ko-KR" altLang="en-US" sz="2100" dirty="0" smtClean="0"/>
              <a:t> 중의원 선거법</a:t>
            </a:r>
            <a:r>
              <a:rPr lang="en-US" altLang="ko-KR" sz="2100" dirty="0" smtClean="0"/>
              <a:t>, </a:t>
            </a:r>
            <a:r>
              <a:rPr lang="ko-KR" altLang="en-US" sz="2100" dirty="0" err="1" smtClean="0"/>
              <a:t>귀족령</a:t>
            </a:r>
            <a:r>
              <a:rPr lang="ko-KR" altLang="en-US" sz="2100" dirty="0" smtClean="0"/>
              <a:t> 등 함께 공포</a:t>
            </a:r>
          </a:p>
          <a:p>
            <a:pPr marL="0" indent="0" fontAlgn="base">
              <a:buNone/>
            </a:pPr>
            <a:r>
              <a:rPr lang="en-US" altLang="ko-KR" sz="2100" dirty="0" smtClean="0"/>
              <a:t>- </a:t>
            </a:r>
            <a:r>
              <a:rPr lang="ko-KR" altLang="en-US" sz="2100" dirty="0" smtClean="0"/>
              <a:t>평가 </a:t>
            </a:r>
            <a:r>
              <a:rPr lang="en-US" altLang="ko-KR" sz="2100" dirty="0" smtClean="0"/>
              <a:t>: </a:t>
            </a:r>
            <a:r>
              <a:rPr lang="ko-KR" altLang="en-US" sz="2100" dirty="0" err="1" smtClean="0"/>
              <a:t>천황제는</a:t>
            </a:r>
            <a:r>
              <a:rPr lang="ko-KR" altLang="en-US" sz="2100" dirty="0" smtClean="0"/>
              <a:t> 절대적인 권한을 가졌으며 일본의 방향을 규정하는 중요한 국가정책과 지침으로 사용</a:t>
            </a:r>
            <a:r>
              <a:rPr lang="en-US" altLang="ko-KR" sz="2100" dirty="0" smtClean="0"/>
              <a:t>, </a:t>
            </a:r>
            <a:r>
              <a:rPr lang="ko-KR" altLang="en-US" sz="2100" dirty="0" smtClean="0"/>
              <a:t>서구제도를 모방했지만 전통적인 절대적인 권력을 가졌으며 국가이데올로기 역할을 했음</a:t>
            </a:r>
          </a:p>
          <a:p>
            <a:pPr marL="0" indent="0" fontAlgn="base">
              <a:buNone/>
            </a:pPr>
            <a:r>
              <a:rPr lang="en-US" altLang="ko-KR" sz="2100" dirty="0" smtClean="0"/>
              <a:t>2</a:t>
            </a:r>
            <a:r>
              <a:rPr lang="en-US" altLang="ko-KR" sz="2100" dirty="0"/>
              <a:t>) </a:t>
            </a:r>
            <a:r>
              <a:rPr lang="ko-KR" altLang="en-US" sz="2100" dirty="0" err="1"/>
              <a:t>천황제의식의</a:t>
            </a:r>
            <a:r>
              <a:rPr lang="ko-KR" altLang="en-US" sz="2100" dirty="0"/>
              <a:t> </a:t>
            </a:r>
            <a:r>
              <a:rPr lang="ko-KR" altLang="en-US" sz="2100" dirty="0" smtClean="0"/>
              <a:t>확립</a:t>
            </a:r>
          </a:p>
          <a:p>
            <a:pPr marL="0" indent="0" fontAlgn="base">
              <a:buNone/>
            </a:pPr>
            <a:r>
              <a:rPr lang="ko-KR" altLang="en-US" sz="2100" dirty="0" smtClean="0"/>
              <a:t>□ </a:t>
            </a:r>
            <a:r>
              <a:rPr lang="ko-KR" altLang="en-US" sz="2100" dirty="0" err="1" smtClean="0"/>
              <a:t>군사강병론</a:t>
            </a:r>
            <a:r>
              <a:rPr lang="ko-KR" altLang="en-US" sz="2100" dirty="0" smtClean="0"/>
              <a:t> </a:t>
            </a:r>
          </a:p>
          <a:p>
            <a:pPr marL="0" indent="0" fontAlgn="base">
              <a:buNone/>
            </a:pPr>
            <a:r>
              <a:rPr lang="ko-KR" altLang="en-US" sz="2100" dirty="0" smtClean="0"/>
              <a:t>□</a:t>
            </a:r>
            <a:r>
              <a:rPr lang="ko-KR" altLang="en-US" sz="2100" dirty="0" err="1" smtClean="0"/>
              <a:t>침략론</a:t>
            </a:r>
            <a:endParaRPr lang="ko-KR" altLang="en-US" sz="2100" dirty="0" smtClean="0"/>
          </a:p>
          <a:p>
            <a:pPr marL="0" indent="0">
              <a:buNone/>
            </a:pPr>
            <a:endParaRPr lang="ko-KR" altLang="en-US" sz="2100" dirty="0"/>
          </a:p>
        </p:txBody>
      </p:sp>
    </p:spTree>
    <p:extLst>
      <p:ext uri="{BB962C8B-B14F-4D97-AF65-F5344CB8AC3E}">
        <p14:creationId xmlns:p14="http://schemas.microsoft.com/office/powerpoint/2010/main" xmlns="" val="4142891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오피스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물방울">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ppt/theme/theme5.xml><?xml version="1.0" encoding="utf-8"?>
<a:theme xmlns:a="http://schemas.openxmlformats.org/drawingml/2006/main" name="2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2174</Words>
  <Application>Microsoft Office PowerPoint</Application>
  <PresentationFormat>사용자 지정</PresentationFormat>
  <Paragraphs>349</Paragraphs>
  <Slides>56</Slides>
  <Notes>2</Notes>
  <HiddenSlides>0</HiddenSlides>
  <MMClips>0</MMClips>
  <ScaleCrop>false</ScaleCrop>
  <HeadingPairs>
    <vt:vector size="4" baseType="variant">
      <vt:variant>
        <vt:lpstr>테마</vt:lpstr>
      </vt:variant>
      <vt:variant>
        <vt:i4>7</vt:i4>
      </vt:variant>
      <vt:variant>
        <vt:lpstr>슬라이드 제목</vt:lpstr>
      </vt:variant>
      <vt:variant>
        <vt:i4>56</vt:i4>
      </vt:variant>
    </vt:vector>
  </HeadingPairs>
  <TitlesOfParts>
    <vt:vector size="63" baseType="lpstr">
      <vt:lpstr>Office 테마</vt:lpstr>
      <vt:lpstr>1_Office 테마</vt:lpstr>
      <vt:lpstr>오피스 테마</vt:lpstr>
      <vt:lpstr>물방울</vt:lpstr>
      <vt:lpstr>2_Office 테마</vt:lpstr>
      <vt:lpstr>3_Office 테마</vt:lpstr>
      <vt:lpstr>4_Office 테마</vt:lpstr>
      <vt:lpstr>슬라이드 1</vt:lpstr>
      <vt:lpstr>슬라이드 2</vt:lpstr>
      <vt:lpstr>메이지유신의 민족주의</vt:lpstr>
      <vt:lpstr>민족주의란?</vt:lpstr>
      <vt:lpstr>슬라이드 5</vt:lpstr>
      <vt:lpstr>메이지 유신</vt:lpstr>
      <vt:lpstr>메이지 유신 전기 민족주의</vt:lpstr>
      <vt:lpstr>미쓰비시의 사업내용</vt:lpstr>
      <vt:lpstr>슬라이드 9</vt:lpstr>
      <vt:lpstr>슬라이드 10</vt:lpstr>
      <vt:lpstr>메이지유신 후기 민족주의</vt:lpstr>
      <vt:lpstr>슬라이드 12</vt:lpstr>
      <vt:lpstr>일본의 제국주의</vt:lpstr>
      <vt:lpstr>제국주의의 정의</vt:lpstr>
      <vt:lpstr>제국주의의 배경</vt:lpstr>
      <vt:lpstr>운요호 사건</vt:lpstr>
      <vt:lpstr>슬라이드 17</vt:lpstr>
      <vt:lpstr>제국주의 교육</vt:lpstr>
      <vt:lpstr>교련 교육</vt:lpstr>
      <vt:lpstr>제국주의로 인한 한국의 피해</vt:lpstr>
      <vt:lpstr>산미 증식 계획</vt:lpstr>
      <vt:lpstr>욱일기와 일장기</vt:lpstr>
      <vt:lpstr>슬라이드 23</vt:lpstr>
      <vt:lpstr>욱일기</vt:lpstr>
      <vt:lpstr>슬라이드 25</vt:lpstr>
      <vt:lpstr>일장기</vt:lpstr>
      <vt:lpstr>슬라이드 27</vt:lpstr>
      <vt:lpstr>슬라이드 28</vt:lpstr>
      <vt:lpstr>각종 문화속의 욱일기와 일장기</vt:lpstr>
      <vt:lpstr>일본의 군국주의</vt:lpstr>
      <vt:lpstr>군국주의란?</vt:lpstr>
      <vt:lpstr>군국주의의 형성</vt:lpstr>
      <vt:lpstr>파시즘</vt:lpstr>
      <vt:lpstr>일본 군국주의 파시즘의 특징</vt:lpstr>
      <vt:lpstr>시대적 배경</vt:lpstr>
      <vt:lpstr>군국주의의 시대적 배경  신체제 운동 </vt:lpstr>
      <vt:lpstr>패전이후의 민족주의</vt:lpstr>
      <vt:lpstr>1. 전후 일본의 발전(1945년~1950년)</vt:lpstr>
      <vt:lpstr>슬라이드 39</vt:lpstr>
      <vt:lpstr>GHQ 3대 경제민주개혁</vt:lpstr>
      <vt:lpstr>2. 민족주의의 전개</vt:lpstr>
      <vt:lpstr>2. 민족주의의 전개</vt:lpstr>
      <vt:lpstr>슬라이드 43</vt:lpstr>
      <vt:lpstr>2. 민족주의의 전개</vt:lpstr>
      <vt:lpstr>2. 민족주의의 전개</vt:lpstr>
      <vt:lpstr>슬라이드 46</vt:lpstr>
      <vt:lpstr>슬라이드 47</vt:lpstr>
      <vt:lpstr>슬라이드 48</vt:lpstr>
      <vt:lpstr>슬라이드 49</vt:lpstr>
      <vt:lpstr>슬라이드 50</vt:lpstr>
      <vt:lpstr>슬라이드 51</vt:lpstr>
      <vt:lpstr>슬라이드 52</vt:lpstr>
      <vt:lpstr>슬라이드 53</vt:lpstr>
      <vt:lpstr>슬라이드 54</vt:lpstr>
      <vt:lpstr>슬라이드 55</vt:lpstr>
      <vt:lpstr>슬라이드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메이지유신의 민족주의</dc:title>
  <dc:creator>Windows 사용자</dc:creator>
  <cp:lastModifiedBy>Windows 사용자</cp:lastModifiedBy>
  <cp:revision>17</cp:revision>
  <dcterms:created xsi:type="dcterms:W3CDTF">2018-03-30T07:20:03Z</dcterms:created>
  <dcterms:modified xsi:type="dcterms:W3CDTF">2018-03-30T08:54:15Z</dcterms:modified>
</cp:coreProperties>
</file>