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70" r:id="rId2"/>
    <p:sldId id="273" r:id="rId3"/>
    <p:sldId id="276" r:id="rId4"/>
    <p:sldId id="277" r:id="rId5"/>
    <p:sldId id="278" r:id="rId6"/>
    <p:sldId id="271" r:id="rId7"/>
    <p:sldId id="267" r:id="rId8"/>
  </p:sldIdLst>
  <p:sldSz cx="9906000" cy="6858000" type="A4"/>
  <p:notesSz cx="6858000" cy="9144000"/>
  <p:defaultTextStyle>
    <a:defPPr>
      <a:defRPr lang="ko-KR"/>
    </a:defPPr>
    <a:lvl1pPr marL="0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CFBF"/>
    <a:srgbClr val="F62291"/>
    <a:srgbClr val="D8268C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74" y="-28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5" d="100"/>
          <a:sy n="125" d="100"/>
        </p:scale>
        <p:origin x="-498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75B8C-DF90-4444-88E4-F1D95D87E965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05DAE-064F-4E16-A6EA-40DBFA52F80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6808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86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5016-0CE9-49F3-B8D2-461B0C3D6C17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00DB6-95EC-49A7-BD4C-E70999BD6845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A2795-EB37-4315-A2CE-135DB3937956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>
          <a:xfrm>
            <a:off x="136240" y="151896"/>
            <a:ext cx="9633520" cy="6517464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8000">
                <a:schemeClr val="bg1"/>
              </a:gs>
            </a:gsLst>
            <a:lin ang="16200000" scaled="1"/>
          </a:gradFill>
          <a:ln>
            <a:noFill/>
          </a:ln>
          <a:effectLst>
            <a:outerShdw blurRad="50800" dist="50800" dir="5400000" algn="t" rotWithShape="0">
              <a:prstClr val="black">
                <a:alpha val="1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타원 2"/>
          <p:cNvSpPr/>
          <p:nvPr userDrawn="1"/>
        </p:nvSpPr>
        <p:spPr>
          <a:xfrm>
            <a:off x="210477" y="207318"/>
            <a:ext cx="106070" cy="10607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25400" dist="38100" dir="16200000">
              <a:prstClr val="black">
                <a:alpha val="2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9730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B9918-E6BB-432D-A8F8-AC60DB3964CC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43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8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7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2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5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5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4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C02E3-8D33-4F3D-B7C7-251592AF8EBF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DEAE-93DF-4C5D-B8B3-A56BFDA35506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433" indent="0">
              <a:buNone/>
              <a:defRPr sz="2300" b="1"/>
            </a:lvl2pPr>
            <a:lvl3pPr marL="1072866" indent="0">
              <a:buNone/>
              <a:defRPr sz="2100" b="1"/>
            </a:lvl3pPr>
            <a:lvl4pPr marL="1609298" indent="0">
              <a:buNone/>
              <a:defRPr sz="1900" b="1"/>
            </a:lvl4pPr>
            <a:lvl5pPr marL="2145731" indent="0">
              <a:buNone/>
              <a:defRPr sz="1900" b="1"/>
            </a:lvl5pPr>
            <a:lvl6pPr marL="2682164" indent="0">
              <a:buNone/>
              <a:defRPr sz="1900" b="1"/>
            </a:lvl6pPr>
            <a:lvl7pPr marL="3218597" indent="0">
              <a:buNone/>
              <a:defRPr sz="1900" b="1"/>
            </a:lvl7pPr>
            <a:lvl8pPr marL="3755029" indent="0">
              <a:buNone/>
              <a:defRPr sz="1900" b="1"/>
            </a:lvl8pPr>
            <a:lvl9pPr marL="4291462" indent="0">
              <a:buNone/>
              <a:defRPr sz="19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F306-9F63-4D26-9200-67D01FD9E31C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8D711-DAEC-41E7-BCCE-97D973D9FCF4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AACD-CB12-4A48-A0F0-7880F7B8F2E4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2" y="273049"/>
            <a:ext cx="3259006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1914-6B2B-4507-8C3B-681EC42BF714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800"/>
            </a:lvl1pPr>
            <a:lvl2pPr marL="536433" indent="0">
              <a:buNone/>
              <a:defRPr sz="3300"/>
            </a:lvl2pPr>
            <a:lvl3pPr marL="1072866" indent="0">
              <a:buNone/>
              <a:defRPr sz="2800"/>
            </a:lvl3pPr>
            <a:lvl4pPr marL="1609298" indent="0">
              <a:buNone/>
              <a:defRPr sz="2300"/>
            </a:lvl4pPr>
            <a:lvl5pPr marL="2145731" indent="0">
              <a:buNone/>
              <a:defRPr sz="2300"/>
            </a:lvl5pPr>
            <a:lvl6pPr marL="2682164" indent="0">
              <a:buNone/>
              <a:defRPr sz="2300"/>
            </a:lvl6pPr>
            <a:lvl7pPr marL="3218597" indent="0">
              <a:buNone/>
              <a:defRPr sz="2300"/>
            </a:lvl7pPr>
            <a:lvl8pPr marL="3755029" indent="0">
              <a:buNone/>
              <a:defRPr sz="2300"/>
            </a:lvl8pPr>
            <a:lvl9pPr marL="4291462" indent="0">
              <a:buNone/>
              <a:defRPr sz="23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36433" indent="0">
              <a:buNone/>
              <a:defRPr sz="1400"/>
            </a:lvl2pPr>
            <a:lvl3pPr marL="1072866" indent="0">
              <a:buNone/>
              <a:defRPr sz="1200"/>
            </a:lvl3pPr>
            <a:lvl4pPr marL="1609298" indent="0">
              <a:buNone/>
              <a:defRPr sz="1100"/>
            </a:lvl4pPr>
            <a:lvl5pPr marL="2145731" indent="0">
              <a:buNone/>
              <a:defRPr sz="1100"/>
            </a:lvl5pPr>
            <a:lvl6pPr marL="2682164" indent="0">
              <a:buNone/>
              <a:defRPr sz="1100"/>
            </a:lvl6pPr>
            <a:lvl7pPr marL="3218597" indent="0">
              <a:buNone/>
              <a:defRPr sz="1100"/>
            </a:lvl7pPr>
            <a:lvl8pPr marL="3755029" indent="0">
              <a:buNone/>
              <a:defRPr sz="1100"/>
            </a:lvl8pPr>
            <a:lvl9pPr marL="4291462" indent="0">
              <a:buNone/>
              <a:defRPr sz="1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7CE56-2D8E-4D66-9002-E3AC405EFE2C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 flipH="1">
            <a:off x="6521450" y="6237313"/>
            <a:ext cx="147741" cy="484163"/>
          </a:xfrm>
          <a:prstGeom prst="rect">
            <a:avLst/>
          </a:prstGeom>
        </p:spPr>
        <p:txBody>
          <a:bodyPr lIns="107287" tIns="53643" rIns="107287" bIns="53643"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Noto Sans Korean Medium" pitchFamily="34" charset="-127"/>
                <a:ea typeface="Noto Sans Korean Medium" pitchFamily="34" charset="-127"/>
              </a:defRPr>
            </a:lvl1pPr>
          </a:lstStyle>
          <a:p>
            <a:fld id="{47C2A942-B78E-48FC-8EFB-B55B217D18F5}" type="datetime1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362567" y="-28997"/>
            <a:ext cx="254254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r">
              <a:defRPr sz="1400">
                <a:solidFill>
                  <a:schemeClr val="bg1">
                    <a:lumMod val="85000"/>
                  </a:schemeClr>
                </a:solidFill>
                <a:latin typeface="Noto Sans Korean Medium" pitchFamily="34" charset="-127"/>
                <a:ea typeface="Noto Sans Korean Medium" pitchFamily="34" charset="-127"/>
              </a:defRPr>
            </a:lvl1pPr>
          </a:lstStyle>
          <a:p>
            <a:fld id="{1CE12531-6FF3-4A70-ADD4-1CF142C0B40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072866" rtl="0" eaLnBrk="1" latinLnBrk="1" hangingPunct="1">
        <a:spcBef>
          <a:spcPct val="0"/>
        </a:spcBef>
        <a:buNone/>
        <a:defRPr sz="5200" kern="1200" spc="-176">
          <a:solidFill>
            <a:schemeClr val="tx1"/>
          </a:solidFill>
          <a:latin typeface="Noto Sans Korean Bold" pitchFamily="34" charset="-127"/>
          <a:ea typeface="Noto Sans Korean Bold" pitchFamily="34" charset="-127"/>
          <a:cs typeface="+mj-cs"/>
        </a:defRPr>
      </a:lvl1pPr>
    </p:titleStyle>
    <p:bodyStyle>
      <a:lvl1pPr marL="402325" indent="-402325" algn="l" defTabSz="1072866" rtl="0" eaLnBrk="1" latinLnBrk="1" hangingPunct="1">
        <a:spcBef>
          <a:spcPct val="20000"/>
        </a:spcBef>
        <a:buFont typeface="Arial" pitchFamily="34" charset="0"/>
        <a:buChar char="•"/>
        <a:defRPr sz="38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1pPr>
      <a:lvl2pPr marL="871703" indent="-335270" algn="l" defTabSz="1072866" rtl="0" eaLnBrk="1" latinLnBrk="1" hangingPunct="1">
        <a:spcBef>
          <a:spcPct val="20000"/>
        </a:spcBef>
        <a:buFont typeface="Arial" pitchFamily="34" charset="0"/>
        <a:buChar char="–"/>
        <a:defRPr sz="33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2pPr>
      <a:lvl3pPr marL="1341082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8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3pPr>
      <a:lvl4pPr marL="1877515" indent="-268216" algn="l" defTabSz="1072866" rtl="0" eaLnBrk="1" latinLnBrk="1" hangingPunct="1">
        <a:spcBef>
          <a:spcPct val="20000"/>
        </a:spcBef>
        <a:buFont typeface="Arial" pitchFamily="34" charset="0"/>
        <a:buChar char="–"/>
        <a:defRPr sz="23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4pPr>
      <a:lvl5pPr marL="2413947" indent="-268216" algn="l" defTabSz="1072866" rtl="0" eaLnBrk="1" latinLnBrk="1" hangingPunct="1">
        <a:spcBef>
          <a:spcPct val="20000"/>
        </a:spcBef>
        <a:buFont typeface="Arial" pitchFamily="34" charset="0"/>
        <a:buChar char="»"/>
        <a:defRPr sz="2300" kern="1200" spc="-117" baseline="0">
          <a:solidFill>
            <a:schemeClr val="tx1"/>
          </a:solidFill>
          <a:latin typeface="Noto Sans Korean Medium" pitchFamily="34" charset="-127"/>
          <a:ea typeface="Noto Sans Korean Medium" pitchFamily="34" charset="-127"/>
          <a:cs typeface="+mn-cs"/>
        </a:defRPr>
      </a:lvl5pPr>
      <a:lvl6pPr marL="2950380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1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1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mn.kbs.co.kr/mobile/news/view.do?ncd=1214952" TargetMode="Externa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94" y="1268760"/>
            <a:ext cx="3730990" cy="30078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2" name="Picture 2" descr="C:\Users\madeit-top1\Documents\PPT\[36] Angrymomo_Oriental\2040060889_O8ovzWpr_EBA8B9EBB288ECA790_010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17656" y1="45714" x2="21563" y2="6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288" r="15257" b="7351"/>
          <a:stretch/>
        </p:blipFill>
        <p:spPr bwMode="auto">
          <a:xfrm>
            <a:off x="6372171" y="4703080"/>
            <a:ext cx="3192959" cy="202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제목 5"/>
          <p:cNvSpPr txBox="1">
            <a:spLocks/>
          </p:cNvSpPr>
          <p:nvPr/>
        </p:nvSpPr>
        <p:spPr>
          <a:xfrm>
            <a:off x="7660974" y="6488387"/>
            <a:ext cx="2245026" cy="334661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algn="r" defTabSz="1072866">
              <a:lnSpc>
                <a:spcPct val="130000"/>
              </a:lnSpc>
            </a:pPr>
            <a:r>
              <a:rPr lang="en-US" altLang="ko-KR" sz="700" b="1" spc="3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Date. </a:t>
            </a:r>
            <a:r>
              <a:rPr lang="en-US" altLang="ko-KR" sz="700" b="1" spc="3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2015-09-01</a:t>
            </a:r>
            <a:endParaRPr lang="en-US" altLang="ko-KR" sz="700" b="1" spc="30" dirty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  <a:cs typeface="+mn-cs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402294" y="106049"/>
            <a:ext cx="6062874" cy="658659"/>
            <a:chOff x="1135556" y="2416978"/>
            <a:chExt cx="5969516" cy="542623"/>
          </a:xfrm>
        </p:grpSpPr>
        <p:sp>
          <p:nvSpPr>
            <p:cNvPr id="18" name="제목 5"/>
            <p:cNvSpPr txBox="1">
              <a:spLocks/>
            </p:cNvSpPr>
            <p:nvPr/>
          </p:nvSpPr>
          <p:spPr>
            <a:xfrm>
              <a:off x="1232490" y="2416978"/>
              <a:ext cx="5872582" cy="501362"/>
            </a:xfrm>
            <a:prstGeom prst="rect">
              <a:avLst/>
            </a:prstGeom>
          </p:spPr>
          <p:txBody>
            <a:bodyPr vert="horz" lIns="107287" tIns="53643" rIns="107287" bIns="53643" rtlCol="0" anchor="ctr">
              <a:no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 spc="-150">
                  <a:solidFill>
                    <a:schemeClr val="tx1"/>
                  </a:solidFill>
                  <a:latin typeface="Noto Sans Korean Bold" pitchFamily="34" charset="-127"/>
                  <a:ea typeface="Noto Sans Korean Bold" pitchFamily="34" charset="-127"/>
                  <a:cs typeface="+mj-cs"/>
                </a:defRPr>
              </a:lvl1pPr>
            </a:lstStyle>
            <a:p>
              <a:pPr algn="l">
                <a:lnSpc>
                  <a:spcPct val="200000"/>
                </a:lnSpc>
                <a:spcBef>
                  <a:spcPts val="500"/>
                </a:spcBef>
              </a:pPr>
              <a:r>
                <a:rPr lang="en-US" altLang="ko-KR" sz="16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Arial Unicode MS" panose="020B0604020202020204" pitchFamily="50" charset="-127"/>
                  <a:ea typeface="Arial Unicode MS" panose="020B0604020202020204" pitchFamily="50" charset="-127"/>
                  <a:cs typeface="Arial Unicode MS" panose="020B0604020202020204" pitchFamily="50" charset="-127"/>
                </a:rPr>
                <a:t> </a:t>
              </a:r>
              <a:r>
                <a:rPr lang="en-US" altLang="ko-KR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6. </a:t>
              </a:r>
              <a:r>
                <a:rPr lang="ko-KR" altLang="en-US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간도에 대한 중국인의 인식</a:t>
              </a:r>
              <a:endPara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HY동녘B" panose="02030600000101010101" pitchFamily="18" charset="-127"/>
                <a:ea typeface="HY동녘B" panose="02030600000101010101" pitchFamily="18" charset="-127"/>
                <a:cs typeface="Arial Unicode MS" panose="020B0604020202020204" pitchFamily="50" charset="-127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 rot="5400000">
              <a:off x="983584" y="2680630"/>
              <a:ext cx="430943" cy="1269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직사각형 5"/>
          <p:cNvSpPr/>
          <p:nvPr/>
        </p:nvSpPr>
        <p:spPr>
          <a:xfrm>
            <a:off x="523086" y="3667116"/>
            <a:ext cx="37444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spc="-150" dirty="0" smtClean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HY동녘B" panose="02030600000101010101" pitchFamily="18" charset="-127"/>
                <a:ea typeface="HY동녘B" panose="02030600000101010101" pitchFamily="18" charset="-127"/>
                <a:cs typeface="Arial Unicode MS" panose="020B0604020202020204" pitchFamily="50" charset="-127"/>
              </a:rPr>
              <a:t>중국인의 생각</a:t>
            </a:r>
            <a:endParaRPr lang="ko-KR" altLang="en-US" sz="4000" spc="-15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HY동녘B" panose="02030600000101010101" pitchFamily="18" charset="-127"/>
              <a:ea typeface="HY동녘B" panose="02030600000101010101" pitchFamily="18" charset="-127"/>
              <a:cs typeface="Arial Unicode MS" panose="020B0604020202020204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-591616" y="8636808"/>
            <a:ext cx="4953000" cy="36827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ko-KR" sz="1600" spc="-15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913162" y="2743786"/>
            <a:ext cx="57535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5400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“</a:t>
            </a:r>
            <a:r>
              <a:rPr lang="ko-KR" altLang="en-US" sz="5200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간도를 수복하자</a:t>
            </a:r>
            <a:r>
              <a:rPr lang="en-US" altLang="ko-KR" sz="5200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”</a:t>
            </a:r>
            <a:endParaRPr lang="ko-KR" altLang="en-US" sz="5200" spc="-150" dirty="0">
              <a:solidFill>
                <a:schemeClr val="tx1">
                  <a:lumMod val="65000"/>
                  <a:lumOff val="35000"/>
                </a:schemeClr>
              </a:solidFill>
              <a:latin typeface="HY동녘B" panose="02030600000101010101" pitchFamily="18" charset="-127"/>
              <a:ea typeface="HY동녘B" panose="02030600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455062" y="4030584"/>
            <a:ext cx="1382110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16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동녘B" panose="02030600000101010101" pitchFamily="18" charset="-127"/>
                <a:ea typeface="HY동녘B" panose="02030600000101010101" pitchFamily="18" charset="-127"/>
              </a:rPr>
              <a:t>?</a:t>
            </a:r>
            <a:endParaRPr lang="ko-KR" altLang="en-US" sz="1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HY동녘B" panose="02030600000101010101" pitchFamily="18" charset="-127"/>
              <a:ea typeface="HY동녘B" panose="02030600000101010101" pitchFamily="18" charset="-127"/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4232289" y="3620436"/>
            <a:ext cx="1471605" cy="7200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/>
          <p:cNvSpPr/>
          <p:nvPr/>
        </p:nvSpPr>
        <p:spPr>
          <a:xfrm>
            <a:off x="5703894" y="3620436"/>
            <a:ext cx="1471605" cy="720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7175499" y="3620436"/>
            <a:ext cx="1471605" cy="7200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/>
          <p:cNvSpPr/>
          <p:nvPr/>
        </p:nvSpPr>
        <p:spPr>
          <a:xfrm>
            <a:off x="8647104" y="3621372"/>
            <a:ext cx="1471605" cy="7200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4520952" y="6424405"/>
            <a:ext cx="7162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  <a:hlinkClick r:id="rId5"/>
              </a:rPr>
              <a:t>http://mn.kbs.co.kr/mobile/news/view.do?ncd=1214952</a:t>
            </a:r>
            <a:endParaRPr lang="ko-KR" altLang="en-US" sz="1400" dirty="0">
              <a:solidFill>
                <a:schemeClr val="bg1">
                  <a:lumMod val="65000"/>
                </a:schemeClr>
              </a:solidFill>
              <a:latin typeface="HY동녘B" panose="02030600000101010101" pitchFamily="18" charset="-127"/>
              <a:ea typeface="HY동녘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114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C:\Users\madeit-top1\Documents\PPT\[36] Angrymomo_Oriental\2040060889_O8ovzWpr_EBA8B9EBB288ECA790_010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17656" y1="45714" x2="21563" y2="6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288" r="15257" b="7351"/>
          <a:stretch/>
        </p:blipFill>
        <p:spPr bwMode="auto">
          <a:xfrm>
            <a:off x="6372171" y="4703080"/>
            <a:ext cx="3192959" cy="202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제목 5"/>
          <p:cNvSpPr txBox="1">
            <a:spLocks/>
          </p:cNvSpPr>
          <p:nvPr/>
        </p:nvSpPr>
        <p:spPr>
          <a:xfrm>
            <a:off x="7660974" y="6488387"/>
            <a:ext cx="2245026" cy="334661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algn="r" defTabSz="1072866">
              <a:lnSpc>
                <a:spcPct val="130000"/>
              </a:lnSpc>
            </a:pPr>
            <a:r>
              <a:rPr lang="en-US" altLang="ko-KR" sz="700" b="1" spc="3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Date. </a:t>
            </a:r>
            <a:r>
              <a:rPr lang="en-US" altLang="ko-KR" sz="700" b="1" spc="3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2015-09-01</a:t>
            </a:r>
            <a:endParaRPr lang="en-US" altLang="ko-KR" sz="700" b="1" spc="30" dirty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  <a:cs typeface="+mn-cs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402294" y="106049"/>
            <a:ext cx="6062874" cy="658659"/>
            <a:chOff x="1135556" y="2416978"/>
            <a:chExt cx="5969516" cy="542623"/>
          </a:xfrm>
        </p:grpSpPr>
        <p:sp>
          <p:nvSpPr>
            <p:cNvPr id="18" name="제목 5"/>
            <p:cNvSpPr txBox="1">
              <a:spLocks/>
            </p:cNvSpPr>
            <p:nvPr/>
          </p:nvSpPr>
          <p:spPr>
            <a:xfrm>
              <a:off x="1232490" y="2416978"/>
              <a:ext cx="5872582" cy="501362"/>
            </a:xfrm>
            <a:prstGeom prst="rect">
              <a:avLst/>
            </a:prstGeom>
          </p:spPr>
          <p:txBody>
            <a:bodyPr vert="horz" lIns="107287" tIns="53643" rIns="107287" bIns="53643" rtlCol="0" anchor="ctr">
              <a:no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 spc="-150">
                  <a:solidFill>
                    <a:schemeClr val="tx1"/>
                  </a:solidFill>
                  <a:latin typeface="Noto Sans Korean Bold" pitchFamily="34" charset="-127"/>
                  <a:ea typeface="Noto Sans Korean Bold" pitchFamily="34" charset="-127"/>
                  <a:cs typeface="+mj-cs"/>
                </a:defRPr>
              </a:lvl1pPr>
            </a:lstStyle>
            <a:p>
              <a:pPr algn="l">
                <a:lnSpc>
                  <a:spcPct val="200000"/>
                </a:lnSpc>
                <a:spcBef>
                  <a:spcPts val="500"/>
                </a:spcBef>
              </a:pPr>
              <a:r>
                <a:rPr lang="en-US" altLang="ko-KR" sz="16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Arial Unicode MS" panose="020B0604020202020204" pitchFamily="50" charset="-127"/>
                  <a:ea typeface="Arial Unicode MS" panose="020B0604020202020204" pitchFamily="50" charset="-127"/>
                  <a:cs typeface="Arial Unicode MS" panose="020B0604020202020204" pitchFamily="50" charset="-127"/>
                </a:rPr>
                <a:t> </a:t>
              </a:r>
              <a:r>
                <a:rPr lang="en-US" altLang="ko-KR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6. </a:t>
              </a:r>
              <a:r>
                <a:rPr lang="ko-KR" altLang="en-US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간도에 대한 중국인의 인식</a:t>
              </a:r>
              <a:endPara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HY동녘B" panose="02030600000101010101" pitchFamily="18" charset="-127"/>
                <a:ea typeface="HY동녘B" panose="02030600000101010101" pitchFamily="18" charset="-127"/>
                <a:cs typeface="Arial Unicode MS" panose="020B0604020202020204" pitchFamily="50" charset="-127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 rot="5400000">
              <a:off x="983584" y="2680630"/>
              <a:ext cx="430943" cy="1269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-591616" y="8636808"/>
            <a:ext cx="4953000" cy="36827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ko-KR" sz="1600" spc="-15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  <p:sp>
        <p:nvSpPr>
          <p:cNvPr id="17" name="순서도: 문서 16"/>
          <p:cNvSpPr/>
          <p:nvPr/>
        </p:nvSpPr>
        <p:spPr>
          <a:xfrm>
            <a:off x="1884884" y="2019719"/>
            <a:ext cx="6598307" cy="3408837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5" name="Picture 3" descr="C:\Users\madeit-top1\Documents\PPT\[36] Angrymomo_Oriental\먹번짐5.jpg"/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06"/>
          <a:stretch/>
        </p:blipFill>
        <p:spPr bwMode="auto">
          <a:xfrm>
            <a:off x="848544" y="1124744"/>
            <a:ext cx="1858158" cy="1747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36776" y="3212976"/>
            <a:ext cx="38884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71566" y="2920949"/>
            <a:ext cx="689860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accent1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“</a:t>
            </a:r>
            <a:r>
              <a:rPr lang="ko-KR" altLang="en-US" sz="5400" dirty="0" smtClean="0">
                <a:solidFill>
                  <a:schemeClr val="accent1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날조</a:t>
            </a:r>
            <a:r>
              <a:rPr lang="en-US" altLang="ko-KR" sz="5400" dirty="0">
                <a:solidFill>
                  <a:schemeClr val="accent1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, </a:t>
            </a:r>
            <a:r>
              <a:rPr lang="ko-KR" altLang="en-US" sz="5400" dirty="0">
                <a:solidFill>
                  <a:schemeClr val="accent1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허구</a:t>
            </a:r>
            <a:r>
              <a:rPr lang="en-US" altLang="ko-KR" sz="5400" dirty="0">
                <a:solidFill>
                  <a:schemeClr val="accent1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, </a:t>
            </a:r>
            <a:r>
              <a:rPr lang="ko-KR" altLang="en-US" sz="5400" dirty="0" smtClean="0">
                <a:solidFill>
                  <a:schemeClr val="accent1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전설론</a:t>
            </a:r>
            <a:r>
              <a:rPr lang="en-US" altLang="ko-KR" sz="5400" dirty="0" smtClean="0">
                <a:solidFill>
                  <a:schemeClr val="accent1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”</a:t>
            </a:r>
            <a:endParaRPr lang="ko-KR" altLang="en-US" sz="5400" dirty="0">
              <a:solidFill>
                <a:schemeClr val="accent1">
                  <a:lumMod val="50000"/>
                </a:schemeClr>
              </a:solidFill>
              <a:latin typeface="HY동녘B" panose="02030600000101010101" pitchFamily="18" charset="-127"/>
              <a:ea typeface="HY동녘B" panose="02030600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08584" y="1725672"/>
            <a:ext cx="207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HY동녘B" panose="02030600000101010101" pitchFamily="18" charset="-127"/>
                <a:ea typeface="HY동녘B" panose="02030600000101010101" pitchFamily="18" charset="-127"/>
              </a:rPr>
              <a:t>첫째</a:t>
            </a:r>
            <a:endParaRPr lang="ko-KR" altLang="en-US" sz="3600" dirty="0">
              <a:latin typeface="HY동녘B" panose="02030600000101010101" pitchFamily="18" charset="-127"/>
              <a:ea typeface="HY동녘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448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C:\Users\madeit-top1\Documents\PPT\[36] Angrymomo_Oriental\2040060889_O8ovzWpr_EBA8B9EBB288ECA790_010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17656" y1="45714" x2="21563" y2="6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288" r="15257" b="7351"/>
          <a:stretch/>
        </p:blipFill>
        <p:spPr bwMode="auto">
          <a:xfrm>
            <a:off x="6372171" y="4703080"/>
            <a:ext cx="3192959" cy="202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제목 5"/>
          <p:cNvSpPr txBox="1">
            <a:spLocks/>
          </p:cNvSpPr>
          <p:nvPr/>
        </p:nvSpPr>
        <p:spPr>
          <a:xfrm>
            <a:off x="7660974" y="6488387"/>
            <a:ext cx="2245026" cy="334661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algn="r" defTabSz="1072866">
              <a:lnSpc>
                <a:spcPct val="130000"/>
              </a:lnSpc>
            </a:pPr>
            <a:r>
              <a:rPr lang="en-US" altLang="ko-KR" sz="700" b="1" spc="3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Date. </a:t>
            </a:r>
            <a:r>
              <a:rPr lang="en-US" altLang="ko-KR" sz="700" b="1" spc="3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2015-09-01</a:t>
            </a:r>
            <a:endParaRPr lang="en-US" altLang="ko-KR" sz="700" b="1" spc="30" dirty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  <a:cs typeface="+mn-cs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402294" y="106049"/>
            <a:ext cx="6062874" cy="658659"/>
            <a:chOff x="1135556" y="2416978"/>
            <a:chExt cx="5969516" cy="542623"/>
          </a:xfrm>
        </p:grpSpPr>
        <p:sp>
          <p:nvSpPr>
            <p:cNvPr id="18" name="제목 5"/>
            <p:cNvSpPr txBox="1">
              <a:spLocks/>
            </p:cNvSpPr>
            <p:nvPr/>
          </p:nvSpPr>
          <p:spPr>
            <a:xfrm>
              <a:off x="1232490" y="2416978"/>
              <a:ext cx="5872582" cy="501362"/>
            </a:xfrm>
            <a:prstGeom prst="rect">
              <a:avLst/>
            </a:prstGeom>
          </p:spPr>
          <p:txBody>
            <a:bodyPr vert="horz" lIns="107287" tIns="53643" rIns="107287" bIns="53643" rtlCol="0" anchor="ctr">
              <a:no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 spc="-150">
                  <a:solidFill>
                    <a:schemeClr val="tx1"/>
                  </a:solidFill>
                  <a:latin typeface="Noto Sans Korean Bold" pitchFamily="34" charset="-127"/>
                  <a:ea typeface="Noto Sans Korean Bold" pitchFamily="34" charset="-127"/>
                  <a:cs typeface="+mj-cs"/>
                </a:defRPr>
              </a:lvl1pPr>
            </a:lstStyle>
            <a:p>
              <a:pPr algn="l">
                <a:lnSpc>
                  <a:spcPct val="200000"/>
                </a:lnSpc>
                <a:spcBef>
                  <a:spcPts val="500"/>
                </a:spcBef>
              </a:pPr>
              <a:r>
                <a:rPr lang="en-US" altLang="ko-KR" sz="16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Arial Unicode MS" panose="020B0604020202020204" pitchFamily="50" charset="-127"/>
                  <a:ea typeface="Arial Unicode MS" panose="020B0604020202020204" pitchFamily="50" charset="-127"/>
                  <a:cs typeface="Arial Unicode MS" panose="020B0604020202020204" pitchFamily="50" charset="-127"/>
                </a:rPr>
                <a:t> </a:t>
              </a:r>
              <a:r>
                <a:rPr lang="en-US" altLang="ko-KR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6. </a:t>
              </a:r>
              <a:r>
                <a:rPr lang="ko-KR" altLang="en-US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간도에 대한 중국인의 인식</a:t>
              </a:r>
              <a:endPara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HY동녘B" panose="02030600000101010101" pitchFamily="18" charset="-127"/>
                <a:ea typeface="HY동녘B" panose="02030600000101010101" pitchFamily="18" charset="-127"/>
                <a:cs typeface="Arial Unicode MS" panose="020B0604020202020204" pitchFamily="50" charset="-127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 rot="5400000">
              <a:off x="983584" y="2680630"/>
              <a:ext cx="430943" cy="1269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-591616" y="8636808"/>
            <a:ext cx="4953000" cy="36827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ko-KR" sz="1600" spc="-15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  <p:sp>
        <p:nvSpPr>
          <p:cNvPr id="17" name="순서도: 문서 16"/>
          <p:cNvSpPr/>
          <p:nvPr/>
        </p:nvSpPr>
        <p:spPr>
          <a:xfrm>
            <a:off x="1884883" y="2072746"/>
            <a:ext cx="6598307" cy="3408837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936776" y="3212976"/>
            <a:ext cx="38884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72680" y="2908198"/>
            <a:ext cx="5413129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200" dirty="0" smtClean="0">
                <a:solidFill>
                  <a:schemeClr val="accent4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“</a:t>
            </a:r>
            <a:r>
              <a:rPr lang="ko-KR" altLang="en-US" sz="7200" dirty="0">
                <a:solidFill>
                  <a:schemeClr val="accent4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유</a:t>
            </a:r>
            <a:r>
              <a:rPr lang="en-US" altLang="ko-KR" sz="7200" dirty="0">
                <a:solidFill>
                  <a:schemeClr val="accent4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,</a:t>
            </a:r>
            <a:r>
              <a:rPr lang="ko-KR" altLang="en-US" sz="7200" dirty="0" smtClean="0">
                <a:solidFill>
                  <a:schemeClr val="accent4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무효론</a:t>
            </a:r>
            <a:r>
              <a:rPr lang="en-US" altLang="ko-KR" sz="7200" dirty="0" smtClean="0">
                <a:solidFill>
                  <a:schemeClr val="accent4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”</a:t>
            </a:r>
            <a:endParaRPr lang="ko-KR" altLang="en-US" sz="7200" dirty="0">
              <a:solidFill>
                <a:schemeClr val="accent4">
                  <a:lumMod val="50000"/>
                </a:schemeClr>
              </a:solidFill>
              <a:latin typeface="HY동녘B" panose="02030600000101010101" pitchFamily="18" charset="-127"/>
              <a:ea typeface="HY동녘B" panose="02030600000101010101" pitchFamily="18" charset="-127"/>
            </a:endParaRPr>
          </a:p>
          <a:p>
            <a:endParaRPr lang="ko-KR" altLang="en-US" dirty="0"/>
          </a:p>
        </p:txBody>
      </p:sp>
      <p:pic>
        <p:nvPicPr>
          <p:cNvPr id="14" name="Picture 3" descr="C:\Users\madeit-top1\Documents\PPT\[36] Angrymomo_Oriental\먹번짐5.jpg"/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06"/>
          <a:stretch/>
        </p:blipFill>
        <p:spPr bwMode="auto">
          <a:xfrm>
            <a:off x="776536" y="1340768"/>
            <a:ext cx="1890464" cy="158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36576" y="1815159"/>
            <a:ext cx="207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HY동녘B" panose="02030600000101010101" pitchFamily="18" charset="-127"/>
                <a:ea typeface="HY동녘B" panose="02030600000101010101" pitchFamily="18" charset="-127"/>
              </a:rPr>
              <a:t>둘째</a:t>
            </a:r>
            <a:endParaRPr lang="ko-KR" altLang="en-US" sz="3600" dirty="0">
              <a:latin typeface="HY동녘B" panose="02030600000101010101" pitchFamily="18" charset="-127"/>
              <a:ea typeface="HY동녘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9962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C:\Users\madeit-top1\Documents\PPT\[36] Angrymomo_Oriental\2040060889_O8ovzWpr_EBA8B9EBB288ECA790_010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17656" y1="45714" x2="21563" y2="6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288" r="15257" b="7351"/>
          <a:stretch/>
        </p:blipFill>
        <p:spPr bwMode="auto">
          <a:xfrm>
            <a:off x="6372171" y="4703080"/>
            <a:ext cx="3192959" cy="202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제목 5"/>
          <p:cNvSpPr txBox="1">
            <a:spLocks/>
          </p:cNvSpPr>
          <p:nvPr/>
        </p:nvSpPr>
        <p:spPr>
          <a:xfrm>
            <a:off x="7660974" y="6488387"/>
            <a:ext cx="2245026" cy="334661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algn="r" defTabSz="1072866">
              <a:lnSpc>
                <a:spcPct val="130000"/>
              </a:lnSpc>
            </a:pPr>
            <a:r>
              <a:rPr lang="en-US" altLang="ko-KR" sz="700" b="1" spc="3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Date. </a:t>
            </a:r>
            <a:r>
              <a:rPr lang="en-US" altLang="ko-KR" sz="700" b="1" spc="3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2015-09-01</a:t>
            </a:r>
            <a:endParaRPr lang="en-US" altLang="ko-KR" sz="700" b="1" spc="30" dirty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  <a:cs typeface="+mn-cs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402294" y="106049"/>
            <a:ext cx="6062874" cy="658659"/>
            <a:chOff x="1135556" y="2416978"/>
            <a:chExt cx="5969516" cy="542623"/>
          </a:xfrm>
        </p:grpSpPr>
        <p:sp>
          <p:nvSpPr>
            <p:cNvPr id="18" name="제목 5"/>
            <p:cNvSpPr txBox="1">
              <a:spLocks/>
            </p:cNvSpPr>
            <p:nvPr/>
          </p:nvSpPr>
          <p:spPr>
            <a:xfrm>
              <a:off x="1232490" y="2416978"/>
              <a:ext cx="5872582" cy="501362"/>
            </a:xfrm>
            <a:prstGeom prst="rect">
              <a:avLst/>
            </a:prstGeom>
          </p:spPr>
          <p:txBody>
            <a:bodyPr vert="horz" lIns="107287" tIns="53643" rIns="107287" bIns="53643" rtlCol="0" anchor="ctr">
              <a:no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 spc="-150">
                  <a:solidFill>
                    <a:schemeClr val="tx1"/>
                  </a:solidFill>
                  <a:latin typeface="Noto Sans Korean Bold" pitchFamily="34" charset="-127"/>
                  <a:ea typeface="Noto Sans Korean Bold" pitchFamily="34" charset="-127"/>
                  <a:cs typeface="+mj-cs"/>
                </a:defRPr>
              </a:lvl1pPr>
            </a:lstStyle>
            <a:p>
              <a:pPr algn="l">
                <a:lnSpc>
                  <a:spcPct val="200000"/>
                </a:lnSpc>
                <a:spcBef>
                  <a:spcPts val="500"/>
                </a:spcBef>
              </a:pPr>
              <a:r>
                <a:rPr lang="en-US" altLang="ko-KR" sz="16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Arial Unicode MS" panose="020B0604020202020204" pitchFamily="50" charset="-127"/>
                  <a:ea typeface="Arial Unicode MS" panose="020B0604020202020204" pitchFamily="50" charset="-127"/>
                  <a:cs typeface="Arial Unicode MS" panose="020B0604020202020204" pitchFamily="50" charset="-127"/>
                </a:rPr>
                <a:t> </a:t>
              </a:r>
              <a:r>
                <a:rPr lang="en-US" altLang="ko-KR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6. </a:t>
              </a:r>
              <a:r>
                <a:rPr lang="ko-KR" altLang="en-US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간도에 대한 중국인의 인식</a:t>
              </a:r>
              <a:endPara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HY동녘B" panose="02030600000101010101" pitchFamily="18" charset="-127"/>
                <a:ea typeface="HY동녘B" panose="02030600000101010101" pitchFamily="18" charset="-127"/>
                <a:cs typeface="Arial Unicode MS" panose="020B0604020202020204" pitchFamily="50" charset="-127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 rot="5400000">
              <a:off x="983584" y="2680630"/>
              <a:ext cx="430943" cy="1269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-591616" y="8636808"/>
            <a:ext cx="4953000" cy="36827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ko-KR" sz="1600" spc="-15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  <p:sp>
        <p:nvSpPr>
          <p:cNvPr id="17" name="순서도: 문서 16"/>
          <p:cNvSpPr/>
          <p:nvPr/>
        </p:nvSpPr>
        <p:spPr>
          <a:xfrm>
            <a:off x="1884883" y="2072746"/>
            <a:ext cx="6598307" cy="3408837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936776" y="3212976"/>
            <a:ext cx="38884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06526" y="2405062"/>
            <a:ext cx="5976664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600" dirty="0" smtClean="0">
                <a:solidFill>
                  <a:schemeClr val="accent3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“</a:t>
            </a:r>
            <a:r>
              <a:rPr lang="ko-KR" altLang="en-US" sz="6600" dirty="0">
                <a:solidFill>
                  <a:schemeClr val="accent3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관대정책과 </a:t>
            </a:r>
            <a:endParaRPr lang="en-US" altLang="ko-KR" sz="6600" dirty="0" smtClean="0">
              <a:solidFill>
                <a:schemeClr val="accent3">
                  <a:lumMod val="50000"/>
                </a:schemeClr>
              </a:solidFill>
              <a:latin typeface="HY동녘B" panose="02030600000101010101" pitchFamily="18" charset="-127"/>
              <a:ea typeface="HY동녘B" panose="02030600000101010101" pitchFamily="18" charset="-127"/>
            </a:endParaRPr>
          </a:p>
          <a:p>
            <a:r>
              <a:rPr lang="ko-KR" altLang="en-US" sz="6600" dirty="0" err="1" smtClean="0">
                <a:solidFill>
                  <a:schemeClr val="accent3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방임정책론</a:t>
            </a:r>
            <a:r>
              <a:rPr lang="en-US" altLang="ko-KR" sz="6600" dirty="0" smtClean="0">
                <a:solidFill>
                  <a:schemeClr val="accent3">
                    <a:lumMod val="50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”</a:t>
            </a:r>
            <a:endParaRPr lang="ko-KR" altLang="en-US" sz="6600" dirty="0">
              <a:solidFill>
                <a:schemeClr val="accent3">
                  <a:lumMod val="50000"/>
                </a:schemeClr>
              </a:solidFill>
              <a:latin typeface="HY동녘B" panose="02030600000101010101" pitchFamily="18" charset="-127"/>
              <a:ea typeface="HY동녘B" panose="02030600000101010101" pitchFamily="18" charset="-127"/>
            </a:endParaRPr>
          </a:p>
          <a:p>
            <a:endParaRPr lang="ko-KR" altLang="en-US" dirty="0"/>
          </a:p>
        </p:txBody>
      </p:sp>
      <p:pic>
        <p:nvPicPr>
          <p:cNvPr id="15" name="Picture 3" descr="C:\Users\madeit-top1\Documents\PPT\[36] Angrymomo_Oriental\먹번짐5.jpg"/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06"/>
          <a:stretch/>
        </p:blipFill>
        <p:spPr bwMode="auto">
          <a:xfrm>
            <a:off x="776536" y="1196752"/>
            <a:ext cx="1908300" cy="1673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208582" y="1710302"/>
            <a:ext cx="207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HY동녘B" panose="02030600000101010101" pitchFamily="18" charset="-127"/>
                <a:ea typeface="HY동녘B" panose="02030600000101010101" pitchFamily="18" charset="-127"/>
              </a:rPr>
              <a:t>셋째</a:t>
            </a:r>
            <a:endParaRPr lang="ko-KR" altLang="en-US" sz="3600" dirty="0">
              <a:latin typeface="HY동녘B" panose="02030600000101010101" pitchFamily="18" charset="-127"/>
              <a:ea typeface="HY동녘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047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C:\Users\madeit-top1\Documents\PPT\[36] Angrymomo_Oriental\2040060889_O8ovzWpr_EBA8B9EBB288ECA790_010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17656" y1="45714" x2="21563" y2="6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288" r="15257" b="7351"/>
          <a:stretch/>
        </p:blipFill>
        <p:spPr bwMode="auto">
          <a:xfrm>
            <a:off x="6372171" y="4703080"/>
            <a:ext cx="3192959" cy="202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제목 5"/>
          <p:cNvSpPr txBox="1">
            <a:spLocks/>
          </p:cNvSpPr>
          <p:nvPr/>
        </p:nvSpPr>
        <p:spPr>
          <a:xfrm>
            <a:off x="7660974" y="6488387"/>
            <a:ext cx="2245026" cy="334661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algn="r" defTabSz="1072866">
              <a:lnSpc>
                <a:spcPct val="130000"/>
              </a:lnSpc>
            </a:pPr>
            <a:r>
              <a:rPr lang="en-US" altLang="ko-KR" sz="700" b="1" spc="3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Date. </a:t>
            </a:r>
            <a:r>
              <a:rPr lang="en-US" altLang="ko-KR" sz="700" b="1" spc="3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2015-09-01</a:t>
            </a:r>
            <a:endParaRPr lang="en-US" altLang="ko-KR" sz="700" b="1" spc="30" dirty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  <a:cs typeface="+mn-cs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402294" y="106049"/>
            <a:ext cx="6062874" cy="658659"/>
            <a:chOff x="1135556" y="2416978"/>
            <a:chExt cx="5969516" cy="542623"/>
          </a:xfrm>
        </p:grpSpPr>
        <p:sp>
          <p:nvSpPr>
            <p:cNvPr id="18" name="제목 5"/>
            <p:cNvSpPr txBox="1">
              <a:spLocks/>
            </p:cNvSpPr>
            <p:nvPr/>
          </p:nvSpPr>
          <p:spPr>
            <a:xfrm>
              <a:off x="1232490" y="2416978"/>
              <a:ext cx="5872582" cy="501362"/>
            </a:xfrm>
            <a:prstGeom prst="rect">
              <a:avLst/>
            </a:prstGeom>
          </p:spPr>
          <p:txBody>
            <a:bodyPr vert="horz" lIns="107287" tIns="53643" rIns="107287" bIns="53643" rtlCol="0" anchor="ctr">
              <a:no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 spc="-150">
                  <a:solidFill>
                    <a:schemeClr val="tx1"/>
                  </a:solidFill>
                  <a:latin typeface="Noto Sans Korean Bold" pitchFamily="34" charset="-127"/>
                  <a:ea typeface="Noto Sans Korean Bold" pitchFamily="34" charset="-127"/>
                  <a:cs typeface="+mj-cs"/>
                </a:defRPr>
              </a:lvl1pPr>
            </a:lstStyle>
            <a:p>
              <a:pPr algn="l">
                <a:lnSpc>
                  <a:spcPct val="200000"/>
                </a:lnSpc>
                <a:spcBef>
                  <a:spcPts val="500"/>
                </a:spcBef>
              </a:pPr>
              <a:r>
                <a:rPr lang="en-US" altLang="ko-KR" sz="16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Arial Unicode MS" panose="020B0604020202020204" pitchFamily="50" charset="-127"/>
                  <a:ea typeface="Arial Unicode MS" panose="020B0604020202020204" pitchFamily="50" charset="-127"/>
                  <a:cs typeface="Arial Unicode MS" panose="020B0604020202020204" pitchFamily="50" charset="-127"/>
                </a:rPr>
                <a:t> </a:t>
              </a:r>
              <a:r>
                <a:rPr lang="en-US" altLang="ko-KR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6. </a:t>
              </a:r>
              <a:r>
                <a:rPr lang="ko-KR" altLang="en-US" sz="3200" dirty="0" smtClean="0">
                  <a:gradFill flip="none" rotWithShape="1">
                    <a:gsLst>
                      <a:gs pos="0">
                        <a:prstClr val="black">
                          <a:lumMod val="75000"/>
                          <a:lumOff val="25000"/>
                          <a:shade val="30000"/>
                          <a:satMod val="115000"/>
                        </a:prstClr>
                      </a:gs>
                      <a:gs pos="50000">
                        <a:prstClr val="black">
                          <a:lumMod val="75000"/>
                          <a:lumOff val="25000"/>
                          <a:shade val="67500"/>
                          <a:satMod val="115000"/>
                        </a:prstClr>
                      </a:gs>
                      <a:gs pos="100000">
                        <a:prstClr val="black">
                          <a:lumMod val="75000"/>
                          <a:lumOff val="25000"/>
                          <a:shade val="100000"/>
                          <a:satMod val="115000"/>
                        </a:prst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atin typeface="HY동녘B" panose="02030600000101010101" pitchFamily="18" charset="-127"/>
                  <a:ea typeface="HY동녘B" panose="02030600000101010101" pitchFamily="18" charset="-127"/>
                  <a:cs typeface="Arial Unicode MS" panose="020B0604020202020204" pitchFamily="50" charset="-127"/>
                </a:rPr>
                <a:t>간도에 대한 중국인의 인식</a:t>
              </a:r>
              <a:endParaRPr lang="ko-KR" altLang="en-US" sz="1600" dirty="0">
                <a:gradFill flip="none" rotWithShape="1">
                  <a:gsLst>
                    <a:gs pos="0">
                      <a:prstClr val="black">
                        <a:lumMod val="75000"/>
                        <a:lumOff val="25000"/>
                        <a:shade val="30000"/>
                        <a:satMod val="115000"/>
                      </a:prstClr>
                    </a:gs>
                    <a:gs pos="50000">
                      <a:prstClr val="black">
                        <a:lumMod val="75000"/>
                        <a:lumOff val="25000"/>
                        <a:shade val="67500"/>
                        <a:satMod val="115000"/>
                      </a:prstClr>
                    </a:gs>
                    <a:gs pos="100000">
                      <a:prstClr val="black">
                        <a:lumMod val="75000"/>
                        <a:lumOff val="25000"/>
                        <a:shade val="100000"/>
                        <a:satMod val="115000"/>
                      </a:prst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HY동녘B" panose="02030600000101010101" pitchFamily="18" charset="-127"/>
                <a:ea typeface="HY동녘B" panose="02030600000101010101" pitchFamily="18" charset="-127"/>
                <a:cs typeface="Arial Unicode MS" panose="020B0604020202020204" pitchFamily="50" charset="-127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 rot="5400000">
              <a:off x="983584" y="2680630"/>
              <a:ext cx="430943" cy="1269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-591616" y="8636808"/>
            <a:ext cx="4953000" cy="36827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altLang="ko-KR" sz="1600" spc="-150" dirty="0">
              <a:gradFill flip="none" rotWithShape="1">
                <a:gsLst>
                  <a:gs pos="0">
                    <a:prstClr val="black">
                      <a:lumMod val="75000"/>
                      <a:lumOff val="25000"/>
                      <a:shade val="30000"/>
                      <a:satMod val="115000"/>
                    </a:prstClr>
                  </a:gs>
                  <a:gs pos="50000">
                    <a:prstClr val="black">
                      <a:lumMod val="75000"/>
                      <a:lumOff val="25000"/>
                      <a:shade val="67500"/>
                      <a:satMod val="115000"/>
                    </a:prstClr>
                  </a:gs>
                  <a:gs pos="100000">
                    <a:prstClr val="black">
                      <a:lumMod val="75000"/>
                      <a:lumOff val="25000"/>
                      <a:shade val="100000"/>
                      <a:satMod val="115000"/>
                    </a:prst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  <p:sp>
        <p:nvSpPr>
          <p:cNvPr id="17" name="순서도: 문서 16"/>
          <p:cNvSpPr/>
          <p:nvPr/>
        </p:nvSpPr>
        <p:spPr>
          <a:xfrm>
            <a:off x="1884883" y="2072746"/>
            <a:ext cx="6598307" cy="3408837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936776" y="3212976"/>
            <a:ext cx="38884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84885" y="2405062"/>
            <a:ext cx="6898602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8000" dirty="0" smtClean="0">
                <a:solidFill>
                  <a:schemeClr val="accent6">
                    <a:lumMod val="25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“</a:t>
            </a:r>
            <a:r>
              <a:rPr lang="ko-KR" altLang="en-US" sz="8000" dirty="0">
                <a:solidFill>
                  <a:schemeClr val="accent6">
                    <a:lumMod val="25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국제법적 </a:t>
            </a:r>
            <a:endParaRPr lang="en-US" altLang="ko-KR" sz="8000" dirty="0" smtClean="0">
              <a:solidFill>
                <a:schemeClr val="accent6">
                  <a:lumMod val="25000"/>
                </a:schemeClr>
              </a:solidFill>
              <a:latin typeface="HY동녘B" panose="02030600000101010101" pitchFamily="18" charset="-127"/>
              <a:ea typeface="HY동녘B" panose="02030600000101010101" pitchFamily="18" charset="-127"/>
            </a:endParaRPr>
          </a:p>
          <a:p>
            <a:pPr fontAlgn="base"/>
            <a:r>
              <a:rPr lang="ko-KR" altLang="en-US" sz="8000" dirty="0" smtClean="0">
                <a:solidFill>
                  <a:schemeClr val="accent6">
                    <a:lumMod val="25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     해결론</a:t>
            </a:r>
            <a:r>
              <a:rPr lang="en-US" altLang="ko-KR" sz="8000" dirty="0" smtClean="0">
                <a:solidFill>
                  <a:schemeClr val="accent6">
                    <a:lumMod val="25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”</a:t>
            </a:r>
            <a:endParaRPr lang="ko-KR" altLang="en-US" sz="8000" dirty="0">
              <a:solidFill>
                <a:schemeClr val="accent6">
                  <a:lumMod val="25000"/>
                </a:schemeClr>
              </a:solidFill>
              <a:latin typeface="HY동녘B" panose="02030600000101010101" pitchFamily="18" charset="-127"/>
              <a:ea typeface="HY동녘B" panose="02030600000101010101" pitchFamily="18" charset="-127"/>
            </a:endParaRPr>
          </a:p>
          <a:p>
            <a:endParaRPr lang="ko-KR" altLang="en-US" dirty="0"/>
          </a:p>
        </p:txBody>
      </p:sp>
      <p:pic>
        <p:nvPicPr>
          <p:cNvPr id="14" name="Picture 3" descr="C:\Users\madeit-top1\Documents\PPT\[36] Angrymomo_Oriental\먹번짐5.jpg"/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06"/>
          <a:stretch/>
        </p:blipFill>
        <p:spPr bwMode="auto">
          <a:xfrm>
            <a:off x="776536" y="1224441"/>
            <a:ext cx="1825335" cy="1696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80802" y="1765991"/>
            <a:ext cx="207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smtClean="0">
                <a:latin typeface="HY동녘B" panose="02030600000101010101" pitchFamily="18" charset="-127"/>
                <a:ea typeface="HY동녘B" panose="02030600000101010101" pitchFamily="18" charset="-127"/>
              </a:rPr>
              <a:t>넷째</a:t>
            </a:r>
            <a:endParaRPr lang="ko-KR" altLang="en-US" sz="3600" dirty="0">
              <a:latin typeface="HY동녘B" panose="02030600000101010101" pitchFamily="18" charset="-127"/>
              <a:ea typeface="HY동녘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099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직선 연결선 68"/>
          <p:cNvCxnSpPr/>
          <p:nvPr/>
        </p:nvCxnSpPr>
        <p:spPr>
          <a:xfrm flipH="1">
            <a:off x="6473494" y="3199596"/>
            <a:ext cx="855770" cy="159755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 flipH="1">
            <a:off x="5384249" y="2110993"/>
            <a:ext cx="106086" cy="2177206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/>
          <p:nvPr/>
        </p:nvCxnSpPr>
        <p:spPr>
          <a:xfrm>
            <a:off x="3955599" y="2924943"/>
            <a:ext cx="396044" cy="122413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제목 5"/>
          <p:cNvSpPr txBox="1">
            <a:spLocks/>
          </p:cNvSpPr>
          <p:nvPr/>
        </p:nvSpPr>
        <p:spPr>
          <a:xfrm>
            <a:off x="7660974" y="6488387"/>
            <a:ext cx="2245026" cy="334661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 spc="-150">
                <a:solidFill>
                  <a:schemeClr val="tx1"/>
                </a:solidFill>
                <a:latin typeface="Noto Sans Korean Bold" pitchFamily="34" charset="-127"/>
                <a:ea typeface="Noto Sans Korean Bold" pitchFamily="34" charset="-127"/>
                <a:cs typeface="+mj-cs"/>
              </a:defRPr>
            </a:lvl1pPr>
          </a:lstStyle>
          <a:p>
            <a:pPr algn="r" defTabSz="1072866">
              <a:lnSpc>
                <a:spcPct val="130000"/>
              </a:lnSpc>
            </a:pPr>
            <a:r>
              <a:rPr lang="en-US" altLang="ko-KR" sz="700" b="1" spc="3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Date. </a:t>
            </a:r>
            <a:r>
              <a:rPr lang="en-US" altLang="ko-KR" sz="700" b="1" spc="3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65000"/>
                        <a:lumOff val="35000"/>
                      </a:schemeClr>
                    </a:gs>
                  </a:gsLst>
                  <a:lin ang="16200000" scaled="1"/>
                  <a:tileRect/>
                </a:gradFill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t>2015-09-01</a:t>
            </a:r>
            <a:endParaRPr lang="en-US" altLang="ko-KR" sz="700" b="1" spc="30" dirty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16200000" scaled="1"/>
                <a:tileRect/>
              </a:gradFill>
              <a:latin typeface="나눔명조 ExtraBold" panose="02020603020101020101" pitchFamily="18" charset="-127"/>
              <a:ea typeface="나눔명조 ExtraBold" panose="02020603020101020101" pitchFamily="18" charset="-127"/>
              <a:cs typeface="+mn-cs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0"/>
            <a:ext cx="1284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>
              <a:prstClr val="black">
                <a:alpha val="1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4" name="Picture 3" descr="C:\Users\madeit-top1\Documents\PPT\[36] Angrymomo_Oriental\먹번짐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06"/>
          <a:stretch/>
        </p:blipFill>
        <p:spPr bwMode="auto">
          <a:xfrm>
            <a:off x="515830" y="1484784"/>
            <a:ext cx="2443563" cy="2089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" descr="C:\Users\madeit-top1\Documents\PPT\[36] Angrymomo_Oriental\먹번짐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06"/>
          <a:stretch/>
        </p:blipFill>
        <p:spPr bwMode="auto">
          <a:xfrm>
            <a:off x="2792760" y="1427473"/>
            <a:ext cx="1895790" cy="1713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" descr="C:\Users\madeit-top1\Documents\PPT\[36] Angrymomo_Oriental\먹번짐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06"/>
          <a:stretch/>
        </p:blipFill>
        <p:spPr bwMode="auto">
          <a:xfrm>
            <a:off x="4448942" y="652715"/>
            <a:ext cx="2265913" cy="182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3" descr="C:\Users\madeit-top1\Documents\PPT\[36] Angrymomo_Oriental\먹번짐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0306"/>
          <a:stretch/>
        </p:blipFill>
        <p:spPr bwMode="auto">
          <a:xfrm>
            <a:off x="6147821" y="1427472"/>
            <a:ext cx="2818220" cy="2410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직사각형 61"/>
          <p:cNvSpPr/>
          <p:nvPr/>
        </p:nvSpPr>
        <p:spPr>
          <a:xfrm>
            <a:off x="1280592" y="2142721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4800" dirty="0" smtClean="0">
                <a:solidFill>
                  <a:schemeClr val="bg1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우</a:t>
            </a:r>
            <a:endParaRPr lang="ko-KR" altLang="en-US" sz="4400" dirty="0">
              <a:solidFill>
                <a:schemeClr val="bg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7079876" y="2142721"/>
            <a:ext cx="95410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6000" dirty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몫</a:t>
            </a:r>
            <a:endParaRPr lang="ko-KR" altLang="en-US" sz="6000" dirty="0">
              <a:solidFill>
                <a:schemeClr val="bg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3366193" y="1983878"/>
            <a:ext cx="748923" cy="76944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ko-KR" altLang="en-US" sz="4400" dirty="0" smtClean="0">
                <a:solidFill>
                  <a:schemeClr val="bg1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리</a:t>
            </a:r>
            <a:endParaRPr lang="ko-KR" altLang="en-US" sz="4400" dirty="0">
              <a:solidFill>
                <a:schemeClr val="bg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5181788" y="1152881"/>
            <a:ext cx="8002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4800" dirty="0" smtClean="0">
                <a:solidFill>
                  <a:schemeClr val="bg1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의</a:t>
            </a:r>
            <a:endParaRPr lang="ko-KR" altLang="en-US" sz="4800" dirty="0">
              <a:solidFill>
                <a:schemeClr val="bg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2216696" y="3140968"/>
            <a:ext cx="1152128" cy="165618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329417" y="4503390"/>
            <a:ext cx="51438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동녘B" panose="02030600000101010101" pitchFamily="18" charset="-127"/>
                <a:ea typeface="HY동녘B" panose="02030600000101010101" pitchFamily="18" charset="-127"/>
              </a:rPr>
              <a:t>간도</a:t>
            </a:r>
            <a:endParaRPr lang="ko-KR" altLang="en-US" sz="9600" dirty="0">
              <a:solidFill>
                <a:schemeClr val="tx1">
                  <a:lumMod val="85000"/>
                  <a:lumOff val="15000"/>
                </a:schemeClr>
              </a:solidFill>
              <a:latin typeface="HY동녘B" panose="02030600000101010101" pitchFamily="18" charset="-127"/>
              <a:ea typeface="HY동녘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114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109659" y="2780928"/>
            <a:ext cx="16866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Bef>
                <a:spcPts val="500"/>
              </a:spcBef>
            </a:pPr>
            <a:r>
              <a:rPr lang="ko-KR" altLang="en-US" sz="2400" spc="-150" dirty="0" smtClean="0">
                <a:gradFill>
                  <a:gsLst>
                    <a:gs pos="0">
                      <a:prstClr val="white"/>
                    </a:gs>
                    <a:gs pos="100000">
                      <a:prstClr val="white"/>
                    </a:gs>
                  </a:gsLst>
                  <a:lin ang="5400000" scaled="0"/>
                </a:gradFill>
                <a:latin typeface="HY강B" panose="02030600000101010101" pitchFamily="18" charset="-127"/>
                <a:ea typeface="HY강B" panose="02030600000101010101" pitchFamily="18" charset="-127"/>
              </a:rPr>
              <a:t>감사합니다</a:t>
            </a:r>
            <a:r>
              <a:rPr lang="en-US" altLang="ko-KR" sz="2400" spc="-150" dirty="0" smtClean="0">
                <a:gradFill>
                  <a:gsLst>
                    <a:gs pos="0">
                      <a:prstClr val="white"/>
                    </a:gs>
                    <a:gs pos="100000">
                      <a:prstClr val="white"/>
                    </a:gs>
                  </a:gsLst>
                  <a:lin ang="5400000" scaled="0"/>
                </a:gradFill>
                <a:latin typeface="HY강B" panose="02030600000101010101" pitchFamily="18" charset="-127"/>
                <a:ea typeface="HY강B" panose="02030600000101010101" pitchFamily="18" charset="-127"/>
              </a:rPr>
              <a:t>.</a:t>
            </a:r>
            <a:endParaRPr lang="en-US" altLang="ko-KR" sz="2400" spc="-150" dirty="0">
              <a:gradFill>
                <a:gsLst>
                  <a:gs pos="0">
                    <a:prstClr val="white"/>
                  </a:gs>
                  <a:gs pos="100000">
                    <a:prstClr val="white"/>
                  </a:gs>
                </a:gsLst>
                <a:lin ang="5400000" scaled="0"/>
              </a:gra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3822288" y="3429000"/>
            <a:ext cx="2261423" cy="72008"/>
            <a:chOff x="2597289" y="4069060"/>
            <a:chExt cx="5865547" cy="72008"/>
          </a:xfrm>
        </p:grpSpPr>
        <p:sp>
          <p:nvSpPr>
            <p:cNvPr id="8" name="직사각형 7"/>
            <p:cNvSpPr/>
            <p:nvPr/>
          </p:nvSpPr>
          <p:spPr>
            <a:xfrm>
              <a:off x="2597289" y="4069060"/>
              <a:ext cx="1471605" cy="720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4061936" y="4069060"/>
              <a:ext cx="1471605" cy="7200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5526583" y="4069060"/>
              <a:ext cx="1471605" cy="72008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6991231" y="4069060"/>
              <a:ext cx="1471605" cy="7200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938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대장간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95</Words>
  <Application>Microsoft Office PowerPoint</Application>
  <PresentationFormat>A4 용지(210x297mm)</PresentationFormat>
  <Paragraphs>31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Angry MOMO Presentation</dc:title>
  <dc:creator>madeit-top1</dc:creator>
  <cp:lastModifiedBy>조현경</cp:lastModifiedBy>
  <cp:revision>67</cp:revision>
  <dcterms:created xsi:type="dcterms:W3CDTF">2014-08-30T22:01:36Z</dcterms:created>
  <dcterms:modified xsi:type="dcterms:W3CDTF">2018-03-30T14:13:37Z</dcterms:modified>
</cp:coreProperties>
</file>