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9361488" cy="57610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58" y="-58"/>
      </p:cViewPr>
      <p:guideLst>
        <p:guide orient="horz" pos="1815"/>
        <p:guide pos="29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1991-F444-46F6-985C-73E2A3BD3179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44525" y="685800"/>
            <a:ext cx="556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819E-10A6-43C4-AAD3-789B85337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2272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02112" y="1789656"/>
            <a:ext cx="7957265" cy="123488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04223" y="3264588"/>
            <a:ext cx="6553042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869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6037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49605" y="193369"/>
            <a:ext cx="2155093" cy="41300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79452" y="193369"/>
            <a:ext cx="6314128" cy="41300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6784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2270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39493" y="3702001"/>
            <a:ext cx="7957265" cy="11442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39493" y="2441774"/>
            <a:ext cx="7957265" cy="12602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8870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79452" y="1129537"/>
            <a:ext cx="4233797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9275" y="1129537"/>
            <a:ext cx="4235423" cy="31939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1871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4" y="1289566"/>
            <a:ext cx="4136283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074" y="1826996"/>
            <a:ext cx="4136283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755506" y="1289566"/>
            <a:ext cx="4137908" cy="5374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755506" y="1826996"/>
            <a:ext cx="4137908" cy="33192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8818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4522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888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8075" y="229375"/>
            <a:ext cx="3079865" cy="9761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660082" y="229375"/>
            <a:ext cx="5233332" cy="49168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68075" y="1205551"/>
            <a:ext cx="3079865" cy="39407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4059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34917" y="4032727"/>
            <a:ext cx="5616893" cy="476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34917" y="514759"/>
            <a:ext cx="5616893" cy="34566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34917" y="4508813"/>
            <a:ext cx="5616893" cy="6761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5597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8075" y="230709"/>
            <a:ext cx="8425339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68075" y="1344243"/>
            <a:ext cx="8425339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68075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98509" y="5339629"/>
            <a:ext cx="2964471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709067" y="5339629"/>
            <a:ext cx="2184347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01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8" y="1475040"/>
            <a:ext cx="3348912" cy="3096344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r>
              <a:rPr lang="ko-KR" altLang="en-US" sz="6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Narkisim" pitchFamily="34" charset="-79"/>
              </a:rPr>
              <a:t>선사시대</a:t>
            </a:r>
            <a:endParaRPr lang="ko-KR" altLang="en-US" sz="6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  <a:cs typeface="Narkisim" pitchFamily="34" charset="-79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9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3" name="직각 삼각형 2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8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792312" y="844211"/>
            <a:ext cx="7704856" cy="398052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8656" y="98590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야요이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시대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4360" y="1391026"/>
            <a:ext cx="2976978" cy="326753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0824" y="1420100"/>
            <a:ext cx="2219635" cy="327705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400" y="1934235"/>
            <a:ext cx="5649114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9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r>
              <a:rPr lang="ko-KR" altLang="en-US" sz="6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고대시대</a:t>
            </a:r>
            <a:endParaRPr lang="ko-KR" altLang="en-US" sz="6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754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827657" y="9455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656" y="90245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고훈 시대</a:t>
            </a:r>
            <a:endParaRPr lang="ko-KR" altLang="en-US" sz="2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2792" y="1452241"/>
            <a:ext cx="4734586" cy="31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9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005628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3704" y="2736501"/>
            <a:ext cx="4392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나라시대</a:t>
            </a:r>
            <a:endParaRPr lang="ko-KR" altLang="en-US" sz="6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5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792312" y="8642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345" y="945175"/>
            <a:ext cx="561096" cy="56109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8416" y="1038040"/>
            <a:ext cx="3459131" cy="36849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56808" y="417666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나호야마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동릉</a:t>
            </a:r>
            <a:endParaRPr lang="ko-KR" altLang="en-US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0417" y="718041"/>
            <a:ext cx="7030432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97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005628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6442" y="2498050"/>
            <a:ext cx="3187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헤이안</a:t>
            </a:r>
            <a:r>
              <a:rPr lang="ko-KR" altLang="en-US" sz="6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시대</a:t>
            </a:r>
            <a:endParaRPr lang="ko-KR" altLang="en-US" sz="6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5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각 삼각형 4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각 삼각형 5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827657" y="945595"/>
            <a:ext cx="7704856" cy="396044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92312" y="864295"/>
            <a:ext cx="7704856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4360" y="970541"/>
            <a:ext cx="744211" cy="74421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4360" y="1944415"/>
            <a:ext cx="2848072" cy="283062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2712" y="1080318"/>
            <a:ext cx="3361394" cy="372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70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6513"/>
            <a:ext cx="9360170" cy="4788011"/>
          </a:xfrm>
          <a:prstGeom prst="rect">
            <a:avLst/>
          </a:prstGeom>
        </p:spPr>
      </p:pic>
      <p:sp>
        <p:nvSpPr>
          <p:cNvPr id="3" name="직각 삼각형 2"/>
          <p:cNvSpPr/>
          <p:nvPr/>
        </p:nvSpPr>
        <p:spPr>
          <a:xfrm>
            <a:off x="0" y="5297739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4" name="직각 삼각형 3"/>
          <p:cNvSpPr/>
          <p:nvPr/>
        </p:nvSpPr>
        <p:spPr>
          <a:xfrm rot="10800000">
            <a:off x="8999906" y="-4641"/>
            <a:ext cx="360264" cy="463299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05628" y="1440359"/>
            <a:ext cx="3348912" cy="309634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058" tIns="46529" rIns="93058" bIns="46529" spcCol="0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005629" y="1440359"/>
            <a:ext cx="3348912" cy="8087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979" y="1753839"/>
            <a:ext cx="744211" cy="744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71872" y="2498050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가마쿠라</a:t>
            </a:r>
            <a:r>
              <a:rPr lang="ko-KR" altLang="en-US" sz="6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시대</a:t>
            </a:r>
            <a:endParaRPr lang="ko-KR" altLang="en-US" sz="6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8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20</Words>
  <Application>Microsoft Office PowerPoint</Application>
  <PresentationFormat>사용자 지정</PresentationFormat>
  <Paragraphs>15</Paragraphs>
  <Slides>10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데데's 충만한 리뷰</dc:creator>
  <cp:lastModifiedBy>samsung</cp:lastModifiedBy>
  <cp:revision>11</cp:revision>
  <dcterms:created xsi:type="dcterms:W3CDTF">2017-08-25T11:15:14Z</dcterms:created>
  <dcterms:modified xsi:type="dcterms:W3CDTF">2018-03-30T04:17:47Z</dcterms:modified>
</cp:coreProperties>
</file>