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8" r:id="rId3"/>
    <p:sldId id="274" r:id="rId4"/>
    <p:sldId id="269" r:id="rId5"/>
    <p:sldId id="270" r:id="rId6"/>
    <p:sldId id="271" r:id="rId7"/>
    <p:sldId id="277" r:id="rId8"/>
    <p:sldId id="280" r:id="rId9"/>
    <p:sldId id="275" r:id="rId10"/>
    <p:sldId id="278" r:id="rId11"/>
    <p:sldId id="276" r:id="rId12"/>
    <p:sldId id="279" r:id="rId13"/>
    <p:sldId id="273" r:id="rId14"/>
  </p:sldIdLst>
  <p:sldSz cx="9361488" cy="5761038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15">
          <p15:clr>
            <a:srgbClr val="A4A3A4"/>
          </p15:clr>
        </p15:guide>
        <p15:guide id="2" pos="29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6" autoAdjust="0"/>
    <p:restoredTop sz="94660"/>
  </p:normalViewPr>
  <p:slideViewPr>
    <p:cSldViewPr>
      <p:cViewPr varScale="1">
        <p:scale>
          <a:sx n="39" d="100"/>
          <a:sy n="39" d="100"/>
        </p:scale>
        <p:origin x="-77" y="-293"/>
      </p:cViewPr>
      <p:guideLst>
        <p:guide orient="horz" pos="1815"/>
        <p:guide pos="29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1991-F444-46F6-985C-73E2A3BD3179}" type="datetimeFigureOut">
              <a:rPr lang="ko-KR" altLang="en-US" smtClean="0"/>
              <a:pPr/>
              <a:t>2018-04-01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44525" y="685800"/>
            <a:ext cx="5568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4819E-10A6-43C4-AAD3-789B85337F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2272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317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043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970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439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418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500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06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02112" y="1789656"/>
            <a:ext cx="7957265" cy="123488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4223" y="3264588"/>
            <a:ext cx="6553042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8693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6037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49605" y="193369"/>
            <a:ext cx="2155093" cy="41300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9452" y="193369"/>
            <a:ext cx="6314128" cy="41300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6784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2270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9493" y="3702001"/>
            <a:ext cx="7957265" cy="11442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39493" y="2441774"/>
            <a:ext cx="7957265" cy="12602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8870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9452" y="1129537"/>
            <a:ext cx="4233797" cy="3193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9275" y="1129537"/>
            <a:ext cx="4235423" cy="3193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1871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075" y="230709"/>
            <a:ext cx="8425339" cy="960173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74" y="1289566"/>
            <a:ext cx="4136283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074" y="1826996"/>
            <a:ext cx="4136283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755506" y="1289566"/>
            <a:ext cx="4137908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55506" y="1826996"/>
            <a:ext cx="4137908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8818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4522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8886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075" y="229375"/>
            <a:ext cx="3079865" cy="9761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60082" y="229375"/>
            <a:ext cx="5233332" cy="49168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8075" y="1205551"/>
            <a:ext cx="3079865" cy="39407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4059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34917" y="4032727"/>
            <a:ext cx="5616893" cy="476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34917" y="514759"/>
            <a:ext cx="5616893" cy="3456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34917" y="4508813"/>
            <a:ext cx="5616893" cy="6761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5597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8075" y="230709"/>
            <a:ext cx="8425339" cy="96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75" y="1344243"/>
            <a:ext cx="8425339" cy="380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68075" y="5339629"/>
            <a:ext cx="218434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900D5-4D7A-41EE-B042-D931002CDBBC}" type="datetimeFigureOut">
              <a:rPr lang="ko-KR" altLang="en-US" smtClean="0"/>
              <a:pPr/>
              <a:t>2018-04-01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98509" y="5339629"/>
            <a:ext cx="2964471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09067" y="5339629"/>
            <a:ext cx="218434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011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005629" y="1440359"/>
            <a:ext cx="3348912" cy="309634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5627" y="2526866"/>
            <a:ext cx="334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고대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00843" y="3297878"/>
            <a:ext cx="247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>
                  <a:solidFill>
                    <a:schemeClr val="tx1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</p:spTree>
    <p:extLst>
      <p:ext uri="{BB962C8B-B14F-4D97-AF65-F5344CB8AC3E}">
        <p14:creationId xmlns:p14="http://schemas.microsoft.com/office/powerpoint/2010/main" xmlns="" val="39589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70999" y="765082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409" y="1054852"/>
            <a:ext cx="107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근대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0999" y="765082"/>
            <a:ext cx="8639642" cy="8676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0928374">
            <a:off x="2353363" y="977443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xmlns="" id="{BA67582C-9DFB-4F85-A294-C11819223DA2}"/>
              </a:ext>
            </a:extLst>
          </p:cNvPr>
          <p:cNvSpPr/>
          <p:nvPr/>
        </p:nvSpPr>
        <p:spPr>
          <a:xfrm>
            <a:off x="706794" y="1758609"/>
            <a:ext cx="2605797" cy="2706086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xmlns="" id="{038A8BCA-1397-4AE0-BA1C-A504043350C2}"/>
              </a:ext>
            </a:extLst>
          </p:cNvPr>
          <p:cNvSpPr/>
          <p:nvPr/>
        </p:nvSpPr>
        <p:spPr>
          <a:xfrm>
            <a:off x="6177702" y="1804393"/>
            <a:ext cx="2605797" cy="2675308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xmlns="" id="{7A74FB94-F8D9-4136-AD81-228F908A3210}"/>
              </a:ext>
            </a:extLst>
          </p:cNvPr>
          <p:cNvSpPr/>
          <p:nvPr/>
        </p:nvSpPr>
        <p:spPr>
          <a:xfrm>
            <a:off x="3442248" y="1801690"/>
            <a:ext cx="2605797" cy="2703365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3763E6-A7AE-4F46-A372-66A870883F96}"/>
              </a:ext>
            </a:extLst>
          </p:cNvPr>
          <p:cNvSpPr txBox="1"/>
          <p:nvPr/>
        </p:nvSpPr>
        <p:spPr>
          <a:xfrm>
            <a:off x="4308713" y="1147184"/>
            <a:ext cx="18977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20</a:t>
            </a:r>
            <a:r>
              <a:rPr lang="ko-KR" altLang="en-US" sz="25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세기 초</a:t>
            </a:r>
            <a:r>
              <a:rPr lang="en-US" altLang="ko-KR" sz="25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xmlns="" val="233551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005629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5627" y="2526866"/>
            <a:ext cx="334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현대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00843" y="3297878"/>
            <a:ext cx="247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</p:spTree>
    <p:extLst>
      <p:ext uri="{BB962C8B-B14F-4D97-AF65-F5344CB8AC3E}">
        <p14:creationId xmlns:p14="http://schemas.microsoft.com/office/powerpoint/2010/main" xmlns="" val="105992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70999" y="770646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409" y="1054852"/>
            <a:ext cx="107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현대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0999" y="765082"/>
            <a:ext cx="8639642" cy="8676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0928374">
            <a:off x="2353363" y="977443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xmlns="" id="{83B3AAE5-EDEC-4A29-BFFE-250F7762B7D2}"/>
              </a:ext>
            </a:extLst>
          </p:cNvPr>
          <p:cNvSpPr/>
          <p:nvPr/>
        </p:nvSpPr>
        <p:spPr>
          <a:xfrm>
            <a:off x="720304" y="1709280"/>
            <a:ext cx="2487781" cy="2971439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xmlns="" id="{AE21CA1A-C545-4F12-9A68-AB00B95CF12C}"/>
              </a:ext>
            </a:extLst>
          </p:cNvPr>
          <p:cNvSpPr/>
          <p:nvPr/>
        </p:nvSpPr>
        <p:spPr>
          <a:xfrm>
            <a:off x="2728016" y="1709280"/>
            <a:ext cx="2487781" cy="2971439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xmlns="" id="{CAA48B6E-B2AA-475C-A7D7-EEA222E2C055}"/>
              </a:ext>
            </a:extLst>
          </p:cNvPr>
          <p:cNvSpPr/>
          <p:nvPr/>
        </p:nvSpPr>
        <p:spPr>
          <a:xfrm>
            <a:off x="4168534" y="1709280"/>
            <a:ext cx="2487781" cy="2971439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xmlns="" id="{FB5BE0AC-AE36-4FEA-B279-B27E7CCA9275}"/>
              </a:ext>
            </a:extLst>
          </p:cNvPr>
          <p:cNvSpPr/>
          <p:nvPr/>
        </p:nvSpPr>
        <p:spPr>
          <a:xfrm>
            <a:off x="5835190" y="1709279"/>
            <a:ext cx="2487781" cy="2971439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3C01DA-1C4F-4DE7-8A9D-AB54B406C180}"/>
              </a:ext>
            </a:extLst>
          </p:cNvPr>
          <p:cNvSpPr txBox="1"/>
          <p:nvPr/>
        </p:nvSpPr>
        <p:spPr>
          <a:xfrm>
            <a:off x="3864437" y="1095609"/>
            <a:ext cx="281280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 </a:t>
            </a:r>
            <a:r>
              <a:rPr lang="ko-KR" altLang="en-US" sz="2500" b="1" dirty="0"/>
              <a:t>일본 </a:t>
            </a:r>
            <a:r>
              <a:rPr lang="ko-KR" altLang="en-US" sz="2500" b="1" dirty="0" err="1"/>
              <a:t>스트릿</a:t>
            </a:r>
            <a:r>
              <a:rPr lang="ko-KR" altLang="en-US" sz="2500" b="1" dirty="0"/>
              <a:t> 패션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311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664520" y="1440359"/>
            <a:ext cx="4104456" cy="273630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7856" y="296105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さようなら</a:t>
            </a:r>
            <a:r>
              <a:rPr lang="en-US" altLang="ja-JP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!</a:t>
            </a:r>
            <a:r>
              <a:rPr lang="ja-JP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664520" y="1440359"/>
            <a:ext cx="41044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9777" y="1873034"/>
            <a:ext cx="960615" cy="637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5555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70999" y="770646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409" y="1054852"/>
            <a:ext cx="107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고대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0999" y="765082"/>
            <a:ext cx="8639642" cy="8676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0928374">
            <a:off x="2353363" y="977443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B7B9B9E-FD87-489E-BFD9-27547ABF348E}"/>
              </a:ext>
            </a:extLst>
          </p:cNvPr>
          <p:cNvSpPr txBox="1"/>
          <p:nvPr/>
        </p:nvSpPr>
        <p:spPr>
          <a:xfrm>
            <a:off x="3788312" y="1021183"/>
            <a:ext cx="4102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야마토</a:t>
            </a:r>
            <a:r>
              <a:rPr lang="ko-KR" altLang="en-US" sz="20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조정</a:t>
            </a:r>
            <a:r>
              <a:rPr lang="en-US" altLang="ko-KR" sz="20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20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아스카 </a:t>
            </a:r>
            <a:r>
              <a:rPr lang="en-US" altLang="ko-KR" sz="20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&amp; </a:t>
            </a:r>
            <a:r>
              <a:rPr lang="ko-KR" altLang="en-US" sz="20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나라 시대</a:t>
            </a:r>
            <a:endParaRPr lang="en-US" altLang="ko-KR" sz="20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xmlns="" id="{8C983F8A-651E-481C-89E5-E309CEBE35FD}"/>
              </a:ext>
            </a:extLst>
          </p:cNvPr>
          <p:cNvSpPr/>
          <p:nvPr/>
        </p:nvSpPr>
        <p:spPr>
          <a:xfrm>
            <a:off x="504279" y="1655601"/>
            <a:ext cx="2178577" cy="2737086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xmlns="" id="{9638DA75-8610-4B3C-831A-6F6DF65C17B4}"/>
              </a:ext>
            </a:extLst>
          </p:cNvPr>
          <p:cNvSpPr/>
          <p:nvPr/>
        </p:nvSpPr>
        <p:spPr>
          <a:xfrm>
            <a:off x="1364997" y="2161687"/>
            <a:ext cx="2178577" cy="2640573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F7684804-F2CB-4661-A571-46972A5708F0}"/>
              </a:ext>
            </a:extLst>
          </p:cNvPr>
          <p:cNvSpPr/>
          <p:nvPr/>
        </p:nvSpPr>
        <p:spPr>
          <a:xfrm>
            <a:off x="2918681" y="1641809"/>
            <a:ext cx="2050096" cy="2362806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xmlns="" id="{B80AB11B-A3B9-4C2E-BA67-C30252C1E224}"/>
              </a:ext>
            </a:extLst>
          </p:cNvPr>
          <p:cNvSpPr/>
          <p:nvPr/>
        </p:nvSpPr>
        <p:spPr>
          <a:xfrm>
            <a:off x="4183690" y="2143842"/>
            <a:ext cx="2178577" cy="2658418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xmlns="" id="{8870A0C8-EF01-4415-A177-60546569A283}"/>
              </a:ext>
            </a:extLst>
          </p:cNvPr>
          <p:cNvSpPr/>
          <p:nvPr/>
        </p:nvSpPr>
        <p:spPr>
          <a:xfrm>
            <a:off x="5931920" y="1655601"/>
            <a:ext cx="2064571" cy="2362806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xmlns="" id="{8B425CD5-1162-4ABE-9773-C86C5D51D22B}"/>
              </a:ext>
            </a:extLst>
          </p:cNvPr>
          <p:cNvSpPr/>
          <p:nvPr/>
        </p:nvSpPr>
        <p:spPr>
          <a:xfrm>
            <a:off x="6964205" y="2143841"/>
            <a:ext cx="1995429" cy="2658417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14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70999" y="770646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409" y="1054852"/>
            <a:ext cx="107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고대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0999" y="765082"/>
            <a:ext cx="8639642" cy="8676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0928374">
            <a:off x="2353363" y="977443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B7B9B9E-FD87-489E-BFD9-27547ABF348E}"/>
              </a:ext>
            </a:extLst>
          </p:cNvPr>
          <p:cNvSpPr txBox="1"/>
          <p:nvPr/>
        </p:nvSpPr>
        <p:spPr>
          <a:xfrm>
            <a:off x="4308713" y="1147184"/>
            <a:ext cx="161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/>
              </a:rPr>
              <a:t>헤이안</a:t>
            </a:r>
            <a:r>
              <a:rPr lang="ko-KR" altLang="en-US" sz="20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시대</a:t>
            </a:r>
            <a:endParaRPr lang="en-US" altLang="ko-KR" sz="20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xmlns="" id="{A6A75670-5D1F-4209-95AA-5E6A65042649}"/>
              </a:ext>
            </a:extLst>
          </p:cNvPr>
          <p:cNvSpPr/>
          <p:nvPr/>
        </p:nvSpPr>
        <p:spPr>
          <a:xfrm>
            <a:off x="569554" y="1742753"/>
            <a:ext cx="1878942" cy="3073109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xmlns="" id="{353DB638-26B4-4425-B12D-578BC0D1C95D}"/>
              </a:ext>
            </a:extLst>
          </p:cNvPr>
          <p:cNvSpPr/>
          <p:nvPr/>
        </p:nvSpPr>
        <p:spPr>
          <a:xfrm>
            <a:off x="1716552" y="1742752"/>
            <a:ext cx="1878942" cy="3073109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xmlns="" id="{98866675-C38C-4F95-A606-9685A7BB0BC6}"/>
              </a:ext>
            </a:extLst>
          </p:cNvPr>
          <p:cNvSpPr/>
          <p:nvPr/>
        </p:nvSpPr>
        <p:spPr>
          <a:xfrm>
            <a:off x="3027022" y="1742752"/>
            <a:ext cx="1878942" cy="3073109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xmlns="" id="{A0DAEFE9-1825-4ABE-93C6-ED28B688E9BE}"/>
              </a:ext>
            </a:extLst>
          </p:cNvPr>
          <p:cNvSpPr/>
          <p:nvPr/>
        </p:nvSpPr>
        <p:spPr>
          <a:xfrm>
            <a:off x="4464720" y="1706840"/>
            <a:ext cx="1878942" cy="3073109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xmlns="" id="{6C2A0E36-01ED-4815-99D5-6BC6AEE4753C}"/>
              </a:ext>
            </a:extLst>
          </p:cNvPr>
          <p:cNvSpPr/>
          <p:nvPr/>
        </p:nvSpPr>
        <p:spPr>
          <a:xfrm>
            <a:off x="5810273" y="1706840"/>
            <a:ext cx="1878942" cy="3073109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xmlns="" id="{7B8C86F5-40DC-46F5-A3FF-F5133B1E74C7}"/>
              </a:ext>
            </a:extLst>
          </p:cNvPr>
          <p:cNvSpPr/>
          <p:nvPr/>
        </p:nvSpPr>
        <p:spPr>
          <a:xfrm>
            <a:off x="6966462" y="1706840"/>
            <a:ext cx="1878942" cy="3073109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8427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005629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5627" y="2526866"/>
            <a:ext cx="334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중세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00843" y="3297878"/>
            <a:ext cx="247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</p:spTree>
    <p:extLst>
      <p:ext uri="{BB962C8B-B14F-4D97-AF65-F5344CB8AC3E}">
        <p14:creationId xmlns:p14="http://schemas.microsoft.com/office/powerpoint/2010/main" xmlns="" val="166754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133EE88F-C4D2-4639-A0EC-706C945E3E05}"/>
              </a:ext>
            </a:extLst>
          </p:cNvPr>
          <p:cNvSpPr/>
          <p:nvPr/>
        </p:nvSpPr>
        <p:spPr>
          <a:xfrm>
            <a:off x="359543" y="769199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409" y="1054852"/>
            <a:ext cx="106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중세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2303" y="728025"/>
            <a:ext cx="8639642" cy="8234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928374">
            <a:off x="2337736" y="966754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320" y="1099518"/>
            <a:ext cx="792089" cy="506607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5B51A1A-6BBC-4D35-9511-87F71BDFA799}"/>
              </a:ext>
            </a:extLst>
          </p:cNvPr>
          <p:cNvSpPr txBox="1"/>
          <p:nvPr/>
        </p:nvSpPr>
        <p:spPr>
          <a:xfrm>
            <a:off x="4248696" y="1147184"/>
            <a:ext cx="2984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가마쿠라</a:t>
            </a:r>
            <a:r>
              <a:rPr lang="en-US" altLang="ko-KR" sz="20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20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무로마치시대</a:t>
            </a:r>
            <a:endParaRPr lang="en-US" altLang="ko-KR" sz="20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xmlns="" id="{F743E710-EA48-461A-A471-FA02939E6F3B}"/>
              </a:ext>
            </a:extLst>
          </p:cNvPr>
          <p:cNvSpPr/>
          <p:nvPr/>
        </p:nvSpPr>
        <p:spPr>
          <a:xfrm>
            <a:off x="752109" y="1802338"/>
            <a:ext cx="2345535" cy="2995987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D51990-D239-4705-AE57-5E517EDD8E0D}"/>
              </a:ext>
            </a:extLst>
          </p:cNvPr>
          <p:cNvSpPr txBox="1"/>
          <p:nvPr/>
        </p:nvSpPr>
        <p:spPr>
          <a:xfrm>
            <a:off x="504280" y="1800434"/>
            <a:ext cx="133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츠보쇼조쿠</a:t>
            </a:r>
            <a:endParaRPr lang="en-US" altLang="ko-KR" dirty="0"/>
          </a:p>
          <a:p>
            <a:pPr algn="ctr"/>
            <a:r>
              <a:rPr lang="en-US" altLang="ko-KR" dirty="0"/>
              <a:t>(</a:t>
            </a:r>
            <a:r>
              <a:rPr lang="ko-KR" altLang="en-US" dirty="0"/>
              <a:t>壺装束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xmlns="" id="{0CE7D88B-AAB6-46F9-99F4-CE9589B572D9}"/>
              </a:ext>
            </a:extLst>
          </p:cNvPr>
          <p:cNvSpPr/>
          <p:nvPr/>
        </p:nvSpPr>
        <p:spPr>
          <a:xfrm>
            <a:off x="2725977" y="1811165"/>
            <a:ext cx="2242799" cy="2978851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xmlns="" id="{275D2C77-FA99-48D1-8F40-E46BB2167505}"/>
              </a:ext>
            </a:extLst>
          </p:cNvPr>
          <p:cNvSpPr/>
          <p:nvPr/>
        </p:nvSpPr>
        <p:spPr>
          <a:xfrm>
            <a:off x="4536728" y="1808877"/>
            <a:ext cx="2242799" cy="2978851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xmlns="" id="{A3149180-6DAC-4675-9C20-84CF85A741D6}"/>
              </a:ext>
            </a:extLst>
          </p:cNvPr>
          <p:cNvSpPr/>
          <p:nvPr/>
        </p:nvSpPr>
        <p:spPr>
          <a:xfrm>
            <a:off x="6274060" y="1796184"/>
            <a:ext cx="2242799" cy="2978851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129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1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005629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5627" y="2526866"/>
            <a:ext cx="334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근세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00843" y="3297878"/>
            <a:ext cx="247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</p:spTree>
    <p:extLst>
      <p:ext uri="{BB962C8B-B14F-4D97-AF65-F5344CB8AC3E}">
        <p14:creationId xmlns:p14="http://schemas.microsoft.com/office/powerpoint/2010/main" xmlns="" val="84056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91062" y="798458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409" y="1054852"/>
            <a:ext cx="107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근세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0999" y="765082"/>
            <a:ext cx="8639642" cy="8676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0928374">
            <a:off x="2353363" y="977443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B7B9B9E-FD87-489E-BFD9-27547ABF348E}"/>
              </a:ext>
            </a:extLst>
          </p:cNvPr>
          <p:cNvSpPr txBox="1"/>
          <p:nvPr/>
        </p:nvSpPr>
        <p:spPr>
          <a:xfrm>
            <a:off x="4308713" y="1147184"/>
            <a:ext cx="161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에도 시대</a:t>
            </a:r>
            <a:endParaRPr lang="en-US" altLang="ko-KR" sz="20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7B2BE885-5DAB-44B7-AA00-3E1B9491D6DE}"/>
              </a:ext>
            </a:extLst>
          </p:cNvPr>
          <p:cNvGrpSpPr/>
          <p:nvPr/>
        </p:nvGrpSpPr>
        <p:grpSpPr>
          <a:xfrm>
            <a:off x="714372" y="1745923"/>
            <a:ext cx="1884743" cy="3146810"/>
            <a:chOff x="714372" y="1745923"/>
            <a:chExt cx="1884743" cy="314681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2B2B5AF-79B5-4E36-9CCA-F2237FE4AC72}"/>
                </a:ext>
              </a:extLst>
            </p:cNvPr>
            <p:cNvSpPr txBox="1"/>
            <p:nvPr/>
          </p:nvSpPr>
          <p:spPr>
            <a:xfrm>
              <a:off x="714372" y="4492623"/>
              <a:ext cx="18033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err="1"/>
                <a:t>츠가카미시모</a:t>
              </a:r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xmlns="" id="{BADC7D3A-4E71-4FB1-897C-3AF37554505F}"/>
                </a:ext>
              </a:extLst>
            </p:cNvPr>
            <p:cNvSpPr/>
            <p:nvPr/>
          </p:nvSpPr>
          <p:spPr>
            <a:xfrm>
              <a:off x="717150" y="1745923"/>
              <a:ext cx="1881965" cy="2750078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53907363-8FE0-4CEB-BFE7-5A82E86DF122}"/>
              </a:ext>
            </a:extLst>
          </p:cNvPr>
          <p:cNvGrpSpPr/>
          <p:nvPr/>
        </p:nvGrpSpPr>
        <p:grpSpPr>
          <a:xfrm>
            <a:off x="2795836" y="1726818"/>
            <a:ext cx="1881965" cy="3165915"/>
            <a:chOff x="2795836" y="1726818"/>
            <a:chExt cx="1881965" cy="31659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FDFD9BC-E955-4F04-934C-7D53E876D4C0}"/>
                </a:ext>
              </a:extLst>
            </p:cNvPr>
            <p:cNvSpPr txBox="1"/>
            <p:nvPr/>
          </p:nvSpPr>
          <p:spPr>
            <a:xfrm>
              <a:off x="3098191" y="4492623"/>
              <a:ext cx="12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err="1"/>
                <a:t>고소데</a:t>
              </a:r>
              <a:endParaRPr lang="ko-KR" altLang="en-US" sz="2000" dirty="0"/>
            </a:p>
          </p:txBody>
        </p:sp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xmlns="" id="{9F76AE55-328F-478E-878C-69EE111A46B5}"/>
                </a:ext>
              </a:extLst>
            </p:cNvPr>
            <p:cNvSpPr/>
            <p:nvPr/>
          </p:nvSpPr>
          <p:spPr>
            <a:xfrm>
              <a:off x="2795836" y="1726818"/>
              <a:ext cx="1881965" cy="2750078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E8D2B05B-90C7-4D1C-AE6A-D93F6BC06FDB}"/>
              </a:ext>
            </a:extLst>
          </p:cNvPr>
          <p:cNvGrpSpPr/>
          <p:nvPr/>
        </p:nvGrpSpPr>
        <p:grpSpPr>
          <a:xfrm>
            <a:off x="4873332" y="1714690"/>
            <a:ext cx="1881965" cy="3178043"/>
            <a:chOff x="4873332" y="1714690"/>
            <a:chExt cx="1881965" cy="317804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C7343B4-F220-4905-ABC6-3343A93DD7A7}"/>
                </a:ext>
              </a:extLst>
            </p:cNvPr>
            <p:cNvSpPr txBox="1"/>
            <p:nvPr/>
          </p:nvSpPr>
          <p:spPr>
            <a:xfrm>
              <a:off x="5143734" y="4492623"/>
              <a:ext cx="13190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err="1"/>
                <a:t>하오리</a:t>
              </a:r>
              <a:endParaRPr lang="ko-KR" altLang="en-US" sz="2000" dirty="0"/>
            </a:p>
          </p:txBody>
        </p:sp>
        <p:sp>
          <p:nvSpPr>
            <p:cNvPr id="44" name="사각형: 둥근 모서리 43">
              <a:extLst>
                <a:ext uri="{FF2B5EF4-FFF2-40B4-BE49-F238E27FC236}">
                  <a16:creationId xmlns:a16="http://schemas.microsoft.com/office/drawing/2014/main" xmlns="" id="{6E6F53C9-E5C2-47FC-B8D9-2F5E2426491B}"/>
                </a:ext>
              </a:extLst>
            </p:cNvPr>
            <p:cNvSpPr/>
            <p:nvPr/>
          </p:nvSpPr>
          <p:spPr>
            <a:xfrm>
              <a:off x="4873332" y="1714690"/>
              <a:ext cx="1881965" cy="2750078"/>
            </a:xfrm>
            <a:prstGeom prst="round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1B025F87-E935-4ADA-93BE-50FBA2B48590}"/>
              </a:ext>
            </a:extLst>
          </p:cNvPr>
          <p:cNvGrpSpPr/>
          <p:nvPr/>
        </p:nvGrpSpPr>
        <p:grpSpPr>
          <a:xfrm>
            <a:off x="6775360" y="1714690"/>
            <a:ext cx="2058623" cy="3208653"/>
            <a:chOff x="6775360" y="1714690"/>
            <a:chExt cx="2058623" cy="320865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FD220C8A-1815-4B18-9359-1E9DC706E742}"/>
                </a:ext>
              </a:extLst>
            </p:cNvPr>
            <p:cNvSpPr txBox="1"/>
            <p:nvPr/>
          </p:nvSpPr>
          <p:spPr>
            <a:xfrm>
              <a:off x="6775360" y="4453064"/>
              <a:ext cx="2047888" cy="47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err="1"/>
                <a:t>심마이가사네</a:t>
              </a:r>
              <a:endParaRPr lang="ko-KR" altLang="en-US" sz="2000" dirty="0"/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xmlns="" id="{88813AE6-DDA1-4E4D-B3CD-8AA2D8B8E023}"/>
                </a:ext>
              </a:extLst>
            </p:cNvPr>
            <p:cNvSpPr/>
            <p:nvPr/>
          </p:nvSpPr>
          <p:spPr>
            <a:xfrm>
              <a:off x="6952018" y="1714690"/>
              <a:ext cx="1881965" cy="2750078"/>
            </a:xfrm>
            <a:prstGeom prst="roundRect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9990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70999" y="808462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409" y="1054852"/>
            <a:ext cx="107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근세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0999" y="765082"/>
            <a:ext cx="8639642" cy="8676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0928374">
            <a:off x="2353363" y="977443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B7B9B9E-FD87-489E-BFD9-27547ABF348E}"/>
              </a:ext>
            </a:extLst>
          </p:cNvPr>
          <p:cNvSpPr txBox="1"/>
          <p:nvPr/>
        </p:nvSpPr>
        <p:spPr>
          <a:xfrm>
            <a:off x="4308713" y="1147184"/>
            <a:ext cx="161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에도 시대</a:t>
            </a:r>
            <a:endParaRPr lang="en-US" altLang="ko-KR" sz="20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xmlns="" id="{27C7652C-82A5-447E-9B0F-8B0F1134CBC3}"/>
              </a:ext>
            </a:extLst>
          </p:cNvPr>
          <p:cNvSpPr/>
          <p:nvPr/>
        </p:nvSpPr>
        <p:spPr>
          <a:xfrm>
            <a:off x="648296" y="1753342"/>
            <a:ext cx="2315456" cy="3102962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xmlns="" id="{E3F2F6BC-E596-4B00-B846-6E76DB9EA806}"/>
              </a:ext>
            </a:extLst>
          </p:cNvPr>
          <p:cNvSpPr/>
          <p:nvPr/>
        </p:nvSpPr>
        <p:spPr>
          <a:xfrm>
            <a:off x="3334751" y="1700923"/>
            <a:ext cx="2315456" cy="3108082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xmlns="" id="{32FBB130-F7C4-4C13-A41D-72C26C647527}"/>
              </a:ext>
            </a:extLst>
          </p:cNvPr>
          <p:cNvSpPr/>
          <p:nvPr/>
        </p:nvSpPr>
        <p:spPr>
          <a:xfrm>
            <a:off x="6100512" y="1639627"/>
            <a:ext cx="2315456" cy="3108082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9313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005629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5627" y="2526866"/>
            <a:ext cx="334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근대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00843" y="3297878"/>
            <a:ext cx="247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</p:spTree>
    <p:extLst>
      <p:ext uri="{BB962C8B-B14F-4D97-AF65-F5344CB8AC3E}">
        <p14:creationId xmlns:p14="http://schemas.microsoft.com/office/powerpoint/2010/main" xmlns="" val="18418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사용자 지정</PresentationFormat>
  <Paragraphs>51</Paragraphs>
  <Slides>13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데데's 충만한 리뷰</dc:creator>
  <cp:lastModifiedBy>samsung</cp:lastModifiedBy>
  <cp:revision>22</cp:revision>
  <dcterms:created xsi:type="dcterms:W3CDTF">2017-08-25T11:15:14Z</dcterms:created>
  <dcterms:modified xsi:type="dcterms:W3CDTF">2018-03-31T15:36:56Z</dcterms:modified>
</cp:coreProperties>
</file>