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5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1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2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8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59seb-q8j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LE3wqwR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qK4LfKSg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tqK4LfKSgM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-1722" y="1559513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145764" y="2013408"/>
            <a:ext cx="5160649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샌프란시스코 강화조약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(+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카이로선언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포츠담선언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고졸검정고시 한국사 - 샌프란시스코 강화 조약을 아시나요?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0" y="3613966"/>
            <a:ext cx="3907151" cy="28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logfiles.pstatic.net/20120818_74/saskian_13452696615867wrck_JPEG/NaverToolbar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01" y="1719068"/>
            <a:ext cx="3793331" cy="23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stfiles.pstatic.net/20120818_21/saskian_1345269661886pDMh7_JPEG/NaverToolbar0019.jp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57" y="4290647"/>
            <a:ext cx="3760375" cy="25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8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554219" y="1829312"/>
            <a:ext cx="3800742" cy="951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샌프란시스코 평화조약</a:t>
            </a:r>
            <a:r>
              <a:rPr lang="en-US" altLang="ko-KR" b="1" dirty="0"/>
              <a:t>(</a:t>
            </a:r>
            <a:r>
              <a:rPr lang="en-US" altLang="ko-KR" dirty="0"/>
              <a:t>1951.</a:t>
            </a:r>
            <a:r>
              <a:rPr lang="ko-KR" altLang="en-US" dirty="0"/>
              <a:t> </a:t>
            </a:r>
            <a:r>
              <a:rPr lang="en-US" altLang="ko-KR" dirty="0"/>
              <a:t>4.25.~5.04)</a:t>
            </a:r>
            <a:endParaRPr lang="en-US" altLang="ko-KR" b="1" dirty="0"/>
          </a:p>
        </p:txBody>
      </p:sp>
      <p:pic>
        <p:nvPicPr>
          <p:cNvPr id="2050" name="Picture 2" descr="https://blog-imgs-52-origin.fc2.com/y/e/o/yeoksa/SFtreaty_draft-5_19491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" y="2849078"/>
            <a:ext cx="2001026" cy="37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log-imgs-52-origin.fc2.com/y/e/o/yeoksa/SFtreaty_draft-2_19470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73" y="2849078"/>
            <a:ext cx="2076857" cy="37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log-imgs-52-origin.fc2.com/y/e/o/yeoksa/SFtreaty_draft-3_19480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54" y="2849079"/>
            <a:ext cx="2041814" cy="37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-imgs-52-origin.fc2.com/y/e/o/yeoksa/SFtreaty_draft-9_195106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27" y="2849078"/>
            <a:ext cx="1961966" cy="37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7" name="_x187873056" descr="EMB0000076c43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1" y="2828191"/>
            <a:ext cx="8542005" cy="37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3230978" y="1814823"/>
            <a:ext cx="2682044" cy="752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3. </a:t>
            </a:r>
            <a:r>
              <a:rPr lang="ko-KR" altLang="en-US" b="1" dirty="0"/>
              <a:t>한국방공식별구역</a:t>
            </a:r>
            <a:r>
              <a:rPr lang="en-US" altLang="ko-KR" b="1" dirty="0"/>
              <a:t>(KADIZ)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7875296" descr="EMB0000076c43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7" y="2680635"/>
            <a:ext cx="6843554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113568" y="6083167"/>
            <a:ext cx="2682044" cy="500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1987</a:t>
            </a:r>
            <a:r>
              <a:rPr lang="ko-KR" altLang="en-US" dirty="0"/>
              <a:t>년 미국 공군 항법지도</a:t>
            </a:r>
          </a:p>
        </p:txBody>
      </p:sp>
    </p:spTree>
    <p:extLst>
      <p:ext uri="{BB962C8B-B14F-4D97-AF65-F5344CB8AC3E}">
        <p14:creationId xmlns:p14="http://schemas.microsoft.com/office/powerpoint/2010/main" val="16907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3018371" y="1805710"/>
            <a:ext cx="3107258" cy="639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평화선</a:t>
            </a:r>
            <a:r>
              <a:rPr lang="en-US" altLang="ko-KR" b="1" dirty="0"/>
              <a:t>(</a:t>
            </a:r>
            <a:r>
              <a:rPr lang="ko-KR" altLang="en-US" b="1" dirty="0" err="1"/>
              <a:t>이승만라인</a:t>
            </a:r>
            <a:r>
              <a:rPr lang="en-US" altLang="ko-KR" b="1" dirty="0"/>
              <a:t>) 1952.02.08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5314160" descr="EMB00000bf808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0" y="2567408"/>
            <a:ext cx="6832139" cy="40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1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T59seb-q8j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4792" y="256740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3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32" name="그룹 231"/>
          <p:cNvGrpSpPr/>
          <p:nvPr/>
        </p:nvGrpSpPr>
        <p:grpSpPr>
          <a:xfrm>
            <a:off x="5309306" y="2275841"/>
            <a:ext cx="2808312" cy="4176464"/>
            <a:chOff x="2555776" y="620688"/>
            <a:chExt cx="3744416" cy="4176464"/>
          </a:xfrm>
        </p:grpSpPr>
        <p:grpSp>
          <p:nvGrpSpPr>
            <p:cNvPr id="233" name="그룹 232"/>
            <p:cNvGrpSpPr/>
            <p:nvPr/>
          </p:nvGrpSpPr>
          <p:grpSpPr>
            <a:xfrm>
              <a:off x="3059832" y="1556792"/>
              <a:ext cx="3240360" cy="3240360"/>
              <a:chOff x="2987824" y="1412776"/>
              <a:chExt cx="3240360" cy="3240360"/>
            </a:xfrm>
          </p:grpSpPr>
          <p:sp>
            <p:nvSpPr>
              <p:cNvPr id="243" name="도넛 24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도넛 243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도넛 244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그룹 233"/>
            <p:cNvGrpSpPr/>
            <p:nvPr/>
          </p:nvGrpSpPr>
          <p:grpSpPr>
            <a:xfrm>
              <a:off x="3950217" y="2276872"/>
              <a:ext cx="1125839" cy="1800200"/>
              <a:chOff x="6372200" y="2564904"/>
              <a:chExt cx="1125839" cy="1800200"/>
            </a:xfrm>
          </p:grpSpPr>
          <p:sp>
            <p:nvSpPr>
              <p:cNvPr id="236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37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38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39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40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42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cxnSp>
          <p:nvCxnSpPr>
            <p:cNvPr id="235" name="직선 연결선 234"/>
            <p:cNvCxnSpPr>
              <a:stCxn id="237" idx="45"/>
            </p:cNvCxnSpPr>
            <p:nvPr/>
          </p:nvCxnSpPr>
          <p:spPr>
            <a:xfrm flipH="1" flipV="1">
              <a:off x="2555776" y="620688"/>
              <a:ext cx="2474898" cy="252033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그룹 259"/>
          <p:cNvGrpSpPr/>
          <p:nvPr/>
        </p:nvGrpSpPr>
        <p:grpSpPr>
          <a:xfrm>
            <a:off x="4593726" y="1782576"/>
            <a:ext cx="954107" cy="461665"/>
            <a:chOff x="6546557" y="2276872"/>
            <a:chExt cx="1272143" cy="461665"/>
          </a:xfrm>
        </p:grpSpPr>
        <p:sp>
          <p:nvSpPr>
            <p:cNvPr id="261" name="TextBox 37"/>
            <p:cNvSpPr txBox="1"/>
            <p:nvPr/>
          </p:nvSpPr>
          <p:spPr>
            <a:xfrm>
              <a:off x="6546557" y="2276872"/>
              <a:ext cx="1272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dirty="0">
                  <a:solidFill>
                    <a:schemeClr val="bg1"/>
                  </a:solidFill>
                  <a:latin typeface="MingLiU-ExtB" pitchFamily="18" charset="-120"/>
                </a:rPr>
                <a:t>DOKDO</a:t>
              </a:r>
              <a:endParaRPr lang="ko-KR" altLang="en-US" sz="2400" b="1" dirty="0">
                <a:solidFill>
                  <a:schemeClr val="bg1"/>
                </a:solidFill>
                <a:latin typeface="MingLiU-ExtB" pitchFamily="18" charset="-120"/>
              </a:endParaRPr>
            </a:p>
          </p:txBody>
        </p:sp>
        <p:cxnSp>
          <p:nvCxnSpPr>
            <p:cNvPr id="262" name="직선 연결선 261"/>
            <p:cNvCxnSpPr/>
            <p:nvPr/>
          </p:nvCxnSpPr>
          <p:spPr>
            <a:xfrm>
              <a:off x="6618565" y="270892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3" name="그림 262" descr="Untitled-2.png"/>
          <p:cNvPicPr>
            <a:picLocks noChangeAspect="1"/>
          </p:cNvPicPr>
          <p:nvPr/>
        </p:nvPicPr>
        <p:blipFill>
          <a:blip r:embed="rId2" cstate="print"/>
          <a:srcRect l="20160" t="39059" r="20369" b="39521"/>
          <a:stretch>
            <a:fillRect/>
          </a:stretch>
        </p:blipFill>
        <p:spPr>
          <a:xfrm>
            <a:off x="3513343" y="2997296"/>
            <a:ext cx="206175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-1722" y="1559513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145764" y="2013408"/>
            <a:ext cx="5160649" cy="65556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샌프란시스코 강화조약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(+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카이로선언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포츠담선언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(1). 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카이로선언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1943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년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11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27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일 제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차 세계대전이 한창일 때 중국의 </a:t>
            </a:r>
            <a:r>
              <a:rPr lang="ko-KR" altLang="en-US" sz="2000" dirty="0" err="1">
                <a:solidFill>
                  <a:schemeClr val="bg1"/>
                </a:solidFill>
                <a:ea typeface="함초롬돋움"/>
              </a:rPr>
              <a:t>장제스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,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미국의 루즈벨트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영국의 </a:t>
            </a:r>
            <a:r>
              <a:rPr lang="ko-KR" altLang="en-US" sz="2000" dirty="0" err="1">
                <a:solidFill>
                  <a:schemeClr val="bg1"/>
                </a:solidFill>
                <a:ea typeface="함초롬돋움"/>
              </a:rPr>
              <a:t>처칠이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 이집트의 카이로에 모여 전후 일본 영토 처리의 기본 방침을 정했다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.</a:t>
            </a:r>
            <a:br>
              <a:rPr lang="en-US" altLang="ko-KR" sz="2000" dirty="0">
                <a:solidFill>
                  <a:schemeClr val="bg1"/>
                </a:solidFill>
                <a:ea typeface="함초롬돋움"/>
              </a:rPr>
            </a:b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카이로선언은 대한제국의 자주 독립과 영토 주권 회복을 담은 최초의 선언이었다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http://www.tokdo.kr/wys2/file_attach/2014/01/13/1389583663-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01" y="1925516"/>
            <a:ext cx="3705958" cy="48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0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-1722" y="1559513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145764" y="2013407"/>
            <a:ext cx="5160649" cy="70173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샌프란시스코 강화조약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(+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카이로선언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포츠담선언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(2). 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포츠담선언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1945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년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8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15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일 일본은 무조건 항복을 선언하고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, 9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일 미국 군함 </a:t>
            </a:r>
            <a:r>
              <a:rPr lang="ko-KR" altLang="en-US" sz="2000" dirty="0" err="1">
                <a:solidFill>
                  <a:schemeClr val="bg1"/>
                </a:solidFill>
                <a:ea typeface="함초롬돋움"/>
              </a:rPr>
              <a:t>미주리호에서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 항복 문서에 서명했다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서명과 함께 포츠담선언은 국제법의 효력을 갖게 되었고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카이로선언의 영토 규정과 함께 ‘전후 일본 영토 처리의 원칙’이 되었다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. 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218" name="Picture 2" descr="http://www.tokdo.kr/wys2/file_attach/2014/01/13/1389584780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9" y="1829312"/>
            <a:ext cx="3516925" cy="48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3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-1722" y="1559513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145764" y="2013408"/>
            <a:ext cx="5160649" cy="75251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샌프란시스코 강화조약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(+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카이로선언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포츠담선언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(3).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샌프란시스코 강화조약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ea typeface="함초롬돋움"/>
              </a:rPr>
              <a:t>1951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년 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7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월 미국과 영국이 합의한 샌프란시스코강화조약 초안이 완성되었고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, 8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14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일에 최종안이 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50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개국에 전달되었다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. 9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8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일 미국의 샌프란시스코에서 조약이 조인되었고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, 1952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년 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4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28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일 발효되었다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. </a:t>
            </a:r>
            <a:br>
              <a:rPr lang="en-US" altLang="ko-KR" dirty="0">
                <a:solidFill>
                  <a:schemeClr val="bg1"/>
                </a:solidFill>
                <a:ea typeface="함초롬돋움"/>
              </a:rPr>
            </a:br>
            <a:r>
              <a:rPr lang="ko-KR" altLang="en-US" dirty="0">
                <a:solidFill>
                  <a:schemeClr val="bg1"/>
                </a:solidFill>
                <a:ea typeface="함초롬돋움"/>
              </a:rPr>
              <a:t>한국 관련 조항은 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제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2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장 제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2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조 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(a)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항에서 ‘일본은 한국의 독립을 승인하며 제주도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거문도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울릉도를 포함하는 한국에 대한 모든 권리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권원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ea typeface="함초롬돋움"/>
              </a:rPr>
              <a:t>청구권을 포기한다</a:t>
            </a:r>
            <a:r>
              <a:rPr lang="en-US" altLang="ko-KR" b="1" dirty="0">
                <a:solidFill>
                  <a:schemeClr val="bg1"/>
                </a:solidFill>
                <a:ea typeface="함초롬돋움"/>
              </a:rPr>
              <a:t>.’</a:t>
            </a:r>
            <a:r>
              <a:rPr lang="ko-KR" altLang="en-US" dirty="0">
                <a:solidFill>
                  <a:schemeClr val="bg1"/>
                </a:solidFill>
                <a:ea typeface="함초롬돋움"/>
              </a:rPr>
              <a:t>고 규정되었다</a:t>
            </a:r>
            <a:r>
              <a:rPr lang="en-US" altLang="ko-KR" dirty="0">
                <a:solidFill>
                  <a:schemeClr val="bg1"/>
                </a:solidFill>
                <a:ea typeface="함초롬돋움"/>
              </a:rPr>
              <a:t>.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4" name="Picture 2" descr="http://www.tokdo.kr/wys2/file_attach/2014/01/13/1389599493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12" y="1814901"/>
            <a:ext cx="3714750" cy="24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okdo.kr/wys2/file_attach/2014/01/13/1389584868-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12" y="4396155"/>
            <a:ext cx="3714750" cy="23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6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추가자료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" action="ppaction://noaction"/>
              </a:rPr>
              <a:t>https://www.youtube.com/watch?v=pb7WYV9VjBI</a:t>
            </a: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" action="ppaction://noaction"/>
              </a:rPr>
              <a:t>http://dokdo.mofa.go.kr/kor/pds/video_list.jsp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2"/>
              </a:rPr>
              <a:t>https://www.youtube.com/watch?v=uxLE3wqwRB0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07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242" name="Picture 2" descr="&amp;quot;독도는우리땅(dj doc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16" y="-1"/>
            <a:ext cx="62095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492212" y="303788"/>
            <a:ext cx="3727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68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064944" y="615805"/>
            <a:ext cx="1985210" cy="896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>
                <a:solidFill>
                  <a:schemeClr val="tx1"/>
                </a:solidFill>
              </a:rPr>
              <a:t>식품영양학과</a:t>
            </a:r>
            <a:endParaRPr lang="en-US" altLang="ko-KR" dirty="0">
              <a:solidFill>
                <a:schemeClr val="tx1"/>
              </a:solidFill>
            </a:endParaRPr>
          </a:p>
          <a:p>
            <a:pPr algn="r"/>
            <a:r>
              <a:rPr lang="en-US" altLang="ko-KR" dirty="0">
                <a:solidFill>
                  <a:schemeClr val="tx1"/>
                </a:solidFill>
              </a:rPr>
              <a:t>21427959</a:t>
            </a:r>
          </a:p>
          <a:p>
            <a:pPr algn="r"/>
            <a:r>
              <a:rPr lang="ko-KR" altLang="en-US" dirty="0">
                <a:solidFill>
                  <a:schemeClr val="tx1"/>
                </a:solidFill>
              </a:rPr>
              <a:t>강인수</a:t>
            </a:r>
          </a:p>
        </p:txBody>
      </p:sp>
      <p:pic>
        <p:nvPicPr>
          <p:cNvPr id="3" name="EtqK4LfKSgM">
            <a:hlinkClick r:id="rId3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17748" y="2912211"/>
            <a:ext cx="3429000" cy="25717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406370" y="2013409"/>
            <a:ext cx="4516600" cy="64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2010.03.01 </a:t>
            </a:r>
            <a:r>
              <a:rPr lang="ko-KR" altLang="en-US" dirty="0"/>
              <a:t>뉴욕 타임스퀘어 </a:t>
            </a:r>
            <a:r>
              <a:rPr lang="en-US" altLang="ko-KR" dirty="0"/>
              <a:t>CNN</a:t>
            </a:r>
            <a:r>
              <a:rPr lang="ko-KR" altLang="en-US" dirty="0"/>
              <a:t>전광판</a:t>
            </a:r>
            <a:r>
              <a:rPr lang="en-US" altLang="ko-KR" dirty="0"/>
              <a:t> </a:t>
            </a:r>
            <a:r>
              <a:rPr lang="ko-KR" altLang="en-US" dirty="0"/>
              <a:t>독도 광고 영상</a:t>
            </a:r>
          </a:p>
        </p:txBody>
      </p:sp>
    </p:spTree>
    <p:extLst>
      <p:ext uri="{BB962C8B-B14F-4D97-AF65-F5344CB8AC3E}">
        <p14:creationId xmlns:p14="http://schemas.microsoft.com/office/powerpoint/2010/main" val="74973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99244" y="2319617"/>
            <a:ext cx="8945513" cy="3756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2400" b="1" dirty="0"/>
              <a:t>연합국 최고사령부 지령 </a:t>
            </a:r>
            <a:r>
              <a:rPr lang="en-US" altLang="ko-KR" sz="2400" b="1" dirty="0"/>
              <a:t>(SCAPIN) </a:t>
            </a:r>
            <a:r>
              <a:rPr lang="ko-KR" altLang="en-US" sz="2400" b="1" dirty="0"/>
              <a:t>제 </a:t>
            </a:r>
            <a:r>
              <a:rPr lang="en-US" altLang="ko-KR" sz="2400" b="1" dirty="0"/>
              <a:t>677</a:t>
            </a:r>
            <a:r>
              <a:rPr lang="ko-KR" altLang="en-US" sz="2400" b="1" dirty="0"/>
              <a:t>호 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1033</a:t>
            </a:r>
            <a:r>
              <a:rPr lang="ko-KR" altLang="en-US" sz="2400" b="1" dirty="0"/>
              <a:t>호</a:t>
            </a:r>
            <a:endParaRPr lang="en-US" altLang="ko-KR" sz="2400" b="1" dirty="0"/>
          </a:p>
          <a:p>
            <a:pPr marL="342900" indent="-342900">
              <a:buAutoNum type="arabicPeriod"/>
            </a:pPr>
            <a:endParaRPr lang="en-US" altLang="ko-KR" sz="2400" b="1" dirty="0"/>
          </a:p>
          <a:p>
            <a:pPr marL="342900" indent="-342900">
              <a:buFontTx/>
              <a:buAutoNum type="arabicPeriod"/>
            </a:pPr>
            <a:r>
              <a:rPr lang="ko-KR" altLang="en-US" sz="2400" b="1" dirty="0"/>
              <a:t>샌프란시스코 평화조약</a:t>
            </a:r>
            <a:endParaRPr lang="ko-KR" altLang="en-US" sz="2400" dirty="0"/>
          </a:p>
          <a:p>
            <a:pPr marL="342900" indent="-342900">
              <a:buAutoNum type="arabicPeriod"/>
            </a:pPr>
            <a:endParaRPr lang="en-US" altLang="ko-KR" sz="2400" b="1" dirty="0"/>
          </a:p>
          <a:p>
            <a:pPr marL="342900" indent="-342900">
              <a:buFontTx/>
              <a:buAutoNum type="arabicPeriod"/>
            </a:pPr>
            <a:r>
              <a:rPr lang="ko-KR" altLang="en-US" sz="2400" b="1" dirty="0"/>
              <a:t>한국방공식별구역</a:t>
            </a:r>
            <a:r>
              <a:rPr lang="en-US" altLang="ko-KR" sz="2400" b="1" dirty="0"/>
              <a:t>(KADIZ)</a:t>
            </a:r>
          </a:p>
          <a:p>
            <a:pPr marL="342900" indent="-342900">
              <a:buFontTx/>
              <a:buAutoNum type="arabicPeriod"/>
            </a:pPr>
            <a:endParaRPr lang="en-US" altLang="ko-KR" sz="2400" b="1" dirty="0"/>
          </a:p>
          <a:p>
            <a:pPr marL="342900" indent="-342900">
              <a:buFontTx/>
              <a:buAutoNum type="arabicPeriod"/>
            </a:pPr>
            <a:r>
              <a:rPr lang="ko-KR" altLang="en-US" sz="2400" b="1" dirty="0"/>
              <a:t>평화선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이승만라인</a:t>
            </a:r>
            <a:r>
              <a:rPr lang="en-US" altLang="ko-KR" sz="2400" b="1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98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75869"/>
            <a:ext cx="3030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 외교적 관점에서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064944" y="615805"/>
            <a:ext cx="1985210" cy="896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>
                <a:solidFill>
                  <a:schemeClr val="tx1"/>
                </a:solidFill>
              </a:rPr>
              <a:t>식품영양학과</a:t>
            </a:r>
            <a:endParaRPr lang="en-US" altLang="ko-KR" dirty="0">
              <a:solidFill>
                <a:schemeClr val="tx1"/>
              </a:solidFill>
            </a:endParaRPr>
          </a:p>
          <a:p>
            <a:pPr algn="r"/>
            <a:r>
              <a:rPr lang="en-US" altLang="ko-KR" dirty="0">
                <a:solidFill>
                  <a:schemeClr val="tx1"/>
                </a:solidFill>
              </a:rPr>
              <a:t>21427959</a:t>
            </a:r>
          </a:p>
          <a:p>
            <a:pPr algn="r"/>
            <a:r>
              <a:rPr lang="ko-KR" altLang="en-US" dirty="0">
                <a:solidFill>
                  <a:schemeClr val="tx1"/>
                </a:solidFill>
              </a:rPr>
              <a:t>강인수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169089" y="1814822"/>
            <a:ext cx="4805823" cy="951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b="1" dirty="0"/>
              <a:t>연합국 최고사령부 지령 </a:t>
            </a:r>
            <a:r>
              <a:rPr lang="en-US" altLang="ko-KR" b="1" dirty="0"/>
              <a:t>(SCAPIN) </a:t>
            </a:r>
            <a:r>
              <a:rPr lang="ko-KR" altLang="en-US" b="1" dirty="0"/>
              <a:t>제 </a:t>
            </a:r>
            <a:r>
              <a:rPr lang="en-US" altLang="ko-KR" b="1" dirty="0"/>
              <a:t>677</a:t>
            </a:r>
            <a:r>
              <a:rPr lang="ko-KR" altLang="en-US" b="1" dirty="0"/>
              <a:t>호 </a:t>
            </a:r>
            <a:r>
              <a:rPr lang="en-US" altLang="ko-KR" b="1" dirty="0"/>
              <a:t>, </a:t>
            </a:r>
            <a:r>
              <a:rPr lang="ko-KR" altLang="en-US" b="1" dirty="0"/>
              <a:t>제</a:t>
            </a:r>
            <a:r>
              <a:rPr lang="en-US" altLang="ko-KR" b="1" dirty="0"/>
              <a:t>1033</a:t>
            </a:r>
            <a:r>
              <a:rPr lang="ko-KR" altLang="en-US" b="1" dirty="0"/>
              <a:t>호</a:t>
            </a:r>
            <a:endParaRPr lang="en-US" altLang="ko-KR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81" y="2966168"/>
            <a:ext cx="3897732" cy="3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7" y="2966170"/>
            <a:ext cx="3851513" cy="31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2593769" y="6294923"/>
            <a:ext cx="3956462" cy="433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연합국 최고사령부 행정지역 </a:t>
            </a:r>
            <a:r>
              <a:rPr lang="en-US" altLang="ko-KR" dirty="0"/>
              <a:t>: </a:t>
            </a:r>
            <a:r>
              <a:rPr lang="ko-KR" altLang="en-US" dirty="0"/>
              <a:t>남한과 일본</a:t>
            </a:r>
          </a:p>
        </p:txBody>
      </p:sp>
    </p:spTree>
    <p:extLst>
      <p:ext uri="{BB962C8B-B14F-4D97-AF65-F5344CB8AC3E}">
        <p14:creationId xmlns:p14="http://schemas.microsoft.com/office/powerpoint/2010/main" val="291287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341</Words>
  <Application>Microsoft Office PowerPoint</Application>
  <PresentationFormat>화면 슬라이드 쇼(4:3)</PresentationFormat>
  <Paragraphs>100</Paragraphs>
  <Slides>14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2018-04-05T03:05:04Z</dcterms:created>
  <dcterms:modified xsi:type="dcterms:W3CDTF">2018-04-05T03:10:28Z</dcterms:modified>
</cp:coreProperties>
</file>