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68" r:id="rId3"/>
    <p:sldId id="265" r:id="rId4"/>
    <p:sldId id="276" r:id="rId5"/>
    <p:sldId id="269" r:id="rId6"/>
    <p:sldId id="273" r:id="rId7"/>
    <p:sldId id="274" r:id="rId8"/>
    <p:sldId id="27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9BFB7-2DBA-4E4B-AD33-0CD7C46A7506}" type="datetimeFigureOut">
              <a:rPr lang="ko-KR" altLang="en-US" smtClean="0"/>
              <a:t>2018-04-10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57EA6743-72F6-4F3A-9EA4-A3EC30167E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39840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9BFB7-2DBA-4E4B-AD33-0CD7C46A7506}" type="datetimeFigureOut">
              <a:rPr lang="ko-KR" altLang="en-US" smtClean="0"/>
              <a:t>2018-04-10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A6743-72F6-4F3A-9EA4-A3EC30167E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32481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9BFB7-2DBA-4E4B-AD33-0CD7C46A7506}" type="datetimeFigureOut">
              <a:rPr lang="ko-KR" altLang="en-US" smtClean="0"/>
              <a:t>2018-04-10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A6743-72F6-4F3A-9EA4-A3EC30167E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95712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9BFB7-2DBA-4E4B-AD33-0CD7C46A7506}" type="datetimeFigureOut">
              <a:rPr lang="ko-KR" altLang="en-US" smtClean="0"/>
              <a:t>2018-04-10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A6743-72F6-4F3A-9EA4-A3EC30167E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4787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7A9BFB7-2DBA-4E4B-AD33-0CD7C46A7506}" type="datetimeFigureOut">
              <a:rPr lang="ko-KR" altLang="en-US" smtClean="0"/>
              <a:t>2018-04-10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ko-KR" alt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57EA6743-72F6-4F3A-9EA4-A3EC30167E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1887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9BFB7-2DBA-4E4B-AD33-0CD7C46A7506}" type="datetimeFigureOut">
              <a:rPr lang="ko-KR" altLang="en-US" smtClean="0"/>
              <a:t>2018-04-10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A6743-72F6-4F3A-9EA4-A3EC30167E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46612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9BFB7-2DBA-4E4B-AD33-0CD7C46A7506}" type="datetimeFigureOut">
              <a:rPr lang="ko-KR" altLang="en-US" smtClean="0"/>
              <a:t>2018-04-10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A6743-72F6-4F3A-9EA4-A3EC30167E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34691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9BFB7-2DBA-4E4B-AD33-0CD7C46A7506}" type="datetimeFigureOut">
              <a:rPr lang="ko-KR" altLang="en-US" smtClean="0"/>
              <a:t>2018-04-10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A6743-72F6-4F3A-9EA4-A3EC30167E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7608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9BFB7-2DBA-4E4B-AD33-0CD7C46A7506}" type="datetimeFigureOut">
              <a:rPr lang="ko-KR" altLang="en-US" smtClean="0"/>
              <a:t>2018-04-10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A6743-72F6-4F3A-9EA4-A3EC30167E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14508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9BFB7-2DBA-4E4B-AD33-0CD7C46A7506}" type="datetimeFigureOut">
              <a:rPr lang="ko-KR" altLang="en-US" smtClean="0"/>
              <a:t>2018-04-10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A6743-72F6-4F3A-9EA4-A3EC30167E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1910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9BFB7-2DBA-4E4B-AD33-0CD7C46A7506}" type="datetimeFigureOut">
              <a:rPr lang="ko-KR" altLang="en-US" smtClean="0"/>
              <a:t>2018-04-10</a:t>
            </a:fld>
            <a:endParaRPr lang="ko-KR" alt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A6743-72F6-4F3A-9EA4-A3EC30167E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10111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C7A9BFB7-2DBA-4E4B-AD33-0CD7C46A7506}" type="datetimeFigureOut">
              <a:rPr lang="ko-KR" altLang="en-US" smtClean="0"/>
              <a:t>2018-04-10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57EA6743-72F6-4F3A-9EA4-A3EC30167E7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651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1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1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1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1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1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1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1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1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1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NsE6GbKOTks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C7D15DC-134D-4B1F-9923-D4956C6F2B0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/>
              <a:t>21702085 </a:t>
            </a:r>
            <a:r>
              <a:rPr lang="ko-KR" altLang="en-US" dirty="0" err="1"/>
              <a:t>김유림</a:t>
            </a:r>
            <a:endParaRPr lang="ko-KR" altLang="en-US" dirty="0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DCE334BE-BA14-4A5F-B814-1A7247532E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51560" y="4468031"/>
            <a:ext cx="7891272" cy="1069848"/>
          </a:xfrm>
        </p:spPr>
        <p:txBody>
          <a:bodyPr/>
          <a:lstStyle/>
          <a:p>
            <a:r>
              <a:rPr lang="ko-KR" alt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한국측은 안용복이라는 인물의 사실에 반대되는 진술을 영주권의 근거의 하나로 인용하고 있다</a:t>
            </a:r>
            <a:r>
              <a:rPr lang="en-US" altLang="ko-KR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휴먼모음T" panose="02030504000101010101" pitchFamily="18" charset="-127"/>
                <a:ea typeface="휴먼모음T" panose="02030504000101010101" pitchFamily="18" charset="-127"/>
              </a:rPr>
              <a:t>.</a:t>
            </a:r>
            <a:endParaRPr lang="ko-KR" altLang="en-US" sz="2800" dirty="0">
              <a:solidFill>
                <a:schemeClr val="tx1">
                  <a:lumMod val="75000"/>
                  <a:lumOff val="25000"/>
                </a:schemeClr>
              </a:solidFill>
              <a:latin typeface="휴먼모음T" panose="02030504000101010101" pitchFamily="18" charset="-127"/>
              <a:ea typeface="휴먼모음T" panose="02030504000101010101" pitchFamily="18" charset="-127"/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06758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010E930-EC09-4E66-9C47-F6530B436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2213" y="2203969"/>
            <a:ext cx="10058400" cy="1609344"/>
          </a:xfrm>
        </p:spPr>
        <p:txBody>
          <a:bodyPr/>
          <a:lstStyle/>
          <a:p>
            <a:r>
              <a:rPr lang="ko-KR" altLang="en-US" dirty="0"/>
              <a:t>한국 기록 속의 </a:t>
            </a:r>
            <a:r>
              <a:rPr lang="ko-KR" altLang="en-US" b="1" dirty="0">
                <a:solidFill>
                  <a:srgbClr val="FF0000"/>
                </a:solidFill>
              </a:rPr>
              <a:t>안용복</a:t>
            </a:r>
          </a:p>
        </p:txBody>
      </p:sp>
    </p:spTree>
    <p:extLst>
      <p:ext uri="{BB962C8B-B14F-4D97-AF65-F5344CB8AC3E}">
        <p14:creationId xmlns:p14="http://schemas.microsoft.com/office/powerpoint/2010/main" val="2289300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33AC7F3-ED89-4CD5-9AAB-BDD1080C4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75796" y="484632"/>
            <a:ext cx="10058400" cy="1609344"/>
          </a:xfrm>
        </p:spPr>
        <p:txBody>
          <a:bodyPr/>
          <a:lstStyle/>
          <a:p>
            <a:r>
              <a:rPr lang="ko-KR" altLang="en-US" dirty="0"/>
              <a:t>한국 기록속의 </a:t>
            </a:r>
            <a:r>
              <a:rPr lang="ko-KR" altLang="en-US" b="1" i="1" dirty="0">
                <a:solidFill>
                  <a:srgbClr val="FF0000"/>
                </a:solidFill>
              </a:rPr>
              <a:t>안용복</a:t>
            </a:r>
            <a:r>
              <a:rPr lang="ko-KR" altLang="en-US" dirty="0"/>
              <a:t> </a:t>
            </a:r>
          </a:p>
        </p:txBody>
      </p:sp>
      <p:pic>
        <p:nvPicPr>
          <p:cNvPr id="14" name="그림 13">
            <a:extLst>
              <a:ext uri="{FF2B5EF4-FFF2-40B4-BE49-F238E27FC236}">
                <a16:creationId xmlns:a16="http://schemas.microsoft.com/office/drawing/2014/main" id="{3D2EA4FE-F255-4E08-996E-C4B7E2BFBE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3934" y="1671095"/>
            <a:ext cx="6539901" cy="5283416"/>
          </a:xfrm>
          <a:prstGeom prst="rect">
            <a:avLst/>
          </a:prstGeom>
        </p:spPr>
      </p:pic>
      <p:sp>
        <p:nvSpPr>
          <p:cNvPr id="10" name="내용 개체 틀 9">
            <a:extLst>
              <a:ext uri="{FF2B5EF4-FFF2-40B4-BE49-F238E27FC236}">
                <a16:creationId xmlns:a16="http://schemas.microsoft.com/office/drawing/2014/main" id="{6E4961D0-2FFE-4424-8968-5D80DFCF01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0340" y="6601637"/>
            <a:ext cx="9888884" cy="32637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dirty="0"/>
              <a:t>http://terms.naver.com/entry.nhn?docId=3574697&amp;cid=59015&amp;categoryId=59015</a:t>
            </a:r>
            <a:endParaRPr lang="ko-KR" altLang="en-US" dirty="0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69D3EF8B-75D1-468E-B7A1-3C96F5DECE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893" y="3429000"/>
            <a:ext cx="9125422" cy="704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649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44FD692A-6284-4A89-8726-612E35DCB194}"/>
              </a:ext>
            </a:extLst>
          </p:cNvPr>
          <p:cNvSpPr/>
          <p:nvPr/>
        </p:nvSpPr>
        <p:spPr>
          <a:xfrm>
            <a:off x="675249" y="717452"/>
            <a:ext cx="4304714" cy="171625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200" b="1" dirty="0">
                <a:solidFill>
                  <a:schemeClr val="tx1"/>
                </a:solidFill>
                <a:latin typeface="+mj-ea"/>
                <a:ea typeface="+mj-ea"/>
              </a:rPr>
              <a:t>1693</a:t>
            </a:r>
            <a:r>
              <a:rPr lang="ko-KR" altLang="en-US" sz="3200" b="1" dirty="0">
                <a:solidFill>
                  <a:schemeClr val="tx1"/>
                </a:solidFill>
                <a:latin typeface="+mj-ea"/>
                <a:ea typeface="+mj-ea"/>
              </a:rPr>
              <a:t>년</a:t>
            </a:r>
          </a:p>
        </p:txBody>
      </p:sp>
      <p:sp>
        <p:nvSpPr>
          <p:cNvPr id="5" name="화살표: 오른쪽 4">
            <a:extLst>
              <a:ext uri="{FF2B5EF4-FFF2-40B4-BE49-F238E27FC236}">
                <a16:creationId xmlns:a16="http://schemas.microsoft.com/office/drawing/2014/main" id="{4A996A53-5CCB-4427-BE95-34115AEA8BC4}"/>
              </a:ext>
            </a:extLst>
          </p:cNvPr>
          <p:cNvSpPr/>
          <p:nvPr/>
        </p:nvSpPr>
        <p:spPr>
          <a:xfrm>
            <a:off x="4431323" y="1301261"/>
            <a:ext cx="1097280" cy="548640"/>
          </a:xfrm>
          <a:prstGeom prst="rightArrow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FBF7E8E-5499-4A4C-8556-F091FFD70638}"/>
              </a:ext>
            </a:extLst>
          </p:cNvPr>
          <p:cNvSpPr txBox="1"/>
          <p:nvPr/>
        </p:nvSpPr>
        <p:spPr>
          <a:xfrm>
            <a:off x="6400800" y="1295193"/>
            <a:ext cx="26447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>
                <a:latin typeface="+mn-ea"/>
              </a:rPr>
              <a:t>일본</a:t>
            </a: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CF50BFCF-A7B8-4060-8375-1EF5B2E0D1B6}"/>
              </a:ext>
            </a:extLst>
          </p:cNvPr>
          <p:cNvSpPr/>
          <p:nvPr/>
        </p:nvSpPr>
        <p:spPr>
          <a:xfrm>
            <a:off x="1791286" y="2708031"/>
            <a:ext cx="4304714" cy="171625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200" b="1" dirty="0">
                <a:solidFill>
                  <a:schemeClr val="tx1"/>
                </a:solidFill>
                <a:latin typeface="+mj-ea"/>
                <a:ea typeface="+mj-ea"/>
              </a:rPr>
              <a:t>1696</a:t>
            </a:r>
            <a:r>
              <a:rPr lang="ko-KR" altLang="en-US" sz="3200" b="1" dirty="0">
                <a:solidFill>
                  <a:schemeClr val="tx1"/>
                </a:solidFill>
                <a:latin typeface="+mj-ea"/>
                <a:ea typeface="+mj-ea"/>
              </a:rPr>
              <a:t>년</a:t>
            </a:r>
          </a:p>
        </p:txBody>
      </p:sp>
      <p:sp>
        <p:nvSpPr>
          <p:cNvPr id="8" name="화살표: 오른쪽 7">
            <a:extLst>
              <a:ext uri="{FF2B5EF4-FFF2-40B4-BE49-F238E27FC236}">
                <a16:creationId xmlns:a16="http://schemas.microsoft.com/office/drawing/2014/main" id="{EAB02F04-31A5-46A2-B627-725F2AAD475E}"/>
              </a:ext>
            </a:extLst>
          </p:cNvPr>
          <p:cNvSpPr/>
          <p:nvPr/>
        </p:nvSpPr>
        <p:spPr>
          <a:xfrm>
            <a:off x="5555107" y="3291840"/>
            <a:ext cx="1097280" cy="548640"/>
          </a:xfrm>
          <a:prstGeom prst="rightArrow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431EE1C-7BEE-4ADF-A47B-525B8A4BD549}"/>
              </a:ext>
            </a:extLst>
          </p:cNvPr>
          <p:cNvSpPr txBox="1"/>
          <p:nvPr/>
        </p:nvSpPr>
        <p:spPr>
          <a:xfrm>
            <a:off x="7540487" y="3291840"/>
            <a:ext cx="26447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>
                <a:latin typeface="+mn-ea"/>
              </a:rPr>
              <a:t>일본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0EDF418-BA62-4511-9F55-E150013544B1}"/>
              </a:ext>
            </a:extLst>
          </p:cNvPr>
          <p:cNvSpPr txBox="1"/>
          <p:nvPr/>
        </p:nvSpPr>
        <p:spPr>
          <a:xfrm>
            <a:off x="57901" y="6453703"/>
            <a:ext cx="27697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지식백과</a:t>
            </a:r>
          </a:p>
        </p:txBody>
      </p:sp>
      <p:sp>
        <p:nvSpPr>
          <p:cNvPr id="11" name="사각형: 둥근 모서리 10">
            <a:extLst>
              <a:ext uri="{FF2B5EF4-FFF2-40B4-BE49-F238E27FC236}">
                <a16:creationId xmlns:a16="http://schemas.microsoft.com/office/drawing/2014/main" id="{423314BE-76A4-4258-AE8A-05815AA6EA5F}"/>
              </a:ext>
            </a:extLst>
          </p:cNvPr>
          <p:cNvSpPr/>
          <p:nvPr/>
        </p:nvSpPr>
        <p:spPr>
          <a:xfrm>
            <a:off x="3617843" y="4424290"/>
            <a:ext cx="4545495" cy="1411872"/>
          </a:xfrm>
          <a:prstGeom prst="round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200" b="1" dirty="0"/>
              <a:t>사과를 받고 돌아옴</a:t>
            </a:r>
          </a:p>
        </p:txBody>
      </p:sp>
    </p:spTree>
    <p:extLst>
      <p:ext uri="{BB962C8B-B14F-4D97-AF65-F5344CB8AC3E}">
        <p14:creationId xmlns:p14="http://schemas.microsoft.com/office/powerpoint/2010/main" val="32740882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온라인 미디어 1">
            <a:hlinkClick r:id="" action="ppaction://media"/>
            <a:extLst>
              <a:ext uri="{FF2B5EF4-FFF2-40B4-BE49-F238E27FC236}">
                <a16:creationId xmlns:a16="http://schemas.microsoft.com/office/drawing/2014/main" id="{04DE6766-DD8E-46DC-BA65-CB8080E968A7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301458" y="2100531"/>
            <a:ext cx="7683561" cy="4322003"/>
          </a:xfrm>
          <a:prstGeom prst="rect">
            <a:avLst/>
          </a:prstGeom>
        </p:spPr>
      </p:pic>
      <p:sp>
        <p:nvSpPr>
          <p:cNvPr id="4" name="제목 1">
            <a:extLst>
              <a:ext uri="{FF2B5EF4-FFF2-40B4-BE49-F238E27FC236}">
                <a16:creationId xmlns:a16="http://schemas.microsoft.com/office/drawing/2014/main" id="{39BF03B0-7B46-4C61-A24F-21E6EF574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512064"/>
            <a:ext cx="10058400" cy="1609344"/>
          </a:xfrm>
        </p:spPr>
        <p:txBody>
          <a:bodyPr/>
          <a:lstStyle/>
          <a:p>
            <a:r>
              <a:rPr lang="ko-KR" altLang="en-US" dirty="0"/>
              <a:t>한국 기록속의 </a:t>
            </a:r>
            <a:r>
              <a:rPr lang="ko-KR" altLang="en-US" b="1" i="1" dirty="0">
                <a:solidFill>
                  <a:srgbClr val="FF0000"/>
                </a:solidFill>
              </a:rPr>
              <a:t>안용복</a:t>
            </a:r>
            <a:r>
              <a:rPr lang="ko-KR" altLang="en-US" dirty="0"/>
              <a:t>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0787798-6003-44E3-9595-CC8C1C9CBCEC}"/>
              </a:ext>
            </a:extLst>
          </p:cNvPr>
          <p:cNvSpPr txBox="1"/>
          <p:nvPr/>
        </p:nvSpPr>
        <p:spPr>
          <a:xfrm>
            <a:off x="1301458" y="6488668"/>
            <a:ext cx="81873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https://www.youtube.com/watch?v=KTDWZCc0I4Y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839454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EACDD6A-57EE-4FA7-A9AF-B5F182B803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3207025"/>
            <a:ext cx="5625548" cy="50855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sz="4400" b="1" dirty="0"/>
              <a:t>안용복의 진술</a:t>
            </a:r>
            <a:endParaRPr lang="ko-KR" altLang="en-US" sz="3200" dirty="0"/>
          </a:p>
        </p:txBody>
      </p:sp>
      <p:sp>
        <p:nvSpPr>
          <p:cNvPr id="5" name="화살표: 오른쪽 4">
            <a:extLst>
              <a:ext uri="{FF2B5EF4-FFF2-40B4-BE49-F238E27FC236}">
                <a16:creationId xmlns:a16="http://schemas.microsoft.com/office/drawing/2014/main" id="{A862C943-B13F-4D3A-A0D2-F3752FD0C8A9}"/>
              </a:ext>
            </a:extLst>
          </p:cNvPr>
          <p:cNvSpPr/>
          <p:nvPr/>
        </p:nvSpPr>
        <p:spPr>
          <a:xfrm>
            <a:off x="5280991" y="3207025"/>
            <a:ext cx="1630017" cy="546652"/>
          </a:xfrm>
          <a:prstGeom prst="right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464157B-A355-43AC-B6BA-3C7B2E76963F}"/>
              </a:ext>
            </a:extLst>
          </p:cNvPr>
          <p:cNvSpPr txBox="1"/>
          <p:nvPr/>
        </p:nvSpPr>
        <p:spPr>
          <a:xfrm>
            <a:off x="7659760" y="3127513"/>
            <a:ext cx="318052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b="1" dirty="0"/>
              <a:t>기록 </a:t>
            </a:r>
            <a:r>
              <a:rPr lang="en-US" altLang="ko-KR" sz="4400" b="1" dirty="0"/>
              <a:t>X</a:t>
            </a:r>
            <a:r>
              <a:rPr lang="ko-KR" altLang="en-US" sz="4400" b="1" dirty="0"/>
              <a:t> </a:t>
            </a:r>
            <a:endParaRPr lang="en-US" altLang="ko-KR" sz="4400" b="1" dirty="0"/>
          </a:p>
          <a:p>
            <a:endParaRPr lang="ko-KR" altLang="en-US" sz="4400" dirty="0"/>
          </a:p>
        </p:txBody>
      </p:sp>
    </p:spTree>
    <p:extLst>
      <p:ext uri="{BB962C8B-B14F-4D97-AF65-F5344CB8AC3E}">
        <p14:creationId xmlns:p14="http://schemas.microsoft.com/office/powerpoint/2010/main" val="330873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40E527C-A45A-47B7-8E40-AC0F60D12C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sz="4800" b="1" dirty="0"/>
              <a:t>안용복 </a:t>
            </a:r>
            <a:endParaRPr lang="en-US" altLang="ko-KR" sz="4800" b="1" dirty="0"/>
          </a:p>
          <a:p>
            <a:pPr marL="0" indent="0">
              <a:buNone/>
            </a:pPr>
            <a:r>
              <a:rPr lang="en-US" altLang="ko-KR" sz="4400" dirty="0"/>
              <a:t>1696</a:t>
            </a:r>
            <a:r>
              <a:rPr lang="ko-KR" altLang="en-US" sz="4400" dirty="0"/>
              <a:t>년 방문</a:t>
            </a:r>
            <a:endParaRPr lang="en-US" altLang="ko-KR" sz="4400" dirty="0"/>
          </a:p>
          <a:p>
            <a:pPr marL="0" indent="0">
              <a:buNone/>
            </a:pPr>
            <a:r>
              <a:rPr lang="ko-KR" altLang="en-US" sz="4400" dirty="0"/>
              <a:t> → 울릉도에는 다수의 일본인이 있다고 말하였다</a:t>
            </a:r>
            <a:r>
              <a:rPr lang="en-US" altLang="ko-KR" sz="4400" dirty="0"/>
              <a:t>.</a:t>
            </a:r>
            <a:endParaRPr lang="ko-KR" altLang="en-US" sz="4400" dirty="0"/>
          </a:p>
        </p:txBody>
      </p:sp>
    </p:spTree>
    <p:extLst>
      <p:ext uri="{BB962C8B-B14F-4D97-AF65-F5344CB8AC3E}">
        <p14:creationId xmlns:p14="http://schemas.microsoft.com/office/powerpoint/2010/main" val="15179548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0CF882D-2778-4A2B-97BA-24BC605F6F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4400" dirty="0"/>
              <a:t>“</a:t>
            </a:r>
            <a:r>
              <a:rPr lang="ko-KR" altLang="en-US" sz="4400" dirty="0"/>
              <a:t>진술내용을 보면 상기에 언급한 내용을 비롯하여 </a:t>
            </a:r>
            <a:r>
              <a:rPr lang="ko-KR" altLang="en-US" sz="4400" u="sng" dirty="0"/>
              <a:t>사실과 일치하지 않는 점들을 많이 볼 수 있으며</a:t>
            </a:r>
            <a:r>
              <a:rPr lang="en-US" altLang="ko-KR" sz="4400" u="sng" dirty="0"/>
              <a:t>, </a:t>
            </a:r>
            <a:r>
              <a:rPr lang="ko-KR" altLang="en-US" sz="4400" u="sng" dirty="0"/>
              <a:t>그러한 내용을 한국은 다케시마의 영유권 주장의 근거의 하나로 인용해오고 있습니다</a:t>
            </a:r>
            <a:r>
              <a:rPr lang="en-US" altLang="ko-KR" sz="4400" u="sng" dirty="0"/>
              <a:t>.”</a:t>
            </a:r>
            <a:endParaRPr lang="ko-KR" altLang="en-US" sz="4400" u="sng" dirty="0"/>
          </a:p>
          <a:p>
            <a:pPr marL="0" indent="0">
              <a:buNone/>
            </a:pPr>
            <a:endParaRPr lang="ko-KR" altLang="en-US" sz="4400" dirty="0"/>
          </a:p>
        </p:txBody>
      </p:sp>
    </p:spTree>
    <p:extLst>
      <p:ext uri="{BB962C8B-B14F-4D97-AF65-F5344CB8AC3E}">
        <p14:creationId xmlns:p14="http://schemas.microsoft.com/office/powerpoint/2010/main" val="38626227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목판">
  <a:themeElements>
    <a:clrScheme name="목판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목판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목판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TM03090434[[fn=목판]]</Template>
  <TotalTime>424</TotalTime>
  <Words>113</Words>
  <Application>Microsoft Office PowerPoint</Application>
  <PresentationFormat>와이드스크린</PresentationFormat>
  <Paragraphs>19</Paragraphs>
  <Slides>8</Slides>
  <Notes>0</Notes>
  <HiddenSlides>0</HiddenSlides>
  <MMClips>1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4" baseType="lpstr">
      <vt:lpstr>바탕</vt:lpstr>
      <vt:lpstr>휴먼모음T</vt:lpstr>
      <vt:lpstr>Rockwell</vt:lpstr>
      <vt:lpstr>Rockwell Condensed</vt:lpstr>
      <vt:lpstr>Wingdings</vt:lpstr>
      <vt:lpstr>목판</vt:lpstr>
      <vt:lpstr>21702085 김유림</vt:lpstr>
      <vt:lpstr>한국 기록 속의 안용복</vt:lpstr>
      <vt:lpstr>한국 기록속의 안용복 </vt:lpstr>
      <vt:lpstr>PowerPoint 프레젠테이션</vt:lpstr>
      <vt:lpstr>한국 기록속의 안용복 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21702085 김유림</dc:title>
  <dc:creator>YURIM KIM</dc:creator>
  <cp:lastModifiedBy>YURIM KIM</cp:lastModifiedBy>
  <cp:revision>12</cp:revision>
  <dcterms:created xsi:type="dcterms:W3CDTF">2018-04-08T11:44:43Z</dcterms:created>
  <dcterms:modified xsi:type="dcterms:W3CDTF">2018-04-09T15:34:37Z</dcterms:modified>
</cp:coreProperties>
</file>