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6" r:id="rId3"/>
    <p:sldId id="282" r:id="rId4"/>
    <p:sldId id="267" r:id="rId5"/>
    <p:sldId id="268" r:id="rId6"/>
    <p:sldId id="274" r:id="rId7"/>
    <p:sldId id="269" r:id="rId8"/>
    <p:sldId id="270" r:id="rId9"/>
    <p:sldId id="271" r:id="rId10"/>
    <p:sldId id="277" r:id="rId11"/>
    <p:sldId id="280" r:id="rId12"/>
    <p:sldId id="275" r:id="rId13"/>
    <p:sldId id="278" r:id="rId14"/>
    <p:sldId id="276" r:id="rId15"/>
    <p:sldId id="279" r:id="rId16"/>
    <p:sldId id="281" r:id="rId17"/>
    <p:sldId id="273" r:id="rId18"/>
  </p:sldIdLst>
  <p:sldSz cx="9361488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2" y="816"/>
      </p:cViewPr>
      <p:guideLst>
        <p:guide orient="horz" pos="1815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E340086-3214-4ABA-A433-02DC870E0DF6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392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0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6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4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70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0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1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3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6"/>
            <a:ext cx="7957265" cy="123488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49605" y="193369"/>
            <a:ext cx="2155093" cy="41300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9452" y="193369"/>
            <a:ext cx="6314128" cy="41300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9452" y="1129537"/>
            <a:ext cx="4233797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9275" y="1129537"/>
            <a:ext cx="4235423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6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6" y="1289566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6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5" y="1205551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7"/>
            <a:ext cx="561689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3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5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5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7.pn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721777" y="506732"/>
            <a:ext cx="2547608" cy="47475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1403" y="2141853"/>
            <a:ext cx="2198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고대에서 현대까지의 의복 </a:t>
            </a:r>
            <a:endParaRPr lang="en-US" altLang="ko-KR" sz="3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48" y="1008311"/>
            <a:ext cx="1371476" cy="91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01942" y="2952527"/>
            <a:ext cx="357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4000" b="1" dirty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017338" y="4032647"/>
            <a:ext cx="96325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17337" y="4235429"/>
            <a:ext cx="1956489" cy="924963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pPr algn="ctr"/>
            <a:r>
              <a:rPr lang="en-US" altLang="ko-KR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21702030</a:t>
            </a:r>
          </a:p>
          <a:p>
            <a:pPr algn="ctr"/>
            <a:r>
              <a:rPr lang="ko-KR" altLang="en-US" dirty="0" err="1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일본어일본학과</a:t>
            </a:r>
            <a:r>
              <a:rPr lang="ko-KR" altLang="en-US" dirty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정은혜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980587" y="4035554"/>
            <a:ext cx="99324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010578" y="4606464"/>
            <a:ext cx="99324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706782" y="486513"/>
            <a:ext cx="2547609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95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91062" y="798458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B9B9E-FD87-489E-BFD9-27547ABF348E}"/>
              </a:ext>
            </a:extLst>
          </p:cNvPr>
          <p:cNvSpPr txBox="1"/>
          <p:nvPr/>
        </p:nvSpPr>
        <p:spPr>
          <a:xfrm>
            <a:off x="4334495" y="1050147"/>
            <a:ext cx="1881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에도 시대</a:t>
            </a:r>
            <a:endParaRPr lang="en-US" altLang="ko-KR" sz="3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B2BE885-5DAB-44B7-AA00-3E1B9491D6DE}"/>
              </a:ext>
            </a:extLst>
          </p:cNvPr>
          <p:cNvGrpSpPr/>
          <p:nvPr/>
        </p:nvGrpSpPr>
        <p:grpSpPr>
          <a:xfrm>
            <a:off x="714372" y="1745923"/>
            <a:ext cx="1884743" cy="3146810"/>
            <a:chOff x="714372" y="1745923"/>
            <a:chExt cx="1884743" cy="31468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B2B5AF-79B5-4E36-9CCA-F2237FE4AC72}"/>
                </a:ext>
              </a:extLst>
            </p:cNvPr>
            <p:cNvSpPr txBox="1"/>
            <p:nvPr/>
          </p:nvSpPr>
          <p:spPr>
            <a:xfrm>
              <a:off x="714372" y="4492623"/>
              <a:ext cx="1803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/>
                <a:t>츠가카미시모</a:t>
              </a:r>
              <a:r>
                <a:rPr lang="en-US" altLang="ko-KR" dirty="0"/>
                <a:t> </a:t>
              </a:r>
              <a:endParaRPr lang="ko-KR" altLang="en-US" dirty="0"/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BADC7D3A-4E71-4FB1-897C-3AF37554505F}"/>
                </a:ext>
              </a:extLst>
            </p:cNvPr>
            <p:cNvSpPr/>
            <p:nvPr/>
          </p:nvSpPr>
          <p:spPr>
            <a:xfrm>
              <a:off x="717150" y="1745923"/>
              <a:ext cx="1881965" cy="2750078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3907363-8FE0-4CEB-BFE7-5A82E86DF122}"/>
              </a:ext>
            </a:extLst>
          </p:cNvPr>
          <p:cNvGrpSpPr/>
          <p:nvPr/>
        </p:nvGrpSpPr>
        <p:grpSpPr>
          <a:xfrm>
            <a:off x="2795836" y="1726818"/>
            <a:ext cx="1881965" cy="3165915"/>
            <a:chOff x="2795836" y="1726818"/>
            <a:chExt cx="1881965" cy="31659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DFD9BC-E955-4F04-934C-7D53E876D4C0}"/>
                </a:ext>
              </a:extLst>
            </p:cNvPr>
            <p:cNvSpPr txBox="1"/>
            <p:nvPr/>
          </p:nvSpPr>
          <p:spPr>
            <a:xfrm>
              <a:off x="3098191" y="4492623"/>
              <a:ext cx="12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/>
                <a:t>고소데</a:t>
              </a:r>
              <a:endParaRPr lang="ko-KR" altLang="en-US" sz="2000" dirty="0"/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9F76AE55-328F-478E-878C-69EE111A46B5}"/>
                </a:ext>
              </a:extLst>
            </p:cNvPr>
            <p:cNvSpPr/>
            <p:nvPr/>
          </p:nvSpPr>
          <p:spPr>
            <a:xfrm>
              <a:off x="2795836" y="1726818"/>
              <a:ext cx="1881965" cy="2750078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8D2B05B-90C7-4D1C-AE6A-D93F6BC06FDB}"/>
              </a:ext>
            </a:extLst>
          </p:cNvPr>
          <p:cNvGrpSpPr/>
          <p:nvPr/>
        </p:nvGrpSpPr>
        <p:grpSpPr>
          <a:xfrm>
            <a:off x="4873332" y="1714690"/>
            <a:ext cx="1881965" cy="3178043"/>
            <a:chOff x="4873332" y="1714690"/>
            <a:chExt cx="1881965" cy="31780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7343B4-F220-4905-ABC6-3343A93DD7A7}"/>
                </a:ext>
              </a:extLst>
            </p:cNvPr>
            <p:cNvSpPr txBox="1"/>
            <p:nvPr/>
          </p:nvSpPr>
          <p:spPr>
            <a:xfrm>
              <a:off x="5143734" y="4492623"/>
              <a:ext cx="1319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/>
                <a:t>하오리</a:t>
              </a:r>
              <a:endParaRPr lang="ko-KR" altLang="en-US" sz="2000" dirty="0"/>
            </a:p>
          </p:txBody>
        </p: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6E6F53C9-E5C2-47FC-B8D9-2F5E2426491B}"/>
                </a:ext>
              </a:extLst>
            </p:cNvPr>
            <p:cNvSpPr/>
            <p:nvPr/>
          </p:nvSpPr>
          <p:spPr>
            <a:xfrm>
              <a:off x="4873332" y="1714690"/>
              <a:ext cx="1881965" cy="2750078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1B025F87-E935-4ADA-93BE-50FBA2B48590}"/>
              </a:ext>
            </a:extLst>
          </p:cNvPr>
          <p:cNvGrpSpPr/>
          <p:nvPr/>
        </p:nvGrpSpPr>
        <p:grpSpPr>
          <a:xfrm>
            <a:off x="6775360" y="1714690"/>
            <a:ext cx="2058623" cy="3208653"/>
            <a:chOff x="6775360" y="1714690"/>
            <a:chExt cx="2058623" cy="320865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220C8A-1815-4B18-9359-1E9DC706E742}"/>
                </a:ext>
              </a:extLst>
            </p:cNvPr>
            <p:cNvSpPr txBox="1"/>
            <p:nvPr/>
          </p:nvSpPr>
          <p:spPr>
            <a:xfrm>
              <a:off x="6775360" y="4453064"/>
              <a:ext cx="2047888" cy="47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/>
                <a:t>심마이가사네</a:t>
              </a:r>
              <a:endParaRPr lang="ko-KR" altLang="en-US" sz="2000" dirty="0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88813AE6-DDA1-4E4D-B3CD-8AA2D8B8E023}"/>
                </a:ext>
              </a:extLst>
            </p:cNvPr>
            <p:cNvSpPr/>
            <p:nvPr/>
          </p:nvSpPr>
          <p:spPr>
            <a:xfrm>
              <a:off x="6952018" y="1714690"/>
              <a:ext cx="1881965" cy="2750078"/>
            </a:xfrm>
            <a:prstGeom prst="round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99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808462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B9B9E-FD87-489E-BFD9-27547ABF348E}"/>
              </a:ext>
            </a:extLst>
          </p:cNvPr>
          <p:cNvSpPr txBox="1"/>
          <p:nvPr/>
        </p:nvSpPr>
        <p:spPr>
          <a:xfrm>
            <a:off x="4320704" y="1071702"/>
            <a:ext cx="2027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에도 시대</a:t>
            </a:r>
            <a:endParaRPr lang="en-US" altLang="ko-KR" sz="3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7C7652C-82A5-447E-9B0F-8B0F1134CBC3}"/>
              </a:ext>
            </a:extLst>
          </p:cNvPr>
          <p:cNvSpPr/>
          <p:nvPr/>
        </p:nvSpPr>
        <p:spPr>
          <a:xfrm>
            <a:off x="648296" y="1753342"/>
            <a:ext cx="2315456" cy="310296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E3F2F6BC-E596-4B00-B846-6E76DB9EA806}"/>
              </a:ext>
            </a:extLst>
          </p:cNvPr>
          <p:cNvSpPr/>
          <p:nvPr/>
        </p:nvSpPr>
        <p:spPr>
          <a:xfrm>
            <a:off x="3334751" y="1700923"/>
            <a:ext cx="2315456" cy="310808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32FBB130-F7C4-4C13-A41D-72C26C647527}"/>
              </a:ext>
            </a:extLst>
          </p:cNvPr>
          <p:cNvSpPr/>
          <p:nvPr/>
        </p:nvSpPr>
        <p:spPr>
          <a:xfrm>
            <a:off x="6100512" y="1639627"/>
            <a:ext cx="2315456" cy="310808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13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val="18418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65082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A67582C-9DFB-4F85-A294-C11819223DA2}"/>
              </a:ext>
            </a:extLst>
          </p:cNvPr>
          <p:cNvSpPr/>
          <p:nvPr/>
        </p:nvSpPr>
        <p:spPr>
          <a:xfrm>
            <a:off x="706794" y="1758609"/>
            <a:ext cx="2605797" cy="270608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38A8BCA-1397-4AE0-BA1C-A504043350C2}"/>
              </a:ext>
            </a:extLst>
          </p:cNvPr>
          <p:cNvSpPr/>
          <p:nvPr/>
        </p:nvSpPr>
        <p:spPr>
          <a:xfrm>
            <a:off x="6177702" y="1804393"/>
            <a:ext cx="2605797" cy="267530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A74FB94-F8D9-4136-AD81-228F908A3210}"/>
              </a:ext>
            </a:extLst>
          </p:cNvPr>
          <p:cNvSpPr/>
          <p:nvPr/>
        </p:nvSpPr>
        <p:spPr>
          <a:xfrm>
            <a:off x="3442248" y="1801690"/>
            <a:ext cx="2605797" cy="270336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763E6-A7AE-4F46-A372-66A870883F96}"/>
              </a:ext>
            </a:extLst>
          </p:cNvPr>
          <p:cNvSpPr txBox="1"/>
          <p:nvPr/>
        </p:nvSpPr>
        <p:spPr>
          <a:xfrm>
            <a:off x="4308713" y="1085629"/>
            <a:ext cx="2324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20</a:t>
            </a:r>
            <a:r>
              <a:rPr lang="ko-KR" altLang="en-US" sz="3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세기 초</a:t>
            </a:r>
            <a:r>
              <a:rPr lang="en-US" altLang="ko-KR" sz="3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3355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val="10599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70646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3B3AAE5-EDEC-4A29-BFFE-250F7762B7D2}"/>
              </a:ext>
            </a:extLst>
          </p:cNvPr>
          <p:cNvSpPr/>
          <p:nvPr/>
        </p:nvSpPr>
        <p:spPr>
          <a:xfrm>
            <a:off x="720304" y="1709280"/>
            <a:ext cx="2487781" cy="297143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E21CA1A-C545-4F12-9A68-AB00B95CF12C}"/>
              </a:ext>
            </a:extLst>
          </p:cNvPr>
          <p:cNvSpPr/>
          <p:nvPr/>
        </p:nvSpPr>
        <p:spPr>
          <a:xfrm>
            <a:off x="2728016" y="1709280"/>
            <a:ext cx="2487781" cy="2971439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AA48B6E-B2AA-475C-A7D7-EEA222E2C055}"/>
              </a:ext>
            </a:extLst>
          </p:cNvPr>
          <p:cNvSpPr/>
          <p:nvPr/>
        </p:nvSpPr>
        <p:spPr>
          <a:xfrm>
            <a:off x="4168534" y="1709280"/>
            <a:ext cx="2487781" cy="297143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FB5BE0AC-AE36-4FEA-B279-B27E7CCA9275}"/>
              </a:ext>
            </a:extLst>
          </p:cNvPr>
          <p:cNvSpPr/>
          <p:nvPr/>
        </p:nvSpPr>
        <p:spPr>
          <a:xfrm>
            <a:off x="5835190" y="1709279"/>
            <a:ext cx="2487781" cy="2971439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C01DA-1C4F-4DE7-8A9D-AB54B406C180}"/>
              </a:ext>
            </a:extLst>
          </p:cNvPr>
          <p:cNvSpPr txBox="1"/>
          <p:nvPr/>
        </p:nvSpPr>
        <p:spPr>
          <a:xfrm>
            <a:off x="3522361" y="1088583"/>
            <a:ext cx="335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 </a:t>
            </a:r>
            <a:r>
              <a:rPr lang="ko-KR" altLang="en-US" sz="3000" b="1" dirty="0"/>
              <a:t>일본 </a:t>
            </a:r>
            <a:r>
              <a:rPr lang="ko-KR" altLang="en-US" sz="3000" b="1" dirty="0" err="1"/>
              <a:t>스트릿</a:t>
            </a:r>
            <a:r>
              <a:rPr lang="ko-KR" altLang="en-US" sz="3000" b="1" dirty="0"/>
              <a:t> 패션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1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70646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612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100Years of Japanese Fashion</a:t>
            </a: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7292202" y="1071834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B02D3-2799-444F-B104-71D354D2C245}"/>
              </a:ext>
            </a:extLst>
          </p:cNvPr>
          <p:cNvSpPr txBox="1"/>
          <p:nvPr/>
        </p:nvSpPr>
        <p:spPr>
          <a:xfrm>
            <a:off x="1612912" y="2735672"/>
            <a:ext cx="6509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/>
              <a:t>https://youtu.be/CqQcRmXuG20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63343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664520" y="1440359"/>
            <a:ext cx="4104456" cy="273630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856" y="296105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さようなら</a:t>
            </a:r>
            <a:r>
              <a:rPr lang="en-US" altLang="ja-JP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!</a:t>
            </a:r>
            <a:r>
              <a:rPr lang="ja-JP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64520" y="1440359"/>
            <a:ext cx="41044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77" y="1873034"/>
            <a:ext cx="960615" cy="63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55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106810" y="483928"/>
            <a:ext cx="3348912" cy="478801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6809" y="1077734"/>
            <a:ext cx="357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목차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06810" y="483928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49" y="1213115"/>
            <a:ext cx="643136" cy="6431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2294452"/>
            <a:ext cx="532528" cy="532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7985" y="2368684"/>
            <a:ext cx="16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 일본의 의복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3116273"/>
            <a:ext cx="532528" cy="5325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27985" y="3190505"/>
            <a:ext cx="16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 일본의 의복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3950636"/>
            <a:ext cx="532528" cy="5325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27985" y="4024868"/>
            <a:ext cx="16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 일본의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의복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765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106810" y="483928"/>
            <a:ext cx="3348912" cy="478801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6809" y="1077734"/>
            <a:ext cx="357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목차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06810" y="483928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49" y="1213115"/>
            <a:ext cx="643136" cy="6431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2463324"/>
            <a:ext cx="532528" cy="532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7985" y="2537556"/>
            <a:ext cx="16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 일본의 의복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0" y="3530554"/>
            <a:ext cx="532528" cy="5325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27985" y="3604786"/>
            <a:ext cx="16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 일본의 의복</a:t>
            </a:r>
            <a:endParaRPr lang="en-US" altLang="ko-KR" sz="2000" b="1" dirty="0">
              <a:ln>
                <a:solidFill>
                  <a:prstClr val="white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1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val="39589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70646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B9B9E-FD87-489E-BFD9-27547ABF348E}"/>
              </a:ext>
            </a:extLst>
          </p:cNvPr>
          <p:cNvSpPr txBox="1"/>
          <p:nvPr/>
        </p:nvSpPr>
        <p:spPr>
          <a:xfrm>
            <a:off x="3095513" y="1084477"/>
            <a:ext cx="4926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야마토</a:t>
            </a:r>
            <a:r>
              <a:rPr lang="ko-KR" altLang="en-US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조정</a:t>
            </a:r>
            <a:r>
              <a:rPr lang="en-US" altLang="ko-KR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아스카 </a:t>
            </a:r>
            <a:r>
              <a:rPr lang="en-US" altLang="ko-KR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&amp; </a:t>
            </a:r>
            <a:r>
              <a:rPr lang="ko-KR" altLang="en-US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나라 시대</a:t>
            </a:r>
            <a:endParaRPr lang="en-US" altLang="ko-KR" sz="2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C983F8A-651E-481C-89E5-E309CEBE35FD}"/>
              </a:ext>
            </a:extLst>
          </p:cNvPr>
          <p:cNvSpPr/>
          <p:nvPr/>
        </p:nvSpPr>
        <p:spPr>
          <a:xfrm>
            <a:off x="504279" y="1655601"/>
            <a:ext cx="2178577" cy="273708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9638DA75-8610-4B3C-831A-6F6DF65C17B4}"/>
              </a:ext>
            </a:extLst>
          </p:cNvPr>
          <p:cNvSpPr/>
          <p:nvPr/>
        </p:nvSpPr>
        <p:spPr>
          <a:xfrm>
            <a:off x="1364997" y="2161687"/>
            <a:ext cx="2178577" cy="264057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7684804-F2CB-4661-A571-46972A5708F0}"/>
              </a:ext>
            </a:extLst>
          </p:cNvPr>
          <p:cNvSpPr/>
          <p:nvPr/>
        </p:nvSpPr>
        <p:spPr>
          <a:xfrm>
            <a:off x="2918681" y="1641809"/>
            <a:ext cx="2050096" cy="2362806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80AB11B-A3B9-4C2E-BA67-C30252C1E224}"/>
              </a:ext>
            </a:extLst>
          </p:cNvPr>
          <p:cNvSpPr/>
          <p:nvPr/>
        </p:nvSpPr>
        <p:spPr>
          <a:xfrm>
            <a:off x="4183690" y="2143842"/>
            <a:ext cx="2178577" cy="265841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8870A0C8-EF01-4415-A177-60546569A283}"/>
              </a:ext>
            </a:extLst>
          </p:cNvPr>
          <p:cNvSpPr/>
          <p:nvPr/>
        </p:nvSpPr>
        <p:spPr>
          <a:xfrm>
            <a:off x="5931920" y="1655601"/>
            <a:ext cx="2064571" cy="236280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8B425CD5-1162-4ABE-9773-C86C5D51D22B}"/>
              </a:ext>
            </a:extLst>
          </p:cNvPr>
          <p:cNvSpPr/>
          <p:nvPr/>
        </p:nvSpPr>
        <p:spPr>
          <a:xfrm>
            <a:off x="6964205" y="2143841"/>
            <a:ext cx="1995429" cy="2658417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70999" y="770646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7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0999" y="765082"/>
            <a:ext cx="8639642" cy="8676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928374">
            <a:off x="2353363" y="977443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7B9B9E-FD87-489E-BFD9-27547ABF348E}"/>
              </a:ext>
            </a:extLst>
          </p:cNvPr>
          <p:cNvSpPr txBox="1"/>
          <p:nvPr/>
        </p:nvSpPr>
        <p:spPr>
          <a:xfrm>
            <a:off x="4455335" y="1054852"/>
            <a:ext cx="225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/>
              </a:rPr>
              <a:t>헤이안</a:t>
            </a:r>
            <a:r>
              <a:rPr lang="ko-KR" altLang="en-US" sz="3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시대</a:t>
            </a:r>
            <a:endParaRPr lang="en-US" altLang="ko-KR" sz="3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6A75670-5D1F-4209-95AA-5E6A65042649}"/>
              </a:ext>
            </a:extLst>
          </p:cNvPr>
          <p:cNvSpPr/>
          <p:nvPr/>
        </p:nvSpPr>
        <p:spPr>
          <a:xfrm>
            <a:off x="569554" y="1742753"/>
            <a:ext cx="1878942" cy="307310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353DB638-26B4-4425-B12D-578BC0D1C95D}"/>
              </a:ext>
            </a:extLst>
          </p:cNvPr>
          <p:cNvSpPr/>
          <p:nvPr/>
        </p:nvSpPr>
        <p:spPr>
          <a:xfrm>
            <a:off x="1716552" y="1742752"/>
            <a:ext cx="1878942" cy="3073109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8866675-C38C-4F95-A606-9685A7BB0BC6}"/>
              </a:ext>
            </a:extLst>
          </p:cNvPr>
          <p:cNvSpPr/>
          <p:nvPr/>
        </p:nvSpPr>
        <p:spPr>
          <a:xfrm>
            <a:off x="3027022" y="1742752"/>
            <a:ext cx="1878942" cy="3073109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A0DAEFE9-1825-4ABE-93C6-ED28B688E9BE}"/>
              </a:ext>
            </a:extLst>
          </p:cNvPr>
          <p:cNvSpPr/>
          <p:nvPr/>
        </p:nvSpPr>
        <p:spPr>
          <a:xfrm>
            <a:off x="4464720" y="1706840"/>
            <a:ext cx="1878942" cy="3073109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6C2A0E36-01ED-4815-99D5-6BC6AEE4753C}"/>
              </a:ext>
            </a:extLst>
          </p:cNvPr>
          <p:cNvSpPr/>
          <p:nvPr/>
        </p:nvSpPr>
        <p:spPr>
          <a:xfrm>
            <a:off x="5810273" y="1706840"/>
            <a:ext cx="1878942" cy="3073109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7B8C86F5-40DC-46F5-A3FF-F5133B1E74C7}"/>
              </a:ext>
            </a:extLst>
          </p:cNvPr>
          <p:cNvSpPr/>
          <p:nvPr/>
        </p:nvSpPr>
        <p:spPr>
          <a:xfrm>
            <a:off x="6966462" y="1706840"/>
            <a:ext cx="1878942" cy="3073109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F6A6434-138A-433A-8AAD-D1B5F3087233}"/>
              </a:ext>
            </a:extLst>
          </p:cNvPr>
          <p:cNvSpPr/>
          <p:nvPr/>
        </p:nvSpPr>
        <p:spPr>
          <a:xfrm>
            <a:off x="4826525" y="1719537"/>
            <a:ext cx="1878942" cy="3073109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F33ACAD-BAD7-4D73-9A5E-BC643C67578C}"/>
              </a:ext>
            </a:extLst>
          </p:cNvPr>
          <p:cNvSpPr/>
          <p:nvPr/>
        </p:nvSpPr>
        <p:spPr>
          <a:xfrm>
            <a:off x="6387938" y="1719537"/>
            <a:ext cx="2109229" cy="3073109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42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val="16675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3EE88F-C4D2-4639-A0EC-706C945E3E05}"/>
              </a:ext>
            </a:extLst>
          </p:cNvPr>
          <p:cNvSpPr/>
          <p:nvPr/>
        </p:nvSpPr>
        <p:spPr>
          <a:xfrm>
            <a:off x="359543" y="769199"/>
            <a:ext cx="8639642" cy="42484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409" y="1054852"/>
            <a:ext cx="106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2303" y="728025"/>
            <a:ext cx="8639642" cy="8234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928374">
            <a:off x="2337736" y="966754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0" y="1099518"/>
            <a:ext cx="792089" cy="506607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51A1A-6BBC-4D35-9511-87F71BDFA799}"/>
              </a:ext>
            </a:extLst>
          </p:cNvPr>
          <p:cNvSpPr txBox="1"/>
          <p:nvPr/>
        </p:nvSpPr>
        <p:spPr>
          <a:xfrm>
            <a:off x="3798305" y="1093060"/>
            <a:ext cx="3672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가마쿠라</a:t>
            </a:r>
            <a:r>
              <a:rPr lang="en-US" altLang="ko-KR" sz="2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</a:t>
            </a:r>
            <a:r>
              <a:rPr lang="ko-KR" altLang="en-US" sz="25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무로마치시대</a:t>
            </a:r>
            <a:endParaRPr lang="en-US" altLang="ko-KR" sz="2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743E710-EA48-461A-A471-FA02939E6F3B}"/>
              </a:ext>
            </a:extLst>
          </p:cNvPr>
          <p:cNvSpPr/>
          <p:nvPr/>
        </p:nvSpPr>
        <p:spPr>
          <a:xfrm>
            <a:off x="752109" y="1802338"/>
            <a:ext cx="2345535" cy="299598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CE7D88B-AAB6-46F9-99F4-CE9589B572D9}"/>
              </a:ext>
            </a:extLst>
          </p:cNvPr>
          <p:cNvSpPr/>
          <p:nvPr/>
        </p:nvSpPr>
        <p:spPr>
          <a:xfrm>
            <a:off x="2725977" y="1811165"/>
            <a:ext cx="2242799" cy="297885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75D2C77-FA99-48D1-8F40-E46BB2167505}"/>
              </a:ext>
            </a:extLst>
          </p:cNvPr>
          <p:cNvSpPr/>
          <p:nvPr/>
        </p:nvSpPr>
        <p:spPr>
          <a:xfrm>
            <a:off x="4536728" y="1808877"/>
            <a:ext cx="2242799" cy="2978851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3149180-6DAC-4675-9C20-84CF85A741D6}"/>
              </a:ext>
            </a:extLst>
          </p:cNvPr>
          <p:cNvSpPr/>
          <p:nvPr/>
        </p:nvSpPr>
        <p:spPr>
          <a:xfrm>
            <a:off x="6274060" y="1796184"/>
            <a:ext cx="2242799" cy="2978851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29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val="8405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사용자 지정</PresentationFormat>
  <Paragraphs>67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더페이스샵 잉크립퀴드체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은혜 정</cp:lastModifiedBy>
  <cp:revision>29</cp:revision>
  <dcterms:created xsi:type="dcterms:W3CDTF">2017-08-25T11:15:14Z</dcterms:created>
  <dcterms:modified xsi:type="dcterms:W3CDTF">2018-04-10T11:22:14Z</dcterms:modified>
</cp:coreProperties>
</file>