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04" r:id="rId2"/>
    <p:sldId id="292" r:id="rId3"/>
    <p:sldId id="295" r:id="rId4"/>
    <p:sldId id="293" r:id="rId5"/>
    <p:sldId id="291" r:id="rId6"/>
    <p:sldId id="275" r:id="rId7"/>
    <p:sldId id="301" r:id="rId8"/>
    <p:sldId id="278" r:id="rId9"/>
    <p:sldId id="280" r:id="rId10"/>
    <p:sldId id="276" r:id="rId11"/>
    <p:sldId id="302" r:id="rId12"/>
    <p:sldId id="285" r:id="rId13"/>
    <p:sldId id="297" r:id="rId14"/>
    <p:sldId id="287" r:id="rId15"/>
    <p:sldId id="298" r:id="rId16"/>
    <p:sldId id="303" r:id="rId17"/>
    <p:sldId id="299" r:id="rId18"/>
    <p:sldId id="300" r:id="rId19"/>
    <p:sldId id="274" r:id="rId20"/>
  </p:sldIdLst>
  <p:sldSz cx="9361488" cy="5761038"/>
  <p:notesSz cx="6858000" cy="9144000"/>
  <p:embeddedFontLst>
    <p:embeddedFont>
      <p:font typeface="맑은 고딕" pitchFamily="50" charset="-127"/>
      <p:regular r:id="rId22"/>
      <p:bold r:id="rId23"/>
    </p:embeddedFont>
    <p:embeddedFont>
      <p:font typeface="나눔명조 ExtraBold" pitchFamily="18" charset="-127"/>
      <p:bold r:id="rId24"/>
    </p:embeddedFont>
    <p:embeddedFont>
      <p:font typeface="배달의민족 한나는 열한살" pitchFamily="50" charset="-127"/>
      <p:regular r:id="rId25"/>
    </p:embeddedFont>
    <p:embeddedFont>
      <p:font typeface="DX명조 60" pitchFamily="18" charset="-127"/>
      <p:regular r:id="rId26"/>
    </p:embeddedFont>
    <p:embeddedFont>
      <p:font typeface="DX새고딕 40" pitchFamily="18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26" y="-546"/>
      </p:cViewPr>
      <p:guideLst>
        <p:guide orient="horz" pos="1814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pPr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v.naver.com/v/2700667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pan.best/KGtQkKYV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youtu.be/MqfZxDBGjoo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560" y="2893293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0070C0"/>
                </a:solidFill>
                <a:latin typeface="나눔명조 ExtraBold" pitchFamily="18" charset="-127"/>
                <a:ea typeface="나눔명조 ExtraBold" pitchFamily="18" charset="-127"/>
              </a:rPr>
              <a:t>교통</a:t>
            </a:r>
            <a:endParaRPr lang="ko-KR" altLang="en-US" sz="5400" b="1" dirty="0">
              <a:solidFill>
                <a:srgbClr val="0070C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4099" name="Picture 3" descr="C:\Users\SEC\Desktop\noun_1105758_cc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938" y="2134525"/>
            <a:ext cx="745200" cy="74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7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헤이안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2050" name="Picture 2" descr="C:\Users\SEC\고려의_대외_무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4680" y="991525"/>
            <a:ext cx="2653208" cy="3776400"/>
          </a:xfrm>
          <a:prstGeom prst="rect">
            <a:avLst/>
          </a:prstGeom>
          <a:noFill/>
        </p:spPr>
      </p:pic>
      <p:pic>
        <p:nvPicPr>
          <p:cNvPr id="19" name="Picture 4" descr="C:\Users\SEC\noun_1102128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280" y="3888631"/>
            <a:ext cx="1305966" cy="13059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84400" y="151236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카마쿠라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무로마치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3074" name="Picture 2" descr="C:\Users\SEC\KoreanEmbassy1655KanoTounYasunobu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131" y="1656383"/>
            <a:ext cx="7592814" cy="31418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44840" y="8567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DX명조 60" pitchFamily="18" charset="-127"/>
                <a:ea typeface="DX명조 60" pitchFamily="18" charset="-127"/>
              </a:rPr>
              <a:t>통신사</a:t>
            </a:r>
            <a:endParaRPr lang="ko-KR" altLang="en-US" sz="6000" dirty="0">
              <a:latin typeface="DX명조 60" pitchFamily="18" charset="-127"/>
              <a:ea typeface="DX명조 6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에도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9218" name="Picture 2" descr="C:\Users\SEC\다운로드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9538" y="1512367"/>
            <a:ext cx="5184000" cy="3240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185024" y="864295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 smtClean="0">
                <a:latin typeface="DX명조 60" pitchFamily="18" charset="-127"/>
                <a:ea typeface="DX명조 60" pitchFamily="18" charset="-127"/>
              </a:rPr>
              <a:t>니혼바시</a:t>
            </a:r>
            <a:endParaRPr lang="ko-KR" altLang="en-US" sz="6000" dirty="0">
              <a:latin typeface="DX명조 60" pitchFamily="18" charset="-127"/>
              <a:ea typeface="DX명조 6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에도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9218" name="Picture 2" descr="C:\Users\SEC\다운로드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9538" y="1512367"/>
            <a:ext cx="5184000" cy="3240000"/>
          </a:xfrm>
          <a:prstGeom prst="rect">
            <a:avLst/>
          </a:prstGeom>
          <a:noFill/>
        </p:spPr>
      </p:pic>
      <p:pic>
        <p:nvPicPr>
          <p:cNvPr id="11" name="Picture 3" descr="C:\Users\SEC\4b3e4823820402e129c7d09019c823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1218" y="1512367"/>
            <a:ext cx="5760640" cy="324035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185024" y="864295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 smtClean="0">
                <a:latin typeface="DX명조 60" pitchFamily="18" charset="-127"/>
                <a:ea typeface="DX명조 60" pitchFamily="18" charset="-127"/>
              </a:rPr>
              <a:t>니혼바시</a:t>
            </a:r>
            <a:endParaRPr lang="ko-KR" altLang="en-US" sz="6000" dirty="0">
              <a:latin typeface="DX명조 60" pitchFamily="18" charset="-127"/>
              <a:ea typeface="DX명조 6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8031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근현대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1266" name="Picture 2" descr="C:\Users\SEC\다운로드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552" y="1076521"/>
            <a:ext cx="5495478" cy="360640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80344" y="237189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DX새고딕 40" pitchFamily="18" charset="-127"/>
                <a:ea typeface="DX새고딕 40" pitchFamily="18" charset="-127"/>
              </a:rPr>
              <a:t>철도</a:t>
            </a:r>
            <a:endParaRPr lang="ko-KR" altLang="en-US" sz="6000" dirty="0">
              <a:latin typeface="DX새고딕 40" pitchFamily="18" charset="-127"/>
              <a:ea typeface="DX새고딕 4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304" y="417666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http://tv.naver.com/v/2700667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8031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근현대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1266" name="Picture 2" descr="C:\Users\SEC\다운로드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552" y="1076521"/>
            <a:ext cx="5495478" cy="360640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80344" y="237189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DX새고딕 40" pitchFamily="18" charset="-127"/>
                <a:ea typeface="DX새고딕 40" pitchFamily="18" charset="-127"/>
              </a:rPr>
              <a:t>철도</a:t>
            </a:r>
            <a:endParaRPr lang="ko-KR" altLang="en-US" sz="6000" dirty="0">
              <a:latin typeface="DX새고딕 40" pitchFamily="18" charset="-127"/>
              <a:ea typeface="DX새고딕 40" pitchFamily="18" charset="-127"/>
            </a:endParaRPr>
          </a:p>
        </p:txBody>
      </p:sp>
      <p:pic>
        <p:nvPicPr>
          <p:cNvPr id="11" name="Picture 2" descr="C:\Users\SEC\160112_0128-700x46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2552" y="1080318"/>
            <a:ext cx="5472608" cy="3643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8031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근현대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37189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DX새고딕 40" pitchFamily="18" charset="-127"/>
                <a:ea typeface="DX새고딕 40" pitchFamily="18" charset="-127"/>
              </a:rPr>
              <a:t>철도</a:t>
            </a:r>
            <a:endParaRPr lang="ko-KR" altLang="en-US" sz="6000" dirty="0">
              <a:latin typeface="DX새고딕 40" pitchFamily="18" charset="-127"/>
              <a:ea typeface="DX새고딕 40" pitchFamily="18" charset="-127"/>
            </a:endParaRPr>
          </a:p>
        </p:txBody>
      </p:sp>
      <p:pic>
        <p:nvPicPr>
          <p:cNvPr id="5122" name="Picture 2" descr="C:\Users\SEC\NwLVv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0544" y="1060083"/>
            <a:ext cx="5472608" cy="3639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8031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근현대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37189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DX새고딕 40" pitchFamily="18" charset="-127"/>
                <a:ea typeface="DX새고딕 40" pitchFamily="18" charset="-127"/>
              </a:rPr>
              <a:t>도로</a:t>
            </a:r>
            <a:endParaRPr lang="ko-KR" altLang="en-US" sz="6000" dirty="0">
              <a:latin typeface="DX새고딕 40" pitchFamily="18" charset="-127"/>
              <a:ea typeface="DX새고딕 40" pitchFamily="18" charset="-127"/>
            </a:endParaRPr>
          </a:p>
        </p:txBody>
      </p:sp>
      <p:pic>
        <p:nvPicPr>
          <p:cNvPr id="12" name="Picture 2" descr="C:\Users\SEC\DSC04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6568" y="982083"/>
            <a:ext cx="5060379" cy="3795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8031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근현대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37189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DX새고딕 40" pitchFamily="18" charset="-127"/>
                <a:ea typeface="DX새고딕 40" pitchFamily="18" charset="-127"/>
              </a:rPr>
              <a:t>항공</a:t>
            </a:r>
            <a:endParaRPr lang="ko-KR" altLang="en-US" sz="6000" dirty="0">
              <a:latin typeface="DX새고딕 40" pitchFamily="18" charset="-127"/>
              <a:ea typeface="DX새고딕 40" pitchFamily="18" charset="-127"/>
            </a:endParaRPr>
          </a:p>
        </p:txBody>
      </p:sp>
      <p:pic>
        <p:nvPicPr>
          <p:cNvPr id="11" name="Picture 2" descr="C:\Users\SEC\jl-b7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6567" y="1008311"/>
            <a:ext cx="5325391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560" y="289329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0070C0"/>
                </a:solidFill>
                <a:latin typeface="나눔명조 ExtraBold" pitchFamily="18" charset="-127"/>
                <a:ea typeface="나눔명조 ExtraBold" pitchFamily="18" charset="-127"/>
              </a:rPr>
              <a:t>감사합니다</a:t>
            </a:r>
            <a:endParaRPr lang="ko-KR" altLang="en-US" sz="4800" b="1" dirty="0">
              <a:solidFill>
                <a:srgbClr val="0070C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4099" name="Picture 3" descr="C:\Users\SEC\Desktop\noun_1105758_cc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938" y="2134525"/>
            <a:ext cx="745200" cy="74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7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atin typeface="배달의민족 한나는 열한살" pitchFamily="50" charset="-127"/>
                <a:ea typeface="배달의민족 한나는 열한살" pitchFamily="50" charset="-127"/>
              </a:rPr>
              <a:t>야마토</a:t>
            </a:r>
            <a:r>
              <a:rPr lang="en-US" altLang="ko-KR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,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고훈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028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26" y="2879725"/>
            <a:ext cx="1810022" cy="1810022"/>
          </a:xfrm>
          <a:prstGeom prst="rect">
            <a:avLst/>
          </a:prstGeom>
          <a:noFill/>
        </p:spPr>
      </p:pic>
      <p:pic>
        <p:nvPicPr>
          <p:cNvPr id="1026" name="Picture 2" descr="C:\Users\SEC\Desktop\한반도 도래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400" y="1728391"/>
            <a:ext cx="6192688" cy="2922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야마토</a:t>
            </a:r>
            <a:r>
              <a:rPr lang="en-US" altLang="ko-KR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,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고훈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028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26" y="2879725"/>
            <a:ext cx="1810022" cy="1810022"/>
          </a:xfrm>
          <a:prstGeom prst="rect">
            <a:avLst/>
          </a:prstGeom>
          <a:noFill/>
        </p:spPr>
      </p:pic>
      <p:pic>
        <p:nvPicPr>
          <p:cNvPr id="1026" name="Picture 2" descr="C:\Users\SEC\Desktop\한반도 도래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400" y="1728391"/>
            <a:ext cx="6192688" cy="292205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544840" y="8567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DX명조 60" pitchFamily="18" charset="-127"/>
                <a:ea typeface="DX명조 60" pitchFamily="18" charset="-127"/>
              </a:rPr>
              <a:t>도래인</a:t>
            </a:r>
            <a:endParaRPr lang="ko-KR" altLang="en-US" sz="6000" dirty="0"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12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80" y="3888631"/>
            <a:ext cx="1305966" cy="1305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pic>
        <p:nvPicPr>
          <p:cNvPr id="1028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26" y="2879725"/>
            <a:ext cx="1810022" cy="1810022"/>
          </a:xfrm>
          <a:prstGeom prst="rect">
            <a:avLst/>
          </a:prstGeom>
          <a:noFill/>
        </p:spPr>
      </p:pic>
      <p:pic>
        <p:nvPicPr>
          <p:cNvPr id="2050" name="Picture 2" descr="C:\Users\SEC\Desktop\중국 도래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4400" y="1728391"/>
            <a:ext cx="6145558" cy="29232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544840" y="8567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DX명조 60" pitchFamily="18" charset="-127"/>
                <a:ea typeface="DX명조 60" pitchFamily="18" charset="-127"/>
              </a:rPr>
              <a:t>도래인</a:t>
            </a:r>
            <a:endParaRPr lang="ko-KR" altLang="en-US" sz="6000" dirty="0">
              <a:latin typeface="DX명조 60" pitchFamily="18" charset="-127"/>
              <a:ea typeface="DX명조 60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6408" y="1008311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야마토</a:t>
            </a:r>
            <a:r>
              <a:rPr lang="en-US" altLang="ko-KR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,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고훈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25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80" y="3888631"/>
            <a:ext cx="1305966" cy="1305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아스카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5362" name="Picture 2" descr="C:\Users\SEC\a0107670_497bf5a1b2d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9465" y="1512367"/>
            <a:ext cx="3984145" cy="3345383"/>
          </a:xfrm>
          <a:prstGeom prst="rect">
            <a:avLst/>
          </a:prstGeom>
          <a:noFill/>
        </p:spPr>
      </p:pic>
      <p:pic>
        <p:nvPicPr>
          <p:cNvPr id="21" name="Picture 4" descr="C:\Users\SEC\noun_1102128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280" y="3888631"/>
            <a:ext cx="1305966" cy="1305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나라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026" name="Picture 2" descr="C:\Users\SEC\ha8_126_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8656" y="991863"/>
            <a:ext cx="2772450" cy="3775723"/>
          </a:xfrm>
          <a:prstGeom prst="rect">
            <a:avLst/>
          </a:prstGeom>
          <a:noFill/>
        </p:spPr>
      </p:pic>
      <p:pic>
        <p:nvPicPr>
          <p:cNvPr id="21" name="Picture 4" descr="C:\Users\SEC\noun_1102128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280" y="3888631"/>
            <a:ext cx="1305966" cy="1305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헤이안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21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80" y="3888631"/>
            <a:ext cx="1305966" cy="1305966"/>
          </a:xfrm>
          <a:prstGeom prst="rect">
            <a:avLst/>
          </a:prstGeom>
          <a:noFill/>
        </p:spPr>
      </p:pic>
      <p:pic>
        <p:nvPicPr>
          <p:cNvPr id="2050" name="Picture 2" descr="C:\Users\SEC\714d04137efc779f17d5d8647ea8446c5e264de7fc2007fa2df1fcf0edd193885bad1cc92e3ffe362b1c914ac995fbeff7d3e9aa6d9c33e0823acbb99682fff33bdce5f577ae20dc3c710a249e816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672" y="53078"/>
            <a:ext cx="4493874" cy="5653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헤이안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4098" name="Picture 2" descr="C:\Users\SEC\타이라노_키요모리(平淸盛)_第20話704x396_Xvid-PDDC.avi_16515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8847" t="13364" r="23166" b="27455"/>
          <a:stretch>
            <a:fillRect/>
          </a:stretch>
        </p:blipFill>
        <p:spPr bwMode="auto">
          <a:xfrm>
            <a:off x="2407022" y="1573984"/>
            <a:ext cx="4549032" cy="2611481"/>
          </a:xfrm>
          <a:prstGeom prst="rect">
            <a:avLst/>
          </a:prstGeom>
          <a:noFill/>
        </p:spPr>
      </p:pic>
      <p:sp>
        <p:nvSpPr>
          <p:cNvPr id="21" name="타원 20"/>
          <p:cNvSpPr/>
          <p:nvPr/>
        </p:nvSpPr>
        <p:spPr>
          <a:xfrm>
            <a:off x="4824760" y="1835609"/>
            <a:ext cx="2088232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752752" y="424867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드라마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타이라노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키요모리</a:t>
            </a:r>
            <a:r>
              <a:rPr lang="en-US" altLang="ko-KR" sz="1400" dirty="0" smtClean="0"/>
              <a:t>’ </a:t>
            </a:r>
            <a:r>
              <a:rPr lang="en-US" altLang="ko-KR" sz="1400" dirty="0" smtClean="0">
                <a:hlinkClick r:id="rId5"/>
              </a:rPr>
              <a:t>http://pan.best/KGtQkKYV</a:t>
            </a:r>
            <a:endParaRPr lang="ko-K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6408" y="1008311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카마쿠라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4099" name="Picture 3" descr="C:\Users\SEC\Mōko_Shūrai_Ekotoba (1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817" y="1800399"/>
            <a:ext cx="7849442" cy="26478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84800" y="856744"/>
            <a:ext cx="3599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atin typeface="DX명조 60" pitchFamily="18" charset="-127"/>
                <a:ea typeface="DX명조 60" pitchFamily="18" charset="-127"/>
              </a:rPr>
              <a:t>일본원정</a:t>
            </a:r>
            <a:endParaRPr lang="ko-KR" altLang="en-US" sz="6000" dirty="0">
              <a:latin typeface="DX명조 60" pitchFamily="18" charset="-127"/>
              <a:ea typeface="DX명조 6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0784" y="446469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https://youtu.be/MqfZxDBGjoo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82</Words>
  <Application>Microsoft Office PowerPoint</Application>
  <PresentationFormat>사용자 지정</PresentationFormat>
  <Paragraphs>53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굴림</vt:lpstr>
      <vt:lpstr>Arial</vt:lpstr>
      <vt:lpstr>맑은 고딕</vt:lpstr>
      <vt:lpstr>나눔명조 ExtraBold</vt:lpstr>
      <vt:lpstr>배달의민족 한나는 열한살</vt:lpstr>
      <vt:lpstr>DX명조 60</vt:lpstr>
      <vt:lpstr>DX새고딕 40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SEC</cp:lastModifiedBy>
  <cp:revision>98</cp:revision>
  <dcterms:created xsi:type="dcterms:W3CDTF">2017-08-25T11:15:14Z</dcterms:created>
  <dcterms:modified xsi:type="dcterms:W3CDTF">2018-04-09T09:16:53Z</dcterms:modified>
</cp:coreProperties>
</file>