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6" r:id="rId3"/>
    <p:sldId id="282" r:id="rId4"/>
    <p:sldId id="267" r:id="rId5"/>
    <p:sldId id="268" r:id="rId6"/>
    <p:sldId id="283" r:id="rId7"/>
    <p:sldId id="284" r:id="rId8"/>
    <p:sldId id="269" r:id="rId9"/>
    <p:sldId id="270" r:id="rId10"/>
    <p:sldId id="277" r:id="rId11"/>
    <p:sldId id="271" r:id="rId12"/>
    <p:sldId id="285" r:id="rId13"/>
    <p:sldId id="275" r:id="rId14"/>
    <p:sldId id="278" r:id="rId15"/>
    <p:sldId id="279" r:id="rId16"/>
    <p:sldId id="273" r:id="rId17"/>
  </p:sldIdLst>
  <p:sldSz cx="9361488" cy="57610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15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682" y="91"/>
      </p:cViewPr>
      <p:guideLst>
        <p:guide orient="horz" pos="1815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1991-F444-46F6-985C-73E2A3BD3179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685800"/>
            <a:ext cx="556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819E-10A6-43C4-AAD3-789B85337F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7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E340086-3214-4ABA-A433-02DC870E0DF6}" type="slidenum">
              <a:rPr lang="ko-KR" altLang="en-US"/>
              <a:pPr lvl="0">
                <a:defRPr lang="ko-KR" altLang="en-US"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392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18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1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6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1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70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0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1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02112" y="1789656"/>
            <a:ext cx="7957265" cy="123488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4223" y="3264588"/>
            <a:ext cx="6553042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9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3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49605" y="193369"/>
            <a:ext cx="2155093" cy="41300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9452" y="193369"/>
            <a:ext cx="6314128" cy="41300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8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7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9493" y="3702001"/>
            <a:ext cx="7957265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39493" y="2441774"/>
            <a:ext cx="7957265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7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9452" y="1129537"/>
            <a:ext cx="4233797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9275" y="1129537"/>
            <a:ext cx="4235423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7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4" y="1289566"/>
            <a:ext cx="4136283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074" y="1826996"/>
            <a:ext cx="4136283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755506" y="1289566"/>
            <a:ext cx="4137908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55506" y="1826996"/>
            <a:ext cx="4137908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1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22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8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29375"/>
            <a:ext cx="3079865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60082" y="229375"/>
            <a:ext cx="5233332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8075" y="1205551"/>
            <a:ext cx="3079865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59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4917" y="4032727"/>
            <a:ext cx="5616893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34917" y="514759"/>
            <a:ext cx="5616893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34917" y="4508813"/>
            <a:ext cx="5616893" cy="676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5" y="1344243"/>
            <a:ext cx="8425339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68075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98509" y="5339629"/>
            <a:ext cx="2964471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09067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1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1488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721777" y="506732"/>
            <a:ext cx="2547608" cy="47475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1403" y="2141853"/>
            <a:ext cx="2198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고대에서</a:t>
            </a:r>
            <a:endParaRPr lang="en-US" altLang="ko-KR" sz="3000" b="1" dirty="0" smtClean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30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현대까지 일본음식 </a:t>
            </a:r>
            <a:endParaRPr lang="en-US" altLang="ko-KR" sz="30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48" y="1008311"/>
            <a:ext cx="1371476" cy="91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721593" y="2980016"/>
            <a:ext cx="3571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4000" b="1" dirty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017338" y="4032647"/>
            <a:ext cx="963250" cy="463299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endParaRPr lang="ko-KR" altLang="en-US" sz="2400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17337" y="4235429"/>
            <a:ext cx="1956489" cy="924963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pPr algn="ctr"/>
            <a:r>
              <a:rPr lang="en-US" altLang="ko-KR" dirty="0" smtClean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21701976</a:t>
            </a:r>
            <a:endParaRPr lang="en-US" altLang="ko-KR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일본어일본학과 </a:t>
            </a:r>
            <a:r>
              <a:rPr lang="ko-KR" altLang="en-US" dirty="0" smtClean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정진우</a:t>
            </a:r>
            <a:endParaRPr lang="ko-KR" altLang="en-US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980587" y="4035554"/>
            <a:ext cx="993240" cy="463299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endParaRPr lang="ko-KR" altLang="en-US" sz="2400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010578" y="4606464"/>
            <a:ext cx="993240" cy="463299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endParaRPr lang="ko-KR" altLang="en-US" sz="2400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706782" y="486513"/>
            <a:ext cx="2547609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9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91062" y="798458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</a:t>
            </a:r>
            <a:r>
              <a:rPr lang="ko-KR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B7B9B9E-FD87-489E-BFD9-27547ABF348E}"/>
              </a:ext>
            </a:extLst>
          </p:cNvPr>
          <p:cNvSpPr txBox="1"/>
          <p:nvPr/>
        </p:nvSpPr>
        <p:spPr>
          <a:xfrm rot="10800000" flipV="1">
            <a:off x="977262" y="1482751"/>
            <a:ext cx="2623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주먹밥</a:t>
            </a:r>
            <a:endParaRPr lang="en-US" altLang="ko-KR" sz="30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30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가쓰오부시</a:t>
            </a:r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</a:t>
            </a:r>
            <a:r>
              <a:rPr lang="ko-KR" altLang="en-US" sz="30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가다랑어포</a:t>
            </a:r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)</a:t>
            </a:r>
          </a:p>
          <a:p>
            <a:endParaRPr lang="en-US" altLang="ko-KR" sz="3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23" y="1225723"/>
            <a:ext cx="1972554" cy="294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88" y="1807329"/>
            <a:ext cx="2482692" cy="16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9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91062" y="798458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B7B9B9E-FD87-489E-BFD9-27547ABF348E}"/>
              </a:ext>
            </a:extLst>
          </p:cNvPr>
          <p:cNvSpPr txBox="1"/>
          <p:nvPr/>
        </p:nvSpPr>
        <p:spPr>
          <a:xfrm>
            <a:off x="531861" y="1728391"/>
            <a:ext cx="35008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조미료의 발전</a:t>
            </a:r>
            <a:endParaRPr lang="en-US" altLang="ko-KR" sz="30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일식의 황금기</a:t>
            </a:r>
            <a:endParaRPr lang="en-US" altLang="ko-KR" sz="30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30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에도음식의</a:t>
            </a:r>
            <a:r>
              <a:rPr lang="ko-KR" altLang="en-US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4</a:t>
            </a:r>
            <a:r>
              <a:rPr lang="ko-KR" altLang="en-US" sz="30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대천왕</a:t>
            </a:r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</a:t>
            </a:r>
            <a:r>
              <a:rPr lang="ko-KR" altLang="en-US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장어</a:t>
            </a:r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</a:t>
            </a:r>
            <a:r>
              <a:rPr lang="ko-KR" altLang="en-US" sz="30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스시</a:t>
            </a:r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</a:t>
            </a:r>
            <a:r>
              <a:rPr lang="ko-KR" altLang="en-US" sz="30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덴푸라</a:t>
            </a:r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</a:t>
            </a:r>
            <a:r>
              <a:rPr lang="ko-KR" altLang="en-US" sz="30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소바</a:t>
            </a:r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96" y="1209696"/>
            <a:ext cx="2016224" cy="134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96" y="2664495"/>
            <a:ext cx="2917123" cy="193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36" y="956248"/>
            <a:ext cx="2371328" cy="159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751" y="2880518"/>
            <a:ext cx="1926710" cy="144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5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근대</a:t>
            </a:r>
            <a:r>
              <a:rPr lang="en-US" altLang="ko-KR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</a:t>
            </a:r>
            <a:r>
              <a:rPr lang="ko-KR" alt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현대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765082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근대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</a:t>
            </a:r>
            <a:r>
              <a:rPr lang="ko-KR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13763E6-A7AE-4F46-A372-66A870883F96}"/>
              </a:ext>
            </a:extLst>
          </p:cNvPr>
          <p:cNvSpPr txBox="1"/>
          <p:nvPr/>
        </p:nvSpPr>
        <p:spPr>
          <a:xfrm>
            <a:off x="669792" y="1800399"/>
            <a:ext cx="41164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30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메이지유신</a:t>
            </a:r>
            <a:r>
              <a:rPr lang="ko-KR" altLang="en-US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이후 외국음식유입</a:t>
            </a:r>
            <a:endParaRPr lang="en-US" altLang="ko-KR" sz="30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일본특유의 토착화</a:t>
            </a:r>
            <a:endParaRPr lang="en-US" altLang="ko-KR" sz="30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30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오무라이스</a:t>
            </a:r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</a:t>
            </a:r>
            <a:r>
              <a:rPr lang="ko-KR" altLang="en-US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카레라이스</a:t>
            </a:r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</a:t>
            </a:r>
            <a:r>
              <a:rPr lang="ko-KR" altLang="en-US" sz="30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돈가스</a:t>
            </a:r>
            <a:r>
              <a:rPr lang="en-US" altLang="ko-KR" sz="3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</a:t>
            </a:r>
            <a:r>
              <a:rPr lang="ko-KR" altLang="en-US" sz="30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고로케</a:t>
            </a:r>
            <a:endParaRPr lang="en-US" altLang="ko-KR" sz="3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85" y="1225723"/>
            <a:ext cx="2880979" cy="141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36" y="2736503"/>
            <a:ext cx="213079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74" y="2736503"/>
            <a:ext cx="199689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5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770646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561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세계로 뻗어나가는 일본음식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!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3C01DA-1C4F-4DE7-8A9D-AB54B406C180}"/>
              </a:ext>
            </a:extLst>
          </p:cNvPr>
          <p:cNvSpPr txBox="1"/>
          <p:nvPr/>
        </p:nvSpPr>
        <p:spPr>
          <a:xfrm>
            <a:off x="504280" y="1728391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</a:t>
            </a:r>
            <a:r>
              <a:rPr lang="ko-KR" altLang="en-US" b="1" dirty="0"/>
              <a:t> </a:t>
            </a:r>
            <a:r>
              <a:rPr lang="ko-KR" altLang="en-US" sz="3000" b="1" dirty="0" smtClean="0"/>
              <a:t>전세계 </a:t>
            </a:r>
            <a:r>
              <a:rPr lang="en-US" altLang="ko-KR" sz="3000" b="1" dirty="0" smtClean="0"/>
              <a:t>8</a:t>
            </a:r>
            <a:r>
              <a:rPr lang="ko-KR" altLang="en-US" sz="3000" b="1" dirty="0" smtClean="0"/>
              <a:t>만</a:t>
            </a:r>
            <a:r>
              <a:rPr lang="en-US" altLang="ko-KR" sz="3000" b="1" dirty="0" smtClean="0"/>
              <a:t>8</a:t>
            </a:r>
            <a:r>
              <a:rPr lang="ko-KR" altLang="en-US" sz="3000" b="1" dirty="0" err="1" smtClean="0"/>
              <a:t>천개</a:t>
            </a:r>
            <a:r>
              <a:rPr lang="ko-KR" altLang="en-US" sz="3000" b="1" dirty="0" smtClean="0"/>
              <a:t> 점포</a:t>
            </a:r>
            <a:endParaRPr lang="en-US" altLang="ko-KR" sz="3000" b="1" dirty="0" smtClean="0"/>
          </a:p>
          <a:p>
            <a:r>
              <a:rPr lang="en-US" altLang="ko-KR" sz="3000" b="1" dirty="0" smtClean="0"/>
              <a:t>-</a:t>
            </a:r>
            <a:r>
              <a:rPr lang="ko-KR" altLang="en-US" sz="3000" b="1" dirty="0" smtClean="0"/>
              <a:t>정부의 꾸준한 지원</a:t>
            </a:r>
            <a:endParaRPr lang="en-US" altLang="ko-KR" sz="3000" b="1" dirty="0" smtClean="0"/>
          </a:p>
          <a:p>
            <a:r>
              <a:rPr lang="en-US" altLang="ko-KR" sz="3000" b="1" dirty="0" smtClean="0"/>
              <a:t>-</a:t>
            </a:r>
            <a:r>
              <a:rPr lang="ko-KR" altLang="en-US" sz="3000" b="1" dirty="0" smtClean="0"/>
              <a:t>세계인의 마음을 잡을 전략</a:t>
            </a:r>
            <a:endParaRPr lang="en-US" altLang="ko-KR" sz="3000" b="1" dirty="0" smtClean="0"/>
          </a:p>
          <a:p>
            <a:endParaRPr lang="ko-KR" altLang="en-US" sz="3000" b="1" dirty="0"/>
          </a:p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34" y="1800399"/>
            <a:ext cx="36671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1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664520" y="1440359"/>
            <a:ext cx="4104456" cy="273630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856" y="296105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감사합니</a:t>
            </a:r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다</a:t>
            </a:r>
            <a:r>
              <a:rPr lang="en-US" altLang="ja-JP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!</a:t>
            </a:r>
            <a:r>
              <a:rPr lang="ja-JP" alt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664520" y="1440359"/>
            <a:ext cx="41044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77" y="1873034"/>
            <a:ext cx="960615" cy="637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555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1488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106810" y="483928"/>
            <a:ext cx="3348912" cy="478801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6809" y="1077734"/>
            <a:ext cx="357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목차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06810" y="483928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49" y="1213115"/>
            <a:ext cx="643136" cy="6431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50" y="2294452"/>
            <a:ext cx="532528" cy="532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7985" y="2368684"/>
            <a:ext cx="16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</a:t>
            </a:r>
            <a:r>
              <a:rPr lang="ko-KR" altLang="en-US" sz="20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음식의 특징</a:t>
            </a:r>
            <a:endParaRPr lang="en-US" altLang="ko-KR" sz="20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50" y="3116273"/>
            <a:ext cx="532528" cy="5325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27985" y="3190505"/>
            <a:ext cx="16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</a:t>
            </a:r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대</a:t>
            </a:r>
            <a:r>
              <a:rPr lang="ko-KR" altLang="en-US" sz="20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</a:t>
            </a:r>
            <a:r>
              <a:rPr lang="ko-KR" altLang="en-US" sz="20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음</a:t>
            </a:r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식</a:t>
            </a:r>
            <a:endParaRPr lang="en-US" altLang="ko-KR" sz="20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50" y="3950636"/>
            <a:ext cx="532528" cy="5325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27985" y="4024868"/>
            <a:ext cx="16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</a:t>
            </a:r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</a:t>
            </a:r>
            <a:r>
              <a:rPr lang="ko-KR" altLang="en-US" sz="20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</a:t>
            </a:r>
            <a:endParaRPr lang="en-US" altLang="ko-KR" sz="20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20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음</a:t>
            </a:r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식</a:t>
            </a:r>
            <a:endParaRPr lang="en-US" altLang="ko-KR" sz="20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76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1488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106810" y="483928"/>
            <a:ext cx="3348912" cy="478801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lvl="0" algn="ctr"/>
            <a:r>
              <a:rPr lang="ko-KR" altLang="en-US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</a:t>
            </a:r>
            <a:r>
              <a:rPr lang="en-US" altLang="ko-KR" sz="2000" b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</a:t>
            </a:r>
          </a:p>
          <a:p>
            <a:pPr lvl="0" algn="ctr"/>
            <a:r>
              <a:rPr lang="en-US" altLang="ko-KR" sz="20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en-US" altLang="ko-KR" sz="2000" b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   </a:t>
            </a:r>
            <a:r>
              <a:rPr lang="ko-KR" altLang="en-US" sz="20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2000" b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 근세 </a:t>
            </a:r>
            <a:r>
              <a:rPr lang="ko-KR" altLang="en-US" sz="20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</a:t>
            </a:r>
            <a:r>
              <a:rPr lang="ko-KR" altLang="en-US" sz="2000" b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음</a:t>
            </a:r>
            <a:r>
              <a:rPr lang="ko-KR" altLang="en-US" sz="20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식</a:t>
            </a:r>
            <a:endParaRPr lang="en-US" altLang="ko-KR" sz="2000" b="1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b="1" dirty="0" err="1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ㄹ</a:t>
            </a:r>
            <a:endParaRPr lang="en-US" altLang="ko-KR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6809" y="1077734"/>
            <a:ext cx="357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목차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06810" y="483928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49" y="1213115"/>
            <a:ext cx="643136" cy="64313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50" y="3530554"/>
            <a:ext cx="532528" cy="5325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33163" y="3604786"/>
            <a:ext cx="16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</a:t>
            </a:r>
            <a:r>
              <a:rPr lang="en-US" altLang="ko-KR" sz="20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</a:t>
            </a:r>
            <a:r>
              <a:rPr lang="ko-KR" altLang="en-US" sz="20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현대 </a:t>
            </a:r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</a:t>
            </a:r>
            <a:r>
              <a:rPr lang="ko-KR" altLang="en-US" sz="2000" b="1" dirty="0" smtClean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음</a:t>
            </a:r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식</a:t>
            </a:r>
            <a:endParaRPr lang="en-US" altLang="ko-KR" sz="20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50" y="2614254"/>
            <a:ext cx="532528" cy="5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일본음식의 특징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770646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5343" y="1054852"/>
            <a:ext cx="3127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일본음식의 특징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B7B9B9E-FD87-489E-BFD9-27547ABF348E}"/>
              </a:ext>
            </a:extLst>
          </p:cNvPr>
          <p:cNvSpPr txBox="1"/>
          <p:nvPr/>
        </p:nvSpPr>
        <p:spPr>
          <a:xfrm>
            <a:off x="481987" y="1672448"/>
            <a:ext cx="54141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지리적여건의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따른 특징</a:t>
            </a:r>
            <a:endParaRPr lang="en-US" altLang="ko-KR" sz="25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-4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면이 바다</a:t>
            </a:r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,4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계절 </a:t>
            </a:r>
            <a:r>
              <a:rPr lang="ko-KR" altLang="en-US" sz="25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뚜렷</a:t>
            </a:r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습도가 높음</a:t>
            </a:r>
            <a:endParaRPr lang="en-US" altLang="ko-KR" sz="25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B7B9B9E-FD87-489E-BFD9-27547ABF348E}"/>
              </a:ext>
            </a:extLst>
          </p:cNvPr>
          <p:cNvSpPr txBox="1"/>
          <p:nvPr/>
        </p:nvSpPr>
        <p:spPr>
          <a:xfrm>
            <a:off x="562769" y="2665656"/>
            <a:ext cx="570215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기교상의 특징</a:t>
            </a:r>
            <a:endParaRPr lang="en-US" altLang="ko-KR" sz="25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깨끗하고 담백</a:t>
            </a:r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,1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인분씩 </a:t>
            </a:r>
            <a:r>
              <a:rPr lang="ko-KR" altLang="en-US" sz="25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담는것이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원칙</a:t>
            </a:r>
            <a:endParaRPr lang="en-US" altLang="ko-KR" sz="25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일본요리의 식기</a:t>
            </a:r>
            <a:endParaRPr lang="en-US" altLang="ko-KR" sz="25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요리에 따른 그릇의 차이</a:t>
            </a:r>
            <a:endParaRPr lang="en-US" altLang="ko-KR" sz="25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88" y="945175"/>
            <a:ext cx="2724474" cy="20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82" y="3096543"/>
            <a:ext cx="2381067" cy="178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32272" y="648271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B7B9B9E-FD87-489E-BFD9-27547ABF348E}"/>
              </a:ext>
            </a:extLst>
          </p:cNvPr>
          <p:cNvSpPr txBox="1"/>
          <p:nvPr/>
        </p:nvSpPr>
        <p:spPr>
          <a:xfrm>
            <a:off x="601392" y="1788567"/>
            <a:ext cx="49264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-675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육식금지령</a:t>
            </a:r>
            <a:endParaRPr lang="en-US" altLang="ko-KR" sz="25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정진요리</a:t>
            </a:r>
            <a:endParaRPr lang="en-US" altLang="ko-KR" sz="25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25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보차요리</a:t>
            </a:r>
            <a:endParaRPr lang="en-US" altLang="ko-KR" sz="2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2" y="1073077"/>
            <a:ext cx="2455702" cy="180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04" y="1771033"/>
            <a:ext cx="2673838" cy="20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31" y="3091283"/>
            <a:ext cx="2551039" cy="169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2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133EE88F-C4D2-4639-A0EC-706C945E3E05}"/>
              </a:ext>
            </a:extLst>
          </p:cNvPr>
          <p:cNvSpPr/>
          <p:nvPr/>
        </p:nvSpPr>
        <p:spPr>
          <a:xfrm>
            <a:off x="380255" y="728025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6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2303" y="728025"/>
            <a:ext cx="8639642" cy="8234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928374">
            <a:off x="2337736" y="966754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0" y="1099518"/>
            <a:ext cx="792089" cy="506607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5B51A1A-6BBC-4D35-9511-87F71BDFA799}"/>
              </a:ext>
            </a:extLst>
          </p:cNvPr>
          <p:cNvSpPr txBox="1"/>
          <p:nvPr/>
        </p:nvSpPr>
        <p:spPr>
          <a:xfrm>
            <a:off x="720304" y="1728391"/>
            <a:ext cx="367240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외국과의 </a:t>
            </a:r>
            <a:r>
              <a:rPr lang="ko-KR" altLang="en-US" sz="25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잦은교류로인한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육식 식생활</a:t>
            </a:r>
            <a:endParaRPr lang="en-US" altLang="ko-KR" sz="25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우아한 생활을 </a:t>
            </a:r>
            <a:r>
              <a:rPr lang="ko-KR" altLang="en-US" sz="25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과시하는사회</a:t>
            </a:r>
            <a:endParaRPr lang="en-US" altLang="ko-KR" sz="25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다도</a:t>
            </a:r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</a:t>
            </a:r>
            <a:r>
              <a:rPr lang="ko-KR" altLang="en-US" sz="25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차회석</a:t>
            </a:r>
            <a:endParaRPr lang="en-US" altLang="ko-KR" sz="25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ko-KR" altLang="en-US" sz="25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우동</a:t>
            </a:r>
            <a:endParaRPr lang="en-US" altLang="ko-KR" sz="25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56" y="3053556"/>
            <a:ext cx="223678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12" y="3029826"/>
            <a:ext cx="25368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36" y="1001960"/>
            <a:ext cx="2640682" cy="198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9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171</Words>
  <Application>Microsoft Office PowerPoint</Application>
  <PresentationFormat>사용자 지정</PresentationFormat>
  <Paragraphs>71</Paragraphs>
  <Slides>16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데데's 충만한 리뷰</dc:creator>
  <cp:lastModifiedBy>a</cp:lastModifiedBy>
  <cp:revision>42</cp:revision>
  <dcterms:created xsi:type="dcterms:W3CDTF">2017-08-25T11:15:14Z</dcterms:created>
  <dcterms:modified xsi:type="dcterms:W3CDTF">2018-04-10T18:14:11Z</dcterms:modified>
</cp:coreProperties>
</file>