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8" r:id="rId4"/>
    <p:sldId id="259" r:id="rId5"/>
    <p:sldId id="262" r:id="rId6"/>
    <p:sldId id="263" r:id="rId7"/>
    <p:sldId id="261" r:id="rId8"/>
    <p:sldId id="257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22D"/>
    <a:srgbClr val="4E422C"/>
    <a:srgbClr val="523B28"/>
    <a:srgbClr val="34353A"/>
    <a:srgbClr val="66FFCC"/>
    <a:srgbClr val="33CCCC"/>
    <a:srgbClr val="00CCFF"/>
    <a:srgbClr val="FF7C80"/>
    <a:srgbClr val="00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21" autoAdjust="0"/>
  </p:normalViewPr>
  <p:slideViewPr>
    <p:cSldViewPr>
      <p:cViewPr varScale="1">
        <p:scale>
          <a:sx n="63" d="100"/>
          <a:sy n="63" d="100"/>
        </p:scale>
        <p:origin x="82" y="5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BDDB2-CEED-4917-A848-4E86FE2BD139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8C056-96E4-48C6-9D4A-A0B4240E87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62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C056-96E4-48C6-9D4A-A0B4240E874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80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5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267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37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84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52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1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84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18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78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99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9E7-508A-4EF0-8CB1-32ECCCEDF469}" type="datetimeFigureOut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1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D9E7-508A-4EF0-8CB1-32ECCCEDF469}" type="datetimeFigureOut">
              <a:rPr lang="ko-KR" altLang="en-US" smtClean="0"/>
              <a:pPr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99948-8E29-4A63-AE32-35A28DE6D9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85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covideo.jp/watch/sm1778754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4211960" y="1412776"/>
            <a:ext cx="4680521" cy="5370635"/>
            <a:chOff x="2555776" y="620688"/>
            <a:chExt cx="3744416" cy="4176464"/>
          </a:xfrm>
        </p:grpSpPr>
        <p:grpSp>
          <p:nvGrpSpPr>
            <p:cNvPr id="11" name="그룹 146"/>
            <p:cNvGrpSpPr/>
            <p:nvPr/>
          </p:nvGrpSpPr>
          <p:grpSpPr>
            <a:xfrm>
              <a:off x="3059832" y="1556792"/>
              <a:ext cx="3240360" cy="3240360"/>
              <a:chOff x="2987824" y="1412776"/>
              <a:chExt cx="3240360" cy="3240360"/>
            </a:xfrm>
          </p:grpSpPr>
          <p:sp>
            <p:nvSpPr>
              <p:cNvPr id="22" name="도넛 2"/>
              <p:cNvSpPr/>
              <p:nvPr/>
            </p:nvSpPr>
            <p:spPr>
              <a:xfrm>
                <a:off x="2987824" y="1412776"/>
                <a:ext cx="3240360" cy="3240360"/>
              </a:xfrm>
              <a:prstGeom prst="donut">
                <a:avLst>
                  <a:gd name="adj" fmla="val 1907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도넛 22"/>
              <p:cNvSpPr/>
              <p:nvPr/>
            </p:nvSpPr>
            <p:spPr>
              <a:xfrm>
                <a:off x="3347864" y="1772816"/>
                <a:ext cx="2520280" cy="2520280"/>
              </a:xfrm>
              <a:prstGeom prst="donut">
                <a:avLst>
                  <a:gd name="adj" fmla="val 23884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도넛 23"/>
              <p:cNvSpPr/>
              <p:nvPr/>
            </p:nvSpPr>
            <p:spPr>
              <a:xfrm>
                <a:off x="3851920" y="2276872"/>
                <a:ext cx="1512168" cy="1512168"/>
              </a:xfrm>
              <a:prstGeom prst="donut">
                <a:avLst>
                  <a:gd name="adj" fmla="val 9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45"/>
            <p:cNvGrpSpPr/>
            <p:nvPr/>
          </p:nvGrpSpPr>
          <p:grpSpPr>
            <a:xfrm>
              <a:off x="3950217" y="2276873"/>
              <a:ext cx="1125839" cy="1800199"/>
              <a:chOff x="6372200" y="2564905"/>
              <a:chExt cx="1125839" cy="1800199"/>
            </a:xfrm>
          </p:grpSpPr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372200" y="2564905"/>
                <a:ext cx="801688" cy="1541463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6" name="Freeform 30"/>
              <p:cNvSpPr>
                <a:spLocks/>
              </p:cNvSpPr>
              <p:nvPr/>
            </p:nvSpPr>
            <p:spPr bwMode="auto">
              <a:xfrm>
                <a:off x="7452320" y="3429000"/>
                <a:ext cx="45719" cy="45719"/>
              </a:xfrm>
              <a:custGeom>
                <a:avLst/>
                <a:gdLst/>
                <a:ahLst/>
                <a:cxnLst>
                  <a:cxn ang="0">
                    <a:pos x="291" y="4"/>
                  </a:cxn>
                  <a:cxn ang="0">
                    <a:pos x="276" y="9"/>
                  </a:cxn>
                  <a:cxn ang="0">
                    <a:pos x="261" y="13"/>
                  </a:cxn>
                  <a:cxn ang="0">
                    <a:pos x="245" y="16"/>
                  </a:cxn>
                  <a:cxn ang="0">
                    <a:pos x="228" y="18"/>
                  </a:cxn>
                  <a:cxn ang="0">
                    <a:pos x="211" y="19"/>
                  </a:cxn>
                  <a:cxn ang="0">
                    <a:pos x="193" y="20"/>
                  </a:cxn>
                  <a:cxn ang="0">
                    <a:pos x="175" y="20"/>
                  </a:cxn>
                  <a:cxn ang="0">
                    <a:pos x="158" y="19"/>
                  </a:cxn>
                  <a:cxn ang="0">
                    <a:pos x="123" y="17"/>
                  </a:cxn>
                  <a:cxn ang="0">
                    <a:pos x="92" y="13"/>
                  </a:cxn>
                  <a:cxn ang="0">
                    <a:pos x="65" y="9"/>
                  </a:cxn>
                  <a:cxn ang="0">
                    <a:pos x="45" y="5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3" y="6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2" y="54"/>
                  </a:cxn>
                  <a:cxn ang="0">
                    <a:pos x="5" y="61"/>
                  </a:cxn>
                  <a:cxn ang="0">
                    <a:pos x="9" y="66"/>
                  </a:cxn>
                  <a:cxn ang="0">
                    <a:pos x="15" y="71"/>
                  </a:cxn>
                  <a:cxn ang="0">
                    <a:pos x="21" y="74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62" y="83"/>
                  </a:cxn>
                  <a:cxn ang="0">
                    <a:pos x="96" y="89"/>
                  </a:cxn>
                  <a:cxn ang="0">
                    <a:pos x="136" y="93"/>
                  </a:cxn>
                  <a:cxn ang="0">
                    <a:pos x="159" y="94"/>
                  </a:cxn>
                  <a:cxn ang="0">
                    <a:pos x="182" y="95"/>
                  </a:cxn>
                  <a:cxn ang="0">
                    <a:pos x="206" y="95"/>
                  </a:cxn>
                  <a:cxn ang="0">
                    <a:pos x="230" y="93"/>
                  </a:cxn>
                  <a:cxn ang="0">
                    <a:pos x="254" y="90"/>
                  </a:cxn>
                  <a:cxn ang="0">
                    <a:pos x="277" y="85"/>
                  </a:cxn>
                  <a:cxn ang="0">
                    <a:pos x="289" y="82"/>
                  </a:cxn>
                  <a:cxn ang="0">
                    <a:pos x="299" y="79"/>
                  </a:cxn>
                  <a:cxn ang="0">
                    <a:pos x="310" y="75"/>
                  </a:cxn>
                  <a:cxn ang="0">
                    <a:pos x="321" y="71"/>
                  </a:cxn>
                  <a:cxn ang="0">
                    <a:pos x="327" y="68"/>
                  </a:cxn>
                  <a:cxn ang="0">
                    <a:pos x="332" y="63"/>
                  </a:cxn>
                  <a:cxn ang="0">
                    <a:pos x="337" y="57"/>
                  </a:cxn>
                  <a:cxn ang="0">
                    <a:pos x="340" y="50"/>
                  </a:cxn>
                  <a:cxn ang="0">
                    <a:pos x="341" y="44"/>
                  </a:cxn>
                  <a:cxn ang="0">
                    <a:pos x="342" y="37"/>
                  </a:cxn>
                  <a:cxn ang="0">
                    <a:pos x="341" y="30"/>
                  </a:cxn>
                  <a:cxn ang="0">
                    <a:pos x="339" y="22"/>
                  </a:cxn>
                  <a:cxn ang="0">
                    <a:pos x="335" y="15"/>
                  </a:cxn>
                  <a:cxn ang="0">
                    <a:pos x="331" y="10"/>
                  </a:cxn>
                  <a:cxn ang="0">
                    <a:pos x="325" y="6"/>
                  </a:cxn>
                  <a:cxn ang="0">
                    <a:pos x="319" y="3"/>
                  </a:cxn>
                  <a:cxn ang="0">
                    <a:pos x="311" y="1"/>
                  </a:cxn>
                  <a:cxn ang="0">
                    <a:pos x="304" y="0"/>
                  </a:cxn>
                  <a:cxn ang="0">
                    <a:pos x="297" y="1"/>
                  </a:cxn>
                  <a:cxn ang="0">
                    <a:pos x="291" y="4"/>
                  </a:cxn>
                </a:cxnLst>
                <a:rect l="0" t="0" r="r" b="b"/>
                <a:pathLst>
                  <a:path w="342" h="95">
                    <a:moveTo>
                      <a:pt x="291" y="4"/>
                    </a:moveTo>
                    <a:lnTo>
                      <a:pt x="276" y="9"/>
                    </a:lnTo>
                    <a:lnTo>
                      <a:pt x="261" y="13"/>
                    </a:lnTo>
                    <a:lnTo>
                      <a:pt x="245" y="16"/>
                    </a:lnTo>
                    <a:lnTo>
                      <a:pt x="228" y="18"/>
                    </a:lnTo>
                    <a:lnTo>
                      <a:pt x="211" y="19"/>
                    </a:lnTo>
                    <a:lnTo>
                      <a:pt x="193" y="20"/>
                    </a:lnTo>
                    <a:lnTo>
                      <a:pt x="175" y="20"/>
                    </a:lnTo>
                    <a:lnTo>
                      <a:pt x="158" y="19"/>
                    </a:lnTo>
                    <a:lnTo>
                      <a:pt x="123" y="17"/>
                    </a:lnTo>
                    <a:lnTo>
                      <a:pt x="92" y="13"/>
                    </a:lnTo>
                    <a:lnTo>
                      <a:pt x="65" y="9"/>
                    </a:lnTo>
                    <a:lnTo>
                      <a:pt x="45" y="5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3" y="6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4"/>
                    </a:lnTo>
                    <a:lnTo>
                      <a:pt x="5" y="61"/>
                    </a:lnTo>
                    <a:lnTo>
                      <a:pt x="9" y="66"/>
                    </a:lnTo>
                    <a:lnTo>
                      <a:pt x="15" y="71"/>
                    </a:lnTo>
                    <a:lnTo>
                      <a:pt x="21" y="74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62" y="83"/>
                    </a:lnTo>
                    <a:lnTo>
                      <a:pt x="96" y="89"/>
                    </a:lnTo>
                    <a:lnTo>
                      <a:pt x="136" y="93"/>
                    </a:lnTo>
                    <a:lnTo>
                      <a:pt x="159" y="94"/>
                    </a:lnTo>
                    <a:lnTo>
                      <a:pt x="182" y="95"/>
                    </a:lnTo>
                    <a:lnTo>
                      <a:pt x="206" y="95"/>
                    </a:lnTo>
                    <a:lnTo>
                      <a:pt x="230" y="93"/>
                    </a:lnTo>
                    <a:lnTo>
                      <a:pt x="254" y="90"/>
                    </a:lnTo>
                    <a:lnTo>
                      <a:pt x="277" y="85"/>
                    </a:lnTo>
                    <a:lnTo>
                      <a:pt x="289" y="82"/>
                    </a:lnTo>
                    <a:lnTo>
                      <a:pt x="299" y="79"/>
                    </a:lnTo>
                    <a:lnTo>
                      <a:pt x="310" y="75"/>
                    </a:lnTo>
                    <a:lnTo>
                      <a:pt x="321" y="71"/>
                    </a:lnTo>
                    <a:lnTo>
                      <a:pt x="327" y="68"/>
                    </a:lnTo>
                    <a:lnTo>
                      <a:pt x="332" y="63"/>
                    </a:lnTo>
                    <a:lnTo>
                      <a:pt x="337" y="57"/>
                    </a:lnTo>
                    <a:lnTo>
                      <a:pt x="340" y="50"/>
                    </a:lnTo>
                    <a:lnTo>
                      <a:pt x="341" y="44"/>
                    </a:lnTo>
                    <a:lnTo>
                      <a:pt x="342" y="37"/>
                    </a:lnTo>
                    <a:lnTo>
                      <a:pt x="341" y="30"/>
                    </a:lnTo>
                    <a:lnTo>
                      <a:pt x="339" y="22"/>
                    </a:lnTo>
                    <a:lnTo>
                      <a:pt x="335" y="15"/>
                    </a:lnTo>
                    <a:lnTo>
                      <a:pt x="331" y="10"/>
                    </a:lnTo>
                    <a:lnTo>
                      <a:pt x="325" y="6"/>
                    </a:lnTo>
                    <a:lnTo>
                      <a:pt x="319" y="3"/>
                    </a:lnTo>
                    <a:lnTo>
                      <a:pt x="311" y="1"/>
                    </a:lnTo>
                    <a:lnTo>
                      <a:pt x="304" y="0"/>
                    </a:lnTo>
                    <a:lnTo>
                      <a:pt x="297" y="1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31"/>
              <p:cNvSpPr>
                <a:spLocks/>
              </p:cNvSpPr>
              <p:nvPr/>
            </p:nvSpPr>
            <p:spPr bwMode="auto">
              <a:xfrm>
                <a:off x="7380288" y="4137025"/>
                <a:ext cx="28575" cy="9525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2" y="52"/>
                  </a:cxn>
                  <a:cxn ang="0">
                    <a:pos x="6" y="58"/>
                  </a:cxn>
                  <a:cxn ang="0">
                    <a:pos x="10" y="64"/>
                  </a:cxn>
                  <a:cxn ang="0">
                    <a:pos x="15" y="68"/>
                  </a:cxn>
                  <a:cxn ang="0">
                    <a:pos x="23" y="71"/>
                  </a:cxn>
                  <a:cxn ang="0">
                    <a:pos x="29" y="74"/>
                  </a:cxn>
                  <a:cxn ang="0">
                    <a:pos x="43" y="78"/>
                  </a:cxn>
                  <a:cxn ang="0">
                    <a:pos x="67" y="85"/>
                  </a:cxn>
                  <a:cxn ang="0">
                    <a:pos x="97" y="91"/>
                  </a:cxn>
                  <a:cxn ang="0">
                    <a:pos x="114" y="93"/>
                  </a:cxn>
                  <a:cxn ang="0">
                    <a:pos x="134" y="95"/>
                  </a:cxn>
                  <a:cxn ang="0">
                    <a:pos x="155" y="96"/>
                  </a:cxn>
                  <a:cxn ang="0">
                    <a:pos x="176" y="96"/>
                  </a:cxn>
                  <a:cxn ang="0">
                    <a:pos x="200" y="95"/>
                  </a:cxn>
                  <a:cxn ang="0">
                    <a:pos x="225" y="93"/>
                  </a:cxn>
                  <a:cxn ang="0">
                    <a:pos x="251" y="90"/>
                  </a:cxn>
                  <a:cxn ang="0">
                    <a:pos x="276" y="85"/>
                  </a:cxn>
                  <a:cxn ang="0">
                    <a:pos x="284" y="82"/>
                  </a:cxn>
                  <a:cxn ang="0">
                    <a:pos x="290" y="78"/>
                  </a:cxn>
                  <a:cxn ang="0">
                    <a:pos x="295" y="74"/>
                  </a:cxn>
                  <a:cxn ang="0">
                    <a:pos x="300" y="68"/>
                  </a:cxn>
                  <a:cxn ang="0">
                    <a:pos x="303" y="62"/>
                  </a:cxn>
                  <a:cxn ang="0">
                    <a:pos x="305" y="55"/>
                  </a:cxn>
                  <a:cxn ang="0">
                    <a:pos x="305" y="47"/>
                  </a:cxn>
                  <a:cxn ang="0">
                    <a:pos x="305" y="40"/>
                  </a:cxn>
                  <a:cxn ang="0">
                    <a:pos x="302" y="33"/>
                  </a:cxn>
                  <a:cxn ang="0">
                    <a:pos x="299" y="27"/>
                  </a:cxn>
                  <a:cxn ang="0">
                    <a:pos x="294" y="22"/>
                  </a:cxn>
                  <a:cxn ang="0">
                    <a:pos x="289" y="18"/>
                  </a:cxn>
                  <a:cxn ang="0">
                    <a:pos x="283" y="13"/>
                  </a:cxn>
                  <a:cxn ang="0">
                    <a:pos x="275" y="11"/>
                  </a:cxn>
                  <a:cxn ang="0">
                    <a:pos x="268" y="11"/>
                  </a:cxn>
                  <a:cxn ang="0">
                    <a:pos x="261" y="12"/>
                  </a:cxn>
                  <a:cxn ang="0">
                    <a:pos x="239" y="17"/>
                  </a:cxn>
                  <a:cxn ang="0">
                    <a:pos x="218" y="20"/>
                  </a:cxn>
                  <a:cxn ang="0">
                    <a:pos x="197" y="21"/>
                  </a:cxn>
                  <a:cxn ang="0">
                    <a:pos x="177" y="22"/>
                  </a:cxn>
                  <a:cxn ang="0">
                    <a:pos x="159" y="22"/>
                  </a:cxn>
                  <a:cxn ang="0">
                    <a:pos x="141" y="21"/>
                  </a:cxn>
                  <a:cxn ang="0">
                    <a:pos x="126" y="20"/>
                  </a:cxn>
                  <a:cxn ang="0">
                    <a:pos x="110" y="18"/>
                  </a:cxn>
                  <a:cxn ang="0">
                    <a:pos x="86" y="12"/>
                  </a:cxn>
                  <a:cxn ang="0">
                    <a:pos x="67" y="8"/>
                  </a:cxn>
                  <a:cxn ang="0">
                    <a:pos x="55" y="4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7"/>
                  </a:cxn>
                  <a:cxn ang="0">
                    <a:pos x="2" y="24"/>
                  </a:cxn>
                </a:cxnLst>
                <a:rect l="0" t="0" r="r" b="b"/>
                <a:pathLst>
                  <a:path w="305" h="96">
                    <a:moveTo>
                      <a:pt x="2" y="24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15" y="68"/>
                    </a:lnTo>
                    <a:lnTo>
                      <a:pt x="23" y="71"/>
                    </a:lnTo>
                    <a:lnTo>
                      <a:pt x="29" y="74"/>
                    </a:lnTo>
                    <a:lnTo>
                      <a:pt x="43" y="78"/>
                    </a:lnTo>
                    <a:lnTo>
                      <a:pt x="67" y="85"/>
                    </a:lnTo>
                    <a:lnTo>
                      <a:pt x="97" y="91"/>
                    </a:lnTo>
                    <a:lnTo>
                      <a:pt x="114" y="93"/>
                    </a:lnTo>
                    <a:lnTo>
                      <a:pt x="134" y="95"/>
                    </a:lnTo>
                    <a:lnTo>
                      <a:pt x="155" y="96"/>
                    </a:lnTo>
                    <a:lnTo>
                      <a:pt x="176" y="96"/>
                    </a:lnTo>
                    <a:lnTo>
                      <a:pt x="200" y="95"/>
                    </a:lnTo>
                    <a:lnTo>
                      <a:pt x="225" y="93"/>
                    </a:lnTo>
                    <a:lnTo>
                      <a:pt x="251" y="90"/>
                    </a:lnTo>
                    <a:lnTo>
                      <a:pt x="276" y="85"/>
                    </a:lnTo>
                    <a:lnTo>
                      <a:pt x="284" y="82"/>
                    </a:lnTo>
                    <a:lnTo>
                      <a:pt x="290" y="78"/>
                    </a:lnTo>
                    <a:lnTo>
                      <a:pt x="295" y="74"/>
                    </a:lnTo>
                    <a:lnTo>
                      <a:pt x="300" y="68"/>
                    </a:lnTo>
                    <a:lnTo>
                      <a:pt x="303" y="62"/>
                    </a:lnTo>
                    <a:lnTo>
                      <a:pt x="305" y="55"/>
                    </a:lnTo>
                    <a:lnTo>
                      <a:pt x="305" y="47"/>
                    </a:lnTo>
                    <a:lnTo>
                      <a:pt x="305" y="40"/>
                    </a:lnTo>
                    <a:lnTo>
                      <a:pt x="302" y="33"/>
                    </a:lnTo>
                    <a:lnTo>
                      <a:pt x="299" y="27"/>
                    </a:lnTo>
                    <a:lnTo>
                      <a:pt x="294" y="22"/>
                    </a:lnTo>
                    <a:lnTo>
                      <a:pt x="289" y="18"/>
                    </a:lnTo>
                    <a:lnTo>
                      <a:pt x="283" y="13"/>
                    </a:lnTo>
                    <a:lnTo>
                      <a:pt x="275" y="11"/>
                    </a:lnTo>
                    <a:lnTo>
                      <a:pt x="268" y="11"/>
                    </a:lnTo>
                    <a:lnTo>
                      <a:pt x="261" y="12"/>
                    </a:lnTo>
                    <a:lnTo>
                      <a:pt x="239" y="17"/>
                    </a:lnTo>
                    <a:lnTo>
                      <a:pt x="218" y="20"/>
                    </a:lnTo>
                    <a:lnTo>
                      <a:pt x="197" y="21"/>
                    </a:lnTo>
                    <a:lnTo>
                      <a:pt x="177" y="22"/>
                    </a:lnTo>
                    <a:lnTo>
                      <a:pt x="159" y="22"/>
                    </a:lnTo>
                    <a:lnTo>
                      <a:pt x="141" y="21"/>
                    </a:lnTo>
                    <a:lnTo>
                      <a:pt x="126" y="20"/>
                    </a:lnTo>
                    <a:lnTo>
                      <a:pt x="110" y="18"/>
                    </a:lnTo>
                    <a:lnTo>
                      <a:pt x="86" y="12"/>
                    </a:lnTo>
                    <a:lnTo>
                      <a:pt x="67" y="8"/>
                    </a:lnTo>
                    <a:lnTo>
                      <a:pt x="55" y="4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69"/>
              <p:cNvSpPr>
                <a:spLocks/>
              </p:cNvSpPr>
              <p:nvPr/>
            </p:nvSpPr>
            <p:spPr bwMode="auto">
              <a:xfrm>
                <a:off x="7307263" y="3554413"/>
                <a:ext cx="111125" cy="368300"/>
              </a:xfrm>
              <a:custGeom>
                <a:avLst/>
                <a:gdLst/>
                <a:ahLst/>
                <a:cxnLst>
                  <a:cxn ang="0">
                    <a:pos x="598" y="12"/>
                  </a:cxn>
                  <a:cxn ang="0">
                    <a:pos x="577" y="77"/>
                  </a:cxn>
                  <a:cxn ang="0">
                    <a:pos x="556" y="149"/>
                  </a:cxn>
                  <a:cxn ang="0">
                    <a:pos x="532" y="243"/>
                  </a:cxn>
                  <a:cxn ang="0">
                    <a:pos x="507" y="359"/>
                  </a:cxn>
                  <a:cxn ang="0">
                    <a:pos x="484" y="495"/>
                  </a:cxn>
                  <a:cxn ang="0">
                    <a:pos x="464" y="652"/>
                  </a:cxn>
                  <a:cxn ang="0">
                    <a:pos x="450" y="826"/>
                  </a:cxn>
                  <a:cxn ang="0">
                    <a:pos x="443" y="1019"/>
                  </a:cxn>
                  <a:cxn ang="0">
                    <a:pos x="446" y="1228"/>
                  </a:cxn>
                  <a:cxn ang="0">
                    <a:pos x="461" y="1454"/>
                  </a:cxn>
                  <a:cxn ang="0">
                    <a:pos x="490" y="1696"/>
                  </a:cxn>
                  <a:cxn ang="0">
                    <a:pos x="534" y="1951"/>
                  </a:cxn>
                  <a:cxn ang="0">
                    <a:pos x="597" y="2221"/>
                  </a:cxn>
                  <a:cxn ang="0">
                    <a:pos x="681" y="2502"/>
                  </a:cxn>
                  <a:cxn ang="0">
                    <a:pos x="732" y="2654"/>
                  </a:cxn>
                  <a:cxn ang="0">
                    <a:pos x="751" y="2697"/>
                  </a:cxn>
                  <a:cxn ang="0">
                    <a:pos x="787" y="2775"/>
                  </a:cxn>
                  <a:cxn ang="0">
                    <a:pos x="837" y="2880"/>
                  </a:cxn>
                  <a:cxn ang="0">
                    <a:pos x="900" y="3003"/>
                  </a:cxn>
                  <a:cxn ang="0">
                    <a:pos x="972" y="3135"/>
                  </a:cxn>
                  <a:cxn ang="0">
                    <a:pos x="1033" y="3236"/>
                  </a:cxn>
                  <a:cxn ang="0">
                    <a:pos x="1075" y="3301"/>
                  </a:cxn>
                  <a:cxn ang="0">
                    <a:pos x="1118" y="3365"/>
                  </a:cxn>
                  <a:cxn ang="0">
                    <a:pos x="1163" y="3425"/>
                  </a:cxn>
                  <a:cxn ang="0">
                    <a:pos x="285" y="3930"/>
                  </a:cxn>
                  <a:cxn ang="0">
                    <a:pos x="270" y="3902"/>
                  </a:cxn>
                  <a:cxn ang="0">
                    <a:pos x="232" y="3820"/>
                  </a:cxn>
                  <a:cxn ang="0">
                    <a:pos x="206" y="3757"/>
                  </a:cxn>
                  <a:cxn ang="0">
                    <a:pos x="178" y="3681"/>
                  </a:cxn>
                  <a:cxn ang="0">
                    <a:pos x="149" y="3590"/>
                  </a:cxn>
                  <a:cxn ang="0">
                    <a:pos x="119" y="3485"/>
                  </a:cxn>
                  <a:cxn ang="0">
                    <a:pos x="90" y="3366"/>
                  </a:cxn>
                  <a:cxn ang="0">
                    <a:pos x="65" y="3232"/>
                  </a:cxn>
                  <a:cxn ang="0">
                    <a:pos x="41" y="3083"/>
                  </a:cxn>
                  <a:cxn ang="0">
                    <a:pos x="21" y="2920"/>
                  </a:cxn>
                  <a:cxn ang="0">
                    <a:pos x="8" y="2742"/>
                  </a:cxn>
                  <a:cxn ang="0">
                    <a:pos x="1" y="2549"/>
                  </a:cxn>
                  <a:cxn ang="0">
                    <a:pos x="1" y="2341"/>
                  </a:cxn>
                  <a:cxn ang="0">
                    <a:pos x="10" y="2119"/>
                  </a:cxn>
                  <a:cxn ang="0">
                    <a:pos x="26" y="1896"/>
                  </a:cxn>
                  <a:cxn ang="0">
                    <a:pos x="48" y="1687"/>
                  </a:cxn>
                  <a:cxn ang="0">
                    <a:pos x="75" y="1492"/>
                  </a:cxn>
                  <a:cxn ang="0">
                    <a:pos x="105" y="1311"/>
                  </a:cxn>
                  <a:cxn ang="0">
                    <a:pos x="140" y="1143"/>
                  </a:cxn>
                  <a:cxn ang="0">
                    <a:pos x="177" y="987"/>
                  </a:cxn>
                  <a:cxn ang="0">
                    <a:pos x="216" y="842"/>
                  </a:cxn>
                  <a:cxn ang="0">
                    <a:pos x="259" y="709"/>
                  </a:cxn>
                  <a:cxn ang="0">
                    <a:pos x="302" y="588"/>
                  </a:cxn>
                  <a:cxn ang="0">
                    <a:pos x="346" y="476"/>
                  </a:cxn>
                  <a:cxn ang="0">
                    <a:pos x="391" y="375"/>
                  </a:cxn>
                  <a:cxn ang="0">
                    <a:pos x="436" y="283"/>
                  </a:cxn>
                  <a:cxn ang="0">
                    <a:pos x="479" y="201"/>
                  </a:cxn>
                  <a:cxn ang="0">
                    <a:pos x="523" y="125"/>
                  </a:cxn>
                  <a:cxn ang="0">
                    <a:pos x="564" y="59"/>
                  </a:cxn>
                  <a:cxn ang="0">
                    <a:pos x="603" y="0"/>
                  </a:cxn>
                </a:cxnLst>
                <a:rect l="0" t="0" r="r" b="b"/>
                <a:pathLst>
                  <a:path w="1186" h="3930">
                    <a:moveTo>
                      <a:pt x="603" y="0"/>
                    </a:moveTo>
                    <a:lnTo>
                      <a:pt x="598" y="12"/>
                    </a:lnTo>
                    <a:lnTo>
                      <a:pt x="586" y="49"/>
                    </a:lnTo>
                    <a:lnTo>
                      <a:pt x="577" y="77"/>
                    </a:lnTo>
                    <a:lnTo>
                      <a:pt x="566" y="110"/>
                    </a:lnTo>
                    <a:lnTo>
                      <a:pt x="556" y="149"/>
                    </a:lnTo>
                    <a:lnTo>
                      <a:pt x="543" y="193"/>
                    </a:lnTo>
                    <a:lnTo>
                      <a:pt x="532" y="243"/>
                    </a:lnTo>
                    <a:lnTo>
                      <a:pt x="520" y="299"/>
                    </a:lnTo>
                    <a:lnTo>
                      <a:pt x="507" y="359"/>
                    </a:lnTo>
                    <a:lnTo>
                      <a:pt x="495" y="425"/>
                    </a:lnTo>
                    <a:lnTo>
                      <a:pt x="484" y="495"/>
                    </a:lnTo>
                    <a:lnTo>
                      <a:pt x="473" y="571"/>
                    </a:lnTo>
                    <a:lnTo>
                      <a:pt x="464" y="652"/>
                    </a:lnTo>
                    <a:lnTo>
                      <a:pt x="456" y="736"/>
                    </a:lnTo>
                    <a:lnTo>
                      <a:pt x="450" y="826"/>
                    </a:lnTo>
                    <a:lnTo>
                      <a:pt x="445" y="920"/>
                    </a:lnTo>
                    <a:lnTo>
                      <a:pt x="443" y="1019"/>
                    </a:lnTo>
                    <a:lnTo>
                      <a:pt x="443" y="1121"/>
                    </a:lnTo>
                    <a:lnTo>
                      <a:pt x="446" y="1228"/>
                    </a:lnTo>
                    <a:lnTo>
                      <a:pt x="452" y="1340"/>
                    </a:lnTo>
                    <a:lnTo>
                      <a:pt x="461" y="1454"/>
                    </a:lnTo>
                    <a:lnTo>
                      <a:pt x="473" y="1573"/>
                    </a:lnTo>
                    <a:lnTo>
                      <a:pt x="490" y="1696"/>
                    </a:lnTo>
                    <a:lnTo>
                      <a:pt x="509" y="1821"/>
                    </a:lnTo>
                    <a:lnTo>
                      <a:pt x="534" y="1951"/>
                    </a:lnTo>
                    <a:lnTo>
                      <a:pt x="563" y="2085"/>
                    </a:lnTo>
                    <a:lnTo>
                      <a:pt x="597" y="2221"/>
                    </a:lnTo>
                    <a:lnTo>
                      <a:pt x="636" y="2360"/>
                    </a:lnTo>
                    <a:lnTo>
                      <a:pt x="681" y="2502"/>
                    </a:lnTo>
                    <a:lnTo>
                      <a:pt x="730" y="2648"/>
                    </a:lnTo>
                    <a:lnTo>
                      <a:pt x="732" y="2654"/>
                    </a:lnTo>
                    <a:lnTo>
                      <a:pt x="740" y="2671"/>
                    </a:lnTo>
                    <a:lnTo>
                      <a:pt x="751" y="2697"/>
                    </a:lnTo>
                    <a:lnTo>
                      <a:pt x="767" y="2732"/>
                    </a:lnTo>
                    <a:lnTo>
                      <a:pt x="787" y="2775"/>
                    </a:lnTo>
                    <a:lnTo>
                      <a:pt x="810" y="2824"/>
                    </a:lnTo>
                    <a:lnTo>
                      <a:pt x="837" y="2880"/>
                    </a:lnTo>
                    <a:lnTo>
                      <a:pt x="867" y="2940"/>
                    </a:lnTo>
                    <a:lnTo>
                      <a:pt x="900" y="3003"/>
                    </a:lnTo>
                    <a:lnTo>
                      <a:pt x="935" y="3068"/>
                    </a:lnTo>
                    <a:lnTo>
                      <a:pt x="972" y="3135"/>
                    </a:lnTo>
                    <a:lnTo>
                      <a:pt x="1012" y="3202"/>
                    </a:lnTo>
                    <a:lnTo>
                      <a:pt x="1033" y="3236"/>
                    </a:lnTo>
                    <a:lnTo>
                      <a:pt x="1053" y="3269"/>
                    </a:lnTo>
                    <a:lnTo>
                      <a:pt x="1075" y="3301"/>
                    </a:lnTo>
                    <a:lnTo>
                      <a:pt x="1097" y="3334"/>
                    </a:lnTo>
                    <a:lnTo>
                      <a:pt x="1118" y="3365"/>
                    </a:lnTo>
                    <a:lnTo>
                      <a:pt x="1141" y="3395"/>
                    </a:lnTo>
                    <a:lnTo>
                      <a:pt x="1163" y="3425"/>
                    </a:lnTo>
                    <a:lnTo>
                      <a:pt x="1186" y="3454"/>
                    </a:lnTo>
                    <a:lnTo>
                      <a:pt x="285" y="3930"/>
                    </a:lnTo>
                    <a:lnTo>
                      <a:pt x="281" y="3923"/>
                    </a:lnTo>
                    <a:lnTo>
                      <a:pt x="270" y="3902"/>
                    </a:lnTo>
                    <a:lnTo>
                      <a:pt x="253" y="3868"/>
                    </a:lnTo>
                    <a:lnTo>
                      <a:pt x="232" y="3820"/>
                    </a:lnTo>
                    <a:lnTo>
                      <a:pt x="219" y="3790"/>
                    </a:lnTo>
                    <a:lnTo>
                      <a:pt x="206" y="3757"/>
                    </a:lnTo>
                    <a:lnTo>
                      <a:pt x="193" y="3721"/>
                    </a:lnTo>
                    <a:lnTo>
                      <a:pt x="178" y="3681"/>
                    </a:lnTo>
                    <a:lnTo>
                      <a:pt x="164" y="3637"/>
                    </a:lnTo>
                    <a:lnTo>
                      <a:pt x="149" y="3590"/>
                    </a:lnTo>
                    <a:lnTo>
                      <a:pt x="135" y="3539"/>
                    </a:lnTo>
                    <a:lnTo>
                      <a:pt x="119" y="3485"/>
                    </a:lnTo>
                    <a:lnTo>
                      <a:pt x="105" y="3427"/>
                    </a:lnTo>
                    <a:lnTo>
                      <a:pt x="90" y="3366"/>
                    </a:lnTo>
                    <a:lnTo>
                      <a:pt x="77" y="3301"/>
                    </a:lnTo>
                    <a:lnTo>
                      <a:pt x="65" y="3232"/>
                    </a:lnTo>
                    <a:lnTo>
                      <a:pt x="52" y="3160"/>
                    </a:lnTo>
                    <a:lnTo>
                      <a:pt x="41" y="3083"/>
                    </a:lnTo>
                    <a:lnTo>
                      <a:pt x="30" y="3004"/>
                    </a:lnTo>
                    <a:lnTo>
                      <a:pt x="21" y="2920"/>
                    </a:lnTo>
                    <a:lnTo>
                      <a:pt x="14" y="2833"/>
                    </a:lnTo>
                    <a:lnTo>
                      <a:pt x="8" y="2742"/>
                    </a:lnTo>
                    <a:lnTo>
                      <a:pt x="3" y="2648"/>
                    </a:lnTo>
                    <a:lnTo>
                      <a:pt x="1" y="2549"/>
                    </a:lnTo>
                    <a:lnTo>
                      <a:pt x="0" y="2447"/>
                    </a:lnTo>
                    <a:lnTo>
                      <a:pt x="1" y="2341"/>
                    </a:lnTo>
                    <a:lnTo>
                      <a:pt x="4" y="2232"/>
                    </a:lnTo>
                    <a:lnTo>
                      <a:pt x="10" y="2119"/>
                    </a:lnTo>
                    <a:lnTo>
                      <a:pt x="17" y="2005"/>
                    </a:lnTo>
                    <a:lnTo>
                      <a:pt x="26" y="1896"/>
                    </a:lnTo>
                    <a:lnTo>
                      <a:pt x="37" y="1789"/>
                    </a:lnTo>
                    <a:lnTo>
                      <a:pt x="48" y="1687"/>
                    </a:lnTo>
                    <a:lnTo>
                      <a:pt x="60" y="1588"/>
                    </a:lnTo>
                    <a:lnTo>
                      <a:pt x="75" y="1492"/>
                    </a:lnTo>
                    <a:lnTo>
                      <a:pt x="89" y="1400"/>
                    </a:lnTo>
                    <a:lnTo>
                      <a:pt x="105" y="1311"/>
                    </a:lnTo>
                    <a:lnTo>
                      <a:pt x="122" y="1225"/>
                    </a:lnTo>
                    <a:lnTo>
                      <a:pt x="140" y="1143"/>
                    </a:lnTo>
                    <a:lnTo>
                      <a:pt x="157" y="1063"/>
                    </a:lnTo>
                    <a:lnTo>
                      <a:pt x="177" y="987"/>
                    </a:lnTo>
                    <a:lnTo>
                      <a:pt x="197" y="913"/>
                    </a:lnTo>
                    <a:lnTo>
                      <a:pt x="216" y="842"/>
                    </a:lnTo>
                    <a:lnTo>
                      <a:pt x="237" y="774"/>
                    </a:lnTo>
                    <a:lnTo>
                      <a:pt x="259" y="709"/>
                    </a:lnTo>
                    <a:lnTo>
                      <a:pt x="280" y="647"/>
                    </a:lnTo>
                    <a:lnTo>
                      <a:pt x="302" y="588"/>
                    </a:lnTo>
                    <a:lnTo>
                      <a:pt x="324" y="531"/>
                    </a:lnTo>
                    <a:lnTo>
                      <a:pt x="346" y="476"/>
                    </a:lnTo>
                    <a:lnTo>
                      <a:pt x="369" y="425"/>
                    </a:lnTo>
                    <a:lnTo>
                      <a:pt x="391" y="375"/>
                    </a:lnTo>
                    <a:lnTo>
                      <a:pt x="413" y="329"/>
                    </a:lnTo>
                    <a:lnTo>
                      <a:pt x="436" y="283"/>
                    </a:lnTo>
                    <a:lnTo>
                      <a:pt x="458" y="241"/>
                    </a:lnTo>
                    <a:lnTo>
                      <a:pt x="479" y="201"/>
                    </a:lnTo>
                    <a:lnTo>
                      <a:pt x="501" y="161"/>
                    </a:lnTo>
                    <a:lnTo>
                      <a:pt x="523" y="125"/>
                    </a:lnTo>
                    <a:lnTo>
                      <a:pt x="543" y="91"/>
                    </a:lnTo>
                    <a:lnTo>
                      <a:pt x="564" y="59"/>
                    </a:lnTo>
                    <a:lnTo>
                      <a:pt x="584" y="28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71"/>
              <p:cNvSpPr>
                <a:spLocks/>
              </p:cNvSpPr>
              <p:nvPr/>
            </p:nvSpPr>
            <p:spPr bwMode="auto">
              <a:xfrm>
                <a:off x="7275513" y="3554413"/>
                <a:ext cx="101600" cy="411163"/>
              </a:xfrm>
              <a:custGeom>
                <a:avLst/>
                <a:gdLst/>
                <a:ahLst/>
                <a:cxnLst>
                  <a:cxn ang="0">
                    <a:pos x="935" y="5"/>
                  </a:cxn>
                  <a:cxn ang="0">
                    <a:pos x="895" y="35"/>
                  </a:cxn>
                  <a:cxn ang="0">
                    <a:pos x="850" y="77"/>
                  </a:cxn>
                  <a:cxn ang="0">
                    <a:pos x="792" y="144"/>
                  </a:cxn>
                  <a:cxn ang="0">
                    <a:pos x="739" y="212"/>
                  </a:cxn>
                  <a:cxn ang="0">
                    <a:pos x="700" y="268"/>
                  </a:cxn>
                  <a:cxn ang="0">
                    <a:pos x="657" y="333"/>
                  </a:cxn>
                  <a:cxn ang="0">
                    <a:pos x="613" y="406"/>
                  </a:cxn>
                  <a:cxn ang="0">
                    <a:pos x="565" y="490"/>
                  </a:cxn>
                  <a:cxn ang="0">
                    <a:pos x="514" y="584"/>
                  </a:cxn>
                  <a:cxn ang="0">
                    <a:pos x="460" y="691"/>
                  </a:cxn>
                  <a:cxn ang="0">
                    <a:pos x="402" y="818"/>
                  </a:cxn>
                  <a:cxn ang="0">
                    <a:pos x="343" y="965"/>
                  </a:cxn>
                  <a:cxn ang="0">
                    <a:pos x="282" y="1131"/>
                  </a:cxn>
                  <a:cxn ang="0">
                    <a:pos x="223" y="1316"/>
                  </a:cxn>
                  <a:cxn ang="0">
                    <a:pos x="167" y="1518"/>
                  </a:cxn>
                  <a:cxn ang="0">
                    <a:pos x="117" y="1736"/>
                  </a:cxn>
                  <a:cxn ang="0">
                    <a:pos x="73" y="1969"/>
                  </a:cxn>
                  <a:cxn ang="0">
                    <a:pos x="38" y="2216"/>
                  </a:cxn>
                  <a:cxn ang="0">
                    <a:pos x="13" y="2476"/>
                  </a:cxn>
                  <a:cxn ang="0">
                    <a:pos x="1" y="2746"/>
                  </a:cxn>
                  <a:cxn ang="0">
                    <a:pos x="2" y="3028"/>
                  </a:cxn>
                  <a:cxn ang="0">
                    <a:pos x="20" y="3318"/>
                  </a:cxn>
                  <a:cxn ang="0">
                    <a:pos x="55" y="3619"/>
                  </a:cxn>
                  <a:cxn ang="0">
                    <a:pos x="110" y="3925"/>
                  </a:cxn>
                  <a:cxn ang="0">
                    <a:pos x="187" y="4238"/>
                  </a:cxn>
                  <a:cxn ang="0">
                    <a:pos x="1081" y="4110"/>
                  </a:cxn>
                  <a:cxn ang="0">
                    <a:pos x="1064" y="4078"/>
                  </a:cxn>
                  <a:cxn ang="0">
                    <a:pos x="1021" y="3982"/>
                  </a:cxn>
                  <a:cxn ang="0">
                    <a:pos x="991" y="3911"/>
                  </a:cxn>
                  <a:cxn ang="0">
                    <a:pos x="959" y="3825"/>
                  </a:cxn>
                  <a:cxn ang="0">
                    <a:pos x="923" y="3725"/>
                  </a:cxn>
                  <a:cxn ang="0">
                    <a:pos x="887" y="3609"/>
                  </a:cxn>
                  <a:cxn ang="0">
                    <a:pos x="848" y="3480"/>
                  </a:cxn>
                  <a:cxn ang="0">
                    <a:pos x="812" y="3337"/>
                  </a:cxn>
                  <a:cxn ang="0">
                    <a:pos x="777" y="3180"/>
                  </a:cxn>
                  <a:cxn ang="0">
                    <a:pos x="745" y="3011"/>
                  </a:cxn>
                  <a:cxn ang="0">
                    <a:pos x="717" y="2827"/>
                  </a:cxn>
                  <a:cxn ang="0">
                    <a:pos x="695" y="2632"/>
                  </a:cxn>
                  <a:cxn ang="0">
                    <a:pos x="677" y="2424"/>
                  </a:cxn>
                  <a:cxn ang="0">
                    <a:pos x="668" y="2203"/>
                  </a:cxn>
                  <a:cxn ang="0">
                    <a:pos x="659" y="1775"/>
                  </a:cxn>
                  <a:cxn ang="0">
                    <a:pos x="659" y="1580"/>
                  </a:cxn>
                  <a:cxn ang="0">
                    <a:pos x="662" y="1395"/>
                  </a:cxn>
                  <a:cxn ang="0">
                    <a:pos x="666" y="1223"/>
                  </a:cxn>
                  <a:cxn ang="0">
                    <a:pos x="674" y="1062"/>
                  </a:cxn>
                  <a:cxn ang="0">
                    <a:pos x="684" y="912"/>
                  </a:cxn>
                  <a:cxn ang="0">
                    <a:pos x="698" y="772"/>
                  </a:cxn>
                  <a:cxn ang="0">
                    <a:pos x="715" y="642"/>
                  </a:cxn>
                  <a:cxn ang="0">
                    <a:pos x="736" y="523"/>
                  </a:cxn>
                  <a:cxn ang="0">
                    <a:pos x="760" y="413"/>
                  </a:cxn>
                  <a:cxn ang="0">
                    <a:pos x="789" y="313"/>
                  </a:cxn>
                  <a:cxn ang="0">
                    <a:pos x="821" y="221"/>
                  </a:cxn>
                  <a:cxn ang="0">
                    <a:pos x="857" y="139"/>
                  </a:cxn>
                  <a:cxn ang="0">
                    <a:pos x="898" y="66"/>
                  </a:cxn>
                  <a:cxn ang="0">
                    <a:pos x="943" y="0"/>
                  </a:cxn>
                </a:cxnLst>
                <a:rect l="0" t="0" r="r" b="b"/>
                <a:pathLst>
                  <a:path w="1081" h="4396">
                    <a:moveTo>
                      <a:pt x="943" y="0"/>
                    </a:moveTo>
                    <a:lnTo>
                      <a:pt x="935" y="5"/>
                    </a:lnTo>
                    <a:lnTo>
                      <a:pt x="912" y="20"/>
                    </a:lnTo>
                    <a:lnTo>
                      <a:pt x="895" y="35"/>
                    </a:lnTo>
                    <a:lnTo>
                      <a:pt x="874" y="53"/>
                    </a:lnTo>
                    <a:lnTo>
                      <a:pt x="850" y="77"/>
                    </a:lnTo>
                    <a:lnTo>
                      <a:pt x="823" y="107"/>
                    </a:lnTo>
                    <a:lnTo>
                      <a:pt x="792" y="144"/>
                    </a:lnTo>
                    <a:lnTo>
                      <a:pt x="758" y="187"/>
                    </a:lnTo>
                    <a:lnTo>
                      <a:pt x="739" y="212"/>
                    </a:lnTo>
                    <a:lnTo>
                      <a:pt x="719" y="239"/>
                    </a:lnTo>
                    <a:lnTo>
                      <a:pt x="700" y="268"/>
                    </a:lnTo>
                    <a:lnTo>
                      <a:pt x="679" y="300"/>
                    </a:lnTo>
                    <a:lnTo>
                      <a:pt x="657" y="333"/>
                    </a:lnTo>
                    <a:lnTo>
                      <a:pt x="636" y="368"/>
                    </a:lnTo>
                    <a:lnTo>
                      <a:pt x="613" y="406"/>
                    </a:lnTo>
                    <a:lnTo>
                      <a:pt x="589" y="447"/>
                    </a:lnTo>
                    <a:lnTo>
                      <a:pt x="565" y="490"/>
                    </a:lnTo>
                    <a:lnTo>
                      <a:pt x="540" y="536"/>
                    </a:lnTo>
                    <a:lnTo>
                      <a:pt x="514" y="584"/>
                    </a:lnTo>
                    <a:lnTo>
                      <a:pt x="487" y="635"/>
                    </a:lnTo>
                    <a:lnTo>
                      <a:pt x="460" y="691"/>
                    </a:lnTo>
                    <a:lnTo>
                      <a:pt x="431" y="752"/>
                    </a:lnTo>
                    <a:lnTo>
                      <a:pt x="402" y="818"/>
                    </a:lnTo>
                    <a:lnTo>
                      <a:pt x="373" y="889"/>
                    </a:lnTo>
                    <a:lnTo>
                      <a:pt x="343" y="965"/>
                    </a:lnTo>
                    <a:lnTo>
                      <a:pt x="313" y="1046"/>
                    </a:lnTo>
                    <a:lnTo>
                      <a:pt x="282" y="1131"/>
                    </a:lnTo>
                    <a:lnTo>
                      <a:pt x="253" y="1221"/>
                    </a:lnTo>
                    <a:lnTo>
                      <a:pt x="223" y="1316"/>
                    </a:lnTo>
                    <a:lnTo>
                      <a:pt x="195" y="1415"/>
                    </a:lnTo>
                    <a:lnTo>
                      <a:pt x="167" y="1518"/>
                    </a:lnTo>
                    <a:lnTo>
                      <a:pt x="141" y="1625"/>
                    </a:lnTo>
                    <a:lnTo>
                      <a:pt x="117" y="1736"/>
                    </a:lnTo>
                    <a:lnTo>
                      <a:pt x="94" y="1850"/>
                    </a:lnTo>
                    <a:lnTo>
                      <a:pt x="73" y="1969"/>
                    </a:lnTo>
                    <a:lnTo>
                      <a:pt x="55" y="2091"/>
                    </a:lnTo>
                    <a:lnTo>
                      <a:pt x="38" y="2216"/>
                    </a:lnTo>
                    <a:lnTo>
                      <a:pt x="24" y="2344"/>
                    </a:lnTo>
                    <a:lnTo>
                      <a:pt x="13" y="2476"/>
                    </a:lnTo>
                    <a:lnTo>
                      <a:pt x="5" y="2610"/>
                    </a:lnTo>
                    <a:lnTo>
                      <a:pt x="1" y="2746"/>
                    </a:lnTo>
                    <a:lnTo>
                      <a:pt x="0" y="2886"/>
                    </a:lnTo>
                    <a:lnTo>
                      <a:pt x="2" y="3028"/>
                    </a:lnTo>
                    <a:lnTo>
                      <a:pt x="9" y="3172"/>
                    </a:lnTo>
                    <a:lnTo>
                      <a:pt x="20" y="3318"/>
                    </a:lnTo>
                    <a:lnTo>
                      <a:pt x="35" y="3468"/>
                    </a:lnTo>
                    <a:lnTo>
                      <a:pt x="55" y="3619"/>
                    </a:lnTo>
                    <a:lnTo>
                      <a:pt x="80" y="3770"/>
                    </a:lnTo>
                    <a:lnTo>
                      <a:pt x="110" y="3925"/>
                    </a:lnTo>
                    <a:lnTo>
                      <a:pt x="145" y="4081"/>
                    </a:lnTo>
                    <a:lnTo>
                      <a:pt x="187" y="4238"/>
                    </a:lnTo>
                    <a:lnTo>
                      <a:pt x="233" y="4396"/>
                    </a:lnTo>
                    <a:lnTo>
                      <a:pt x="1081" y="4110"/>
                    </a:lnTo>
                    <a:lnTo>
                      <a:pt x="1077" y="4102"/>
                    </a:lnTo>
                    <a:lnTo>
                      <a:pt x="1064" y="4078"/>
                    </a:lnTo>
                    <a:lnTo>
                      <a:pt x="1046" y="4038"/>
                    </a:lnTo>
                    <a:lnTo>
                      <a:pt x="1021" y="3982"/>
                    </a:lnTo>
                    <a:lnTo>
                      <a:pt x="1006" y="3948"/>
                    </a:lnTo>
                    <a:lnTo>
                      <a:pt x="991" y="3911"/>
                    </a:lnTo>
                    <a:lnTo>
                      <a:pt x="975" y="3869"/>
                    </a:lnTo>
                    <a:lnTo>
                      <a:pt x="959" y="3825"/>
                    </a:lnTo>
                    <a:lnTo>
                      <a:pt x="941" y="3777"/>
                    </a:lnTo>
                    <a:lnTo>
                      <a:pt x="923" y="3725"/>
                    </a:lnTo>
                    <a:lnTo>
                      <a:pt x="904" y="3669"/>
                    </a:lnTo>
                    <a:lnTo>
                      <a:pt x="887" y="3609"/>
                    </a:lnTo>
                    <a:lnTo>
                      <a:pt x="867" y="3546"/>
                    </a:lnTo>
                    <a:lnTo>
                      <a:pt x="848" y="3480"/>
                    </a:lnTo>
                    <a:lnTo>
                      <a:pt x="830" y="3410"/>
                    </a:lnTo>
                    <a:lnTo>
                      <a:pt x="812" y="3337"/>
                    </a:lnTo>
                    <a:lnTo>
                      <a:pt x="795" y="3261"/>
                    </a:lnTo>
                    <a:lnTo>
                      <a:pt x="777" y="3180"/>
                    </a:lnTo>
                    <a:lnTo>
                      <a:pt x="761" y="3098"/>
                    </a:lnTo>
                    <a:lnTo>
                      <a:pt x="745" y="3011"/>
                    </a:lnTo>
                    <a:lnTo>
                      <a:pt x="731" y="2921"/>
                    </a:lnTo>
                    <a:lnTo>
                      <a:pt x="717" y="2827"/>
                    </a:lnTo>
                    <a:lnTo>
                      <a:pt x="705" y="2731"/>
                    </a:lnTo>
                    <a:lnTo>
                      <a:pt x="695" y="2632"/>
                    </a:lnTo>
                    <a:lnTo>
                      <a:pt x="685" y="2529"/>
                    </a:lnTo>
                    <a:lnTo>
                      <a:pt x="677" y="2424"/>
                    </a:lnTo>
                    <a:lnTo>
                      <a:pt x="672" y="2315"/>
                    </a:lnTo>
                    <a:lnTo>
                      <a:pt x="668" y="2203"/>
                    </a:lnTo>
                    <a:lnTo>
                      <a:pt x="663" y="1983"/>
                    </a:lnTo>
                    <a:lnTo>
                      <a:pt x="659" y="1775"/>
                    </a:lnTo>
                    <a:lnTo>
                      <a:pt x="659" y="1676"/>
                    </a:lnTo>
                    <a:lnTo>
                      <a:pt x="659" y="1580"/>
                    </a:lnTo>
                    <a:lnTo>
                      <a:pt x="661" y="1486"/>
                    </a:lnTo>
                    <a:lnTo>
                      <a:pt x="662" y="1395"/>
                    </a:lnTo>
                    <a:lnTo>
                      <a:pt x="664" y="1308"/>
                    </a:lnTo>
                    <a:lnTo>
                      <a:pt x="666" y="1223"/>
                    </a:lnTo>
                    <a:lnTo>
                      <a:pt x="670" y="1142"/>
                    </a:lnTo>
                    <a:lnTo>
                      <a:pt x="674" y="1062"/>
                    </a:lnTo>
                    <a:lnTo>
                      <a:pt x="678" y="986"/>
                    </a:lnTo>
                    <a:lnTo>
                      <a:pt x="684" y="912"/>
                    </a:lnTo>
                    <a:lnTo>
                      <a:pt x="690" y="840"/>
                    </a:lnTo>
                    <a:lnTo>
                      <a:pt x="698" y="772"/>
                    </a:lnTo>
                    <a:lnTo>
                      <a:pt x="706" y="706"/>
                    </a:lnTo>
                    <a:lnTo>
                      <a:pt x="715" y="642"/>
                    </a:lnTo>
                    <a:lnTo>
                      <a:pt x="725" y="581"/>
                    </a:lnTo>
                    <a:lnTo>
                      <a:pt x="736" y="523"/>
                    </a:lnTo>
                    <a:lnTo>
                      <a:pt x="747" y="467"/>
                    </a:lnTo>
                    <a:lnTo>
                      <a:pt x="760" y="413"/>
                    </a:lnTo>
                    <a:lnTo>
                      <a:pt x="774" y="362"/>
                    </a:lnTo>
                    <a:lnTo>
                      <a:pt x="789" y="313"/>
                    </a:lnTo>
                    <a:lnTo>
                      <a:pt x="804" y="266"/>
                    </a:lnTo>
                    <a:lnTo>
                      <a:pt x="821" y="221"/>
                    </a:lnTo>
                    <a:lnTo>
                      <a:pt x="838" y="179"/>
                    </a:lnTo>
                    <a:lnTo>
                      <a:pt x="857" y="139"/>
                    </a:lnTo>
                    <a:lnTo>
                      <a:pt x="876" y="102"/>
                    </a:lnTo>
                    <a:lnTo>
                      <a:pt x="898" y="66"/>
                    </a:lnTo>
                    <a:lnTo>
                      <a:pt x="920" y="3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6660232" y="4293096"/>
                <a:ext cx="72008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7308304" y="3429000"/>
                <a:ext cx="45719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4" name="직선 연결선 13"/>
            <p:cNvCxnSpPr>
              <a:cxnSpLocks/>
              <a:stCxn id="16" idx="45"/>
            </p:cNvCxnSpPr>
            <p:nvPr/>
          </p:nvCxnSpPr>
          <p:spPr>
            <a:xfrm flipH="1" flipV="1">
              <a:off x="2555776" y="620688"/>
              <a:ext cx="2474898" cy="252033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2"/>
          <p:cNvGrpSpPr/>
          <p:nvPr/>
        </p:nvGrpSpPr>
        <p:grpSpPr>
          <a:xfrm>
            <a:off x="179512" y="820769"/>
            <a:ext cx="8064895" cy="592007"/>
            <a:chOff x="6457200" y="2267500"/>
            <a:chExt cx="2414913" cy="145982"/>
          </a:xfrm>
        </p:grpSpPr>
        <p:sp>
          <p:nvSpPr>
            <p:cNvPr id="38" name="TextBox 37"/>
            <p:cNvSpPr txBox="1"/>
            <p:nvPr/>
          </p:nvSpPr>
          <p:spPr>
            <a:xfrm>
              <a:off x="6457200" y="2267500"/>
              <a:ext cx="2414913" cy="13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latin typeface="MingLiU-ExtB" pitchFamily="18" charset="-120"/>
                </a:rPr>
                <a:t>일본이 우기는 독도가 일본영도라는 근거</a:t>
              </a:r>
            </a:p>
          </p:txBody>
        </p:sp>
        <p:cxnSp>
          <p:nvCxnSpPr>
            <p:cNvPr id="39" name="직선 연결선 38"/>
            <p:cNvCxnSpPr>
              <a:cxnSpLocks/>
            </p:cNvCxnSpPr>
            <p:nvPr/>
          </p:nvCxnSpPr>
          <p:spPr>
            <a:xfrm>
              <a:off x="6568118" y="2413482"/>
              <a:ext cx="21930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4EA8D0-9270-489F-B64B-5BFD0E3D0176}"/>
              </a:ext>
            </a:extLst>
          </p:cNvPr>
          <p:cNvSpPr txBox="1"/>
          <p:nvPr/>
        </p:nvSpPr>
        <p:spPr>
          <a:xfrm>
            <a:off x="6853826" y="5405406"/>
            <a:ext cx="2016224" cy="92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21702030</a:t>
            </a:r>
          </a:p>
          <a:p>
            <a:pPr algn="ctr"/>
            <a:r>
              <a:rPr lang="ko-KR" altLang="en-US" dirty="0" err="1"/>
              <a:t>일본어일본학과</a:t>
            </a:r>
            <a:endParaRPr lang="en-US" altLang="ko-KR" dirty="0"/>
          </a:p>
          <a:p>
            <a:pPr algn="ctr"/>
            <a:r>
              <a:rPr lang="ko-KR" altLang="en-US" dirty="0"/>
              <a:t>정은혜</a:t>
            </a:r>
          </a:p>
        </p:txBody>
      </p:sp>
    </p:spTree>
    <p:extLst>
      <p:ext uri="{BB962C8B-B14F-4D97-AF65-F5344CB8AC3E}">
        <p14:creationId xmlns:p14="http://schemas.microsoft.com/office/powerpoint/2010/main" val="387583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3797916" y="1124744"/>
            <a:ext cx="4446492" cy="4824528"/>
            <a:chOff x="2555776" y="620688"/>
            <a:chExt cx="3744416" cy="4176464"/>
          </a:xfrm>
        </p:grpSpPr>
        <p:grpSp>
          <p:nvGrpSpPr>
            <p:cNvPr id="11" name="그룹 146"/>
            <p:cNvGrpSpPr/>
            <p:nvPr/>
          </p:nvGrpSpPr>
          <p:grpSpPr>
            <a:xfrm>
              <a:off x="3059832" y="1556792"/>
              <a:ext cx="3240360" cy="3240360"/>
              <a:chOff x="2987824" y="1412776"/>
              <a:chExt cx="3240360" cy="3240360"/>
            </a:xfrm>
          </p:grpSpPr>
          <p:sp>
            <p:nvSpPr>
              <p:cNvPr id="22" name="도넛 2"/>
              <p:cNvSpPr/>
              <p:nvPr/>
            </p:nvSpPr>
            <p:spPr>
              <a:xfrm>
                <a:off x="2987824" y="1412776"/>
                <a:ext cx="3240360" cy="3240360"/>
              </a:xfrm>
              <a:prstGeom prst="donut">
                <a:avLst>
                  <a:gd name="adj" fmla="val 1907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도넛 22"/>
              <p:cNvSpPr/>
              <p:nvPr/>
            </p:nvSpPr>
            <p:spPr>
              <a:xfrm>
                <a:off x="3347864" y="1772816"/>
                <a:ext cx="2520280" cy="2520280"/>
              </a:xfrm>
              <a:prstGeom prst="donut">
                <a:avLst>
                  <a:gd name="adj" fmla="val 23884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도넛 23"/>
              <p:cNvSpPr/>
              <p:nvPr/>
            </p:nvSpPr>
            <p:spPr>
              <a:xfrm>
                <a:off x="3851920" y="2276872"/>
                <a:ext cx="1512168" cy="1512168"/>
              </a:xfrm>
              <a:prstGeom prst="donut">
                <a:avLst>
                  <a:gd name="adj" fmla="val 9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45"/>
            <p:cNvGrpSpPr/>
            <p:nvPr/>
          </p:nvGrpSpPr>
          <p:grpSpPr>
            <a:xfrm>
              <a:off x="3950217" y="2276872"/>
              <a:ext cx="1125839" cy="1800200"/>
              <a:chOff x="6372200" y="2564904"/>
              <a:chExt cx="1125839" cy="1800200"/>
            </a:xfrm>
          </p:grpSpPr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372200" y="2564904"/>
                <a:ext cx="801688" cy="1541463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30"/>
              <p:cNvSpPr>
                <a:spLocks/>
              </p:cNvSpPr>
              <p:nvPr/>
            </p:nvSpPr>
            <p:spPr bwMode="auto">
              <a:xfrm>
                <a:off x="7452320" y="3429000"/>
                <a:ext cx="45719" cy="45719"/>
              </a:xfrm>
              <a:custGeom>
                <a:avLst/>
                <a:gdLst/>
                <a:ahLst/>
                <a:cxnLst>
                  <a:cxn ang="0">
                    <a:pos x="291" y="4"/>
                  </a:cxn>
                  <a:cxn ang="0">
                    <a:pos x="276" y="9"/>
                  </a:cxn>
                  <a:cxn ang="0">
                    <a:pos x="261" y="13"/>
                  </a:cxn>
                  <a:cxn ang="0">
                    <a:pos x="245" y="16"/>
                  </a:cxn>
                  <a:cxn ang="0">
                    <a:pos x="228" y="18"/>
                  </a:cxn>
                  <a:cxn ang="0">
                    <a:pos x="211" y="19"/>
                  </a:cxn>
                  <a:cxn ang="0">
                    <a:pos x="193" y="20"/>
                  </a:cxn>
                  <a:cxn ang="0">
                    <a:pos x="175" y="20"/>
                  </a:cxn>
                  <a:cxn ang="0">
                    <a:pos x="158" y="19"/>
                  </a:cxn>
                  <a:cxn ang="0">
                    <a:pos x="123" y="17"/>
                  </a:cxn>
                  <a:cxn ang="0">
                    <a:pos x="92" y="13"/>
                  </a:cxn>
                  <a:cxn ang="0">
                    <a:pos x="65" y="9"/>
                  </a:cxn>
                  <a:cxn ang="0">
                    <a:pos x="45" y="5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3" y="6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2" y="54"/>
                  </a:cxn>
                  <a:cxn ang="0">
                    <a:pos x="5" y="61"/>
                  </a:cxn>
                  <a:cxn ang="0">
                    <a:pos x="9" y="66"/>
                  </a:cxn>
                  <a:cxn ang="0">
                    <a:pos x="15" y="71"/>
                  </a:cxn>
                  <a:cxn ang="0">
                    <a:pos x="21" y="74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62" y="83"/>
                  </a:cxn>
                  <a:cxn ang="0">
                    <a:pos x="96" y="89"/>
                  </a:cxn>
                  <a:cxn ang="0">
                    <a:pos x="136" y="93"/>
                  </a:cxn>
                  <a:cxn ang="0">
                    <a:pos x="159" y="94"/>
                  </a:cxn>
                  <a:cxn ang="0">
                    <a:pos x="182" y="95"/>
                  </a:cxn>
                  <a:cxn ang="0">
                    <a:pos x="206" y="95"/>
                  </a:cxn>
                  <a:cxn ang="0">
                    <a:pos x="230" y="93"/>
                  </a:cxn>
                  <a:cxn ang="0">
                    <a:pos x="254" y="90"/>
                  </a:cxn>
                  <a:cxn ang="0">
                    <a:pos x="277" y="85"/>
                  </a:cxn>
                  <a:cxn ang="0">
                    <a:pos x="289" y="82"/>
                  </a:cxn>
                  <a:cxn ang="0">
                    <a:pos x="299" y="79"/>
                  </a:cxn>
                  <a:cxn ang="0">
                    <a:pos x="310" y="75"/>
                  </a:cxn>
                  <a:cxn ang="0">
                    <a:pos x="321" y="71"/>
                  </a:cxn>
                  <a:cxn ang="0">
                    <a:pos x="327" y="68"/>
                  </a:cxn>
                  <a:cxn ang="0">
                    <a:pos x="332" y="63"/>
                  </a:cxn>
                  <a:cxn ang="0">
                    <a:pos x="337" y="57"/>
                  </a:cxn>
                  <a:cxn ang="0">
                    <a:pos x="340" y="50"/>
                  </a:cxn>
                  <a:cxn ang="0">
                    <a:pos x="341" y="44"/>
                  </a:cxn>
                  <a:cxn ang="0">
                    <a:pos x="342" y="37"/>
                  </a:cxn>
                  <a:cxn ang="0">
                    <a:pos x="341" y="30"/>
                  </a:cxn>
                  <a:cxn ang="0">
                    <a:pos x="339" y="22"/>
                  </a:cxn>
                  <a:cxn ang="0">
                    <a:pos x="335" y="15"/>
                  </a:cxn>
                  <a:cxn ang="0">
                    <a:pos x="331" y="10"/>
                  </a:cxn>
                  <a:cxn ang="0">
                    <a:pos x="325" y="6"/>
                  </a:cxn>
                  <a:cxn ang="0">
                    <a:pos x="319" y="3"/>
                  </a:cxn>
                  <a:cxn ang="0">
                    <a:pos x="311" y="1"/>
                  </a:cxn>
                  <a:cxn ang="0">
                    <a:pos x="304" y="0"/>
                  </a:cxn>
                  <a:cxn ang="0">
                    <a:pos x="297" y="1"/>
                  </a:cxn>
                  <a:cxn ang="0">
                    <a:pos x="291" y="4"/>
                  </a:cxn>
                </a:cxnLst>
                <a:rect l="0" t="0" r="r" b="b"/>
                <a:pathLst>
                  <a:path w="342" h="95">
                    <a:moveTo>
                      <a:pt x="291" y="4"/>
                    </a:moveTo>
                    <a:lnTo>
                      <a:pt x="276" y="9"/>
                    </a:lnTo>
                    <a:lnTo>
                      <a:pt x="261" y="13"/>
                    </a:lnTo>
                    <a:lnTo>
                      <a:pt x="245" y="16"/>
                    </a:lnTo>
                    <a:lnTo>
                      <a:pt x="228" y="18"/>
                    </a:lnTo>
                    <a:lnTo>
                      <a:pt x="211" y="19"/>
                    </a:lnTo>
                    <a:lnTo>
                      <a:pt x="193" y="20"/>
                    </a:lnTo>
                    <a:lnTo>
                      <a:pt x="175" y="20"/>
                    </a:lnTo>
                    <a:lnTo>
                      <a:pt x="158" y="19"/>
                    </a:lnTo>
                    <a:lnTo>
                      <a:pt x="123" y="17"/>
                    </a:lnTo>
                    <a:lnTo>
                      <a:pt x="92" y="13"/>
                    </a:lnTo>
                    <a:lnTo>
                      <a:pt x="65" y="9"/>
                    </a:lnTo>
                    <a:lnTo>
                      <a:pt x="45" y="5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3" y="6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4"/>
                    </a:lnTo>
                    <a:lnTo>
                      <a:pt x="5" y="61"/>
                    </a:lnTo>
                    <a:lnTo>
                      <a:pt x="9" y="66"/>
                    </a:lnTo>
                    <a:lnTo>
                      <a:pt x="15" y="71"/>
                    </a:lnTo>
                    <a:lnTo>
                      <a:pt x="21" y="74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62" y="83"/>
                    </a:lnTo>
                    <a:lnTo>
                      <a:pt x="96" y="89"/>
                    </a:lnTo>
                    <a:lnTo>
                      <a:pt x="136" y="93"/>
                    </a:lnTo>
                    <a:lnTo>
                      <a:pt x="159" y="94"/>
                    </a:lnTo>
                    <a:lnTo>
                      <a:pt x="182" y="95"/>
                    </a:lnTo>
                    <a:lnTo>
                      <a:pt x="206" y="95"/>
                    </a:lnTo>
                    <a:lnTo>
                      <a:pt x="230" y="93"/>
                    </a:lnTo>
                    <a:lnTo>
                      <a:pt x="254" y="90"/>
                    </a:lnTo>
                    <a:lnTo>
                      <a:pt x="277" y="85"/>
                    </a:lnTo>
                    <a:lnTo>
                      <a:pt x="289" y="82"/>
                    </a:lnTo>
                    <a:lnTo>
                      <a:pt x="299" y="79"/>
                    </a:lnTo>
                    <a:lnTo>
                      <a:pt x="310" y="75"/>
                    </a:lnTo>
                    <a:lnTo>
                      <a:pt x="321" y="71"/>
                    </a:lnTo>
                    <a:lnTo>
                      <a:pt x="327" y="68"/>
                    </a:lnTo>
                    <a:lnTo>
                      <a:pt x="332" y="63"/>
                    </a:lnTo>
                    <a:lnTo>
                      <a:pt x="337" y="57"/>
                    </a:lnTo>
                    <a:lnTo>
                      <a:pt x="340" y="50"/>
                    </a:lnTo>
                    <a:lnTo>
                      <a:pt x="341" y="44"/>
                    </a:lnTo>
                    <a:lnTo>
                      <a:pt x="342" y="37"/>
                    </a:lnTo>
                    <a:lnTo>
                      <a:pt x="341" y="30"/>
                    </a:lnTo>
                    <a:lnTo>
                      <a:pt x="339" y="22"/>
                    </a:lnTo>
                    <a:lnTo>
                      <a:pt x="335" y="15"/>
                    </a:lnTo>
                    <a:lnTo>
                      <a:pt x="331" y="10"/>
                    </a:lnTo>
                    <a:lnTo>
                      <a:pt x="325" y="6"/>
                    </a:lnTo>
                    <a:lnTo>
                      <a:pt x="319" y="3"/>
                    </a:lnTo>
                    <a:lnTo>
                      <a:pt x="311" y="1"/>
                    </a:lnTo>
                    <a:lnTo>
                      <a:pt x="304" y="0"/>
                    </a:lnTo>
                    <a:lnTo>
                      <a:pt x="297" y="1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31"/>
              <p:cNvSpPr>
                <a:spLocks/>
              </p:cNvSpPr>
              <p:nvPr/>
            </p:nvSpPr>
            <p:spPr bwMode="auto">
              <a:xfrm>
                <a:off x="7380288" y="4137025"/>
                <a:ext cx="28575" cy="9525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2" y="52"/>
                  </a:cxn>
                  <a:cxn ang="0">
                    <a:pos x="6" y="58"/>
                  </a:cxn>
                  <a:cxn ang="0">
                    <a:pos x="10" y="64"/>
                  </a:cxn>
                  <a:cxn ang="0">
                    <a:pos x="15" y="68"/>
                  </a:cxn>
                  <a:cxn ang="0">
                    <a:pos x="23" y="71"/>
                  </a:cxn>
                  <a:cxn ang="0">
                    <a:pos x="29" y="74"/>
                  </a:cxn>
                  <a:cxn ang="0">
                    <a:pos x="43" y="78"/>
                  </a:cxn>
                  <a:cxn ang="0">
                    <a:pos x="67" y="85"/>
                  </a:cxn>
                  <a:cxn ang="0">
                    <a:pos x="97" y="91"/>
                  </a:cxn>
                  <a:cxn ang="0">
                    <a:pos x="114" y="93"/>
                  </a:cxn>
                  <a:cxn ang="0">
                    <a:pos x="134" y="95"/>
                  </a:cxn>
                  <a:cxn ang="0">
                    <a:pos x="155" y="96"/>
                  </a:cxn>
                  <a:cxn ang="0">
                    <a:pos x="176" y="96"/>
                  </a:cxn>
                  <a:cxn ang="0">
                    <a:pos x="200" y="95"/>
                  </a:cxn>
                  <a:cxn ang="0">
                    <a:pos x="225" y="93"/>
                  </a:cxn>
                  <a:cxn ang="0">
                    <a:pos x="251" y="90"/>
                  </a:cxn>
                  <a:cxn ang="0">
                    <a:pos x="276" y="85"/>
                  </a:cxn>
                  <a:cxn ang="0">
                    <a:pos x="284" y="82"/>
                  </a:cxn>
                  <a:cxn ang="0">
                    <a:pos x="290" y="78"/>
                  </a:cxn>
                  <a:cxn ang="0">
                    <a:pos x="295" y="74"/>
                  </a:cxn>
                  <a:cxn ang="0">
                    <a:pos x="300" y="68"/>
                  </a:cxn>
                  <a:cxn ang="0">
                    <a:pos x="303" y="62"/>
                  </a:cxn>
                  <a:cxn ang="0">
                    <a:pos x="305" y="55"/>
                  </a:cxn>
                  <a:cxn ang="0">
                    <a:pos x="305" y="47"/>
                  </a:cxn>
                  <a:cxn ang="0">
                    <a:pos x="305" y="40"/>
                  </a:cxn>
                  <a:cxn ang="0">
                    <a:pos x="302" y="33"/>
                  </a:cxn>
                  <a:cxn ang="0">
                    <a:pos x="299" y="27"/>
                  </a:cxn>
                  <a:cxn ang="0">
                    <a:pos x="294" y="22"/>
                  </a:cxn>
                  <a:cxn ang="0">
                    <a:pos x="289" y="18"/>
                  </a:cxn>
                  <a:cxn ang="0">
                    <a:pos x="283" y="13"/>
                  </a:cxn>
                  <a:cxn ang="0">
                    <a:pos x="275" y="11"/>
                  </a:cxn>
                  <a:cxn ang="0">
                    <a:pos x="268" y="11"/>
                  </a:cxn>
                  <a:cxn ang="0">
                    <a:pos x="261" y="12"/>
                  </a:cxn>
                  <a:cxn ang="0">
                    <a:pos x="239" y="17"/>
                  </a:cxn>
                  <a:cxn ang="0">
                    <a:pos x="218" y="20"/>
                  </a:cxn>
                  <a:cxn ang="0">
                    <a:pos x="197" y="21"/>
                  </a:cxn>
                  <a:cxn ang="0">
                    <a:pos x="177" y="22"/>
                  </a:cxn>
                  <a:cxn ang="0">
                    <a:pos x="159" y="22"/>
                  </a:cxn>
                  <a:cxn ang="0">
                    <a:pos x="141" y="21"/>
                  </a:cxn>
                  <a:cxn ang="0">
                    <a:pos x="126" y="20"/>
                  </a:cxn>
                  <a:cxn ang="0">
                    <a:pos x="110" y="18"/>
                  </a:cxn>
                  <a:cxn ang="0">
                    <a:pos x="86" y="12"/>
                  </a:cxn>
                  <a:cxn ang="0">
                    <a:pos x="67" y="8"/>
                  </a:cxn>
                  <a:cxn ang="0">
                    <a:pos x="55" y="4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7"/>
                  </a:cxn>
                  <a:cxn ang="0">
                    <a:pos x="2" y="24"/>
                  </a:cxn>
                </a:cxnLst>
                <a:rect l="0" t="0" r="r" b="b"/>
                <a:pathLst>
                  <a:path w="305" h="96">
                    <a:moveTo>
                      <a:pt x="2" y="24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15" y="68"/>
                    </a:lnTo>
                    <a:lnTo>
                      <a:pt x="23" y="71"/>
                    </a:lnTo>
                    <a:lnTo>
                      <a:pt x="29" y="74"/>
                    </a:lnTo>
                    <a:lnTo>
                      <a:pt x="43" y="78"/>
                    </a:lnTo>
                    <a:lnTo>
                      <a:pt x="67" y="85"/>
                    </a:lnTo>
                    <a:lnTo>
                      <a:pt x="97" y="91"/>
                    </a:lnTo>
                    <a:lnTo>
                      <a:pt x="114" y="93"/>
                    </a:lnTo>
                    <a:lnTo>
                      <a:pt x="134" y="95"/>
                    </a:lnTo>
                    <a:lnTo>
                      <a:pt x="155" y="96"/>
                    </a:lnTo>
                    <a:lnTo>
                      <a:pt x="176" y="96"/>
                    </a:lnTo>
                    <a:lnTo>
                      <a:pt x="200" y="95"/>
                    </a:lnTo>
                    <a:lnTo>
                      <a:pt x="225" y="93"/>
                    </a:lnTo>
                    <a:lnTo>
                      <a:pt x="251" y="90"/>
                    </a:lnTo>
                    <a:lnTo>
                      <a:pt x="276" y="85"/>
                    </a:lnTo>
                    <a:lnTo>
                      <a:pt x="284" y="82"/>
                    </a:lnTo>
                    <a:lnTo>
                      <a:pt x="290" y="78"/>
                    </a:lnTo>
                    <a:lnTo>
                      <a:pt x="295" y="74"/>
                    </a:lnTo>
                    <a:lnTo>
                      <a:pt x="300" y="68"/>
                    </a:lnTo>
                    <a:lnTo>
                      <a:pt x="303" y="62"/>
                    </a:lnTo>
                    <a:lnTo>
                      <a:pt x="305" y="55"/>
                    </a:lnTo>
                    <a:lnTo>
                      <a:pt x="305" y="47"/>
                    </a:lnTo>
                    <a:lnTo>
                      <a:pt x="305" y="40"/>
                    </a:lnTo>
                    <a:lnTo>
                      <a:pt x="302" y="33"/>
                    </a:lnTo>
                    <a:lnTo>
                      <a:pt x="299" y="27"/>
                    </a:lnTo>
                    <a:lnTo>
                      <a:pt x="294" y="22"/>
                    </a:lnTo>
                    <a:lnTo>
                      <a:pt x="289" y="18"/>
                    </a:lnTo>
                    <a:lnTo>
                      <a:pt x="283" y="13"/>
                    </a:lnTo>
                    <a:lnTo>
                      <a:pt x="275" y="11"/>
                    </a:lnTo>
                    <a:lnTo>
                      <a:pt x="268" y="11"/>
                    </a:lnTo>
                    <a:lnTo>
                      <a:pt x="261" y="12"/>
                    </a:lnTo>
                    <a:lnTo>
                      <a:pt x="239" y="17"/>
                    </a:lnTo>
                    <a:lnTo>
                      <a:pt x="218" y="20"/>
                    </a:lnTo>
                    <a:lnTo>
                      <a:pt x="197" y="21"/>
                    </a:lnTo>
                    <a:lnTo>
                      <a:pt x="177" y="22"/>
                    </a:lnTo>
                    <a:lnTo>
                      <a:pt x="159" y="22"/>
                    </a:lnTo>
                    <a:lnTo>
                      <a:pt x="141" y="21"/>
                    </a:lnTo>
                    <a:lnTo>
                      <a:pt x="126" y="20"/>
                    </a:lnTo>
                    <a:lnTo>
                      <a:pt x="110" y="18"/>
                    </a:lnTo>
                    <a:lnTo>
                      <a:pt x="86" y="12"/>
                    </a:lnTo>
                    <a:lnTo>
                      <a:pt x="67" y="8"/>
                    </a:lnTo>
                    <a:lnTo>
                      <a:pt x="55" y="4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69"/>
              <p:cNvSpPr>
                <a:spLocks/>
              </p:cNvSpPr>
              <p:nvPr/>
            </p:nvSpPr>
            <p:spPr bwMode="auto">
              <a:xfrm>
                <a:off x="7307263" y="3554413"/>
                <a:ext cx="111125" cy="368300"/>
              </a:xfrm>
              <a:custGeom>
                <a:avLst/>
                <a:gdLst/>
                <a:ahLst/>
                <a:cxnLst>
                  <a:cxn ang="0">
                    <a:pos x="598" y="12"/>
                  </a:cxn>
                  <a:cxn ang="0">
                    <a:pos x="577" y="77"/>
                  </a:cxn>
                  <a:cxn ang="0">
                    <a:pos x="556" y="149"/>
                  </a:cxn>
                  <a:cxn ang="0">
                    <a:pos x="532" y="243"/>
                  </a:cxn>
                  <a:cxn ang="0">
                    <a:pos x="507" y="359"/>
                  </a:cxn>
                  <a:cxn ang="0">
                    <a:pos x="484" y="495"/>
                  </a:cxn>
                  <a:cxn ang="0">
                    <a:pos x="464" y="652"/>
                  </a:cxn>
                  <a:cxn ang="0">
                    <a:pos x="450" y="826"/>
                  </a:cxn>
                  <a:cxn ang="0">
                    <a:pos x="443" y="1019"/>
                  </a:cxn>
                  <a:cxn ang="0">
                    <a:pos x="446" y="1228"/>
                  </a:cxn>
                  <a:cxn ang="0">
                    <a:pos x="461" y="1454"/>
                  </a:cxn>
                  <a:cxn ang="0">
                    <a:pos x="490" y="1696"/>
                  </a:cxn>
                  <a:cxn ang="0">
                    <a:pos x="534" y="1951"/>
                  </a:cxn>
                  <a:cxn ang="0">
                    <a:pos x="597" y="2221"/>
                  </a:cxn>
                  <a:cxn ang="0">
                    <a:pos x="681" y="2502"/>
                  </a:cxn>
                  <a:cxn ang="0">
                    <a:pos x="732" y="2654"/>
                  </a:cxn>
                  <a:cxn ang="0">
                    <a:pos x="751" y="2697"/>
                  </a:cxn>
                  <a:cxn ang="0">
                    <a:pos x="787" y="2775"/>
                  </a:cxn>
                  <a:cxn ang="0">
                    <a:pos x="837" y="2880"/>
                  </a:cxn>
                  <a:cxn ang="0">
                    <a:pos x="900" y="3003"/>
                  </a:cxn>
                  <a:cxn ang="0">
                    <a:pos x="972" y="3135"/>
                  </a:cxn>
                  <a:cxn ang="0">
                    <a:pos x="1033" y="3236"/>
                  </a:cxn>
                  <a:cxn ang="0">
                    <a:pos x="1075" y="3301"/>
                  </a:cxn>
                  <a:cxn ang="0">
                    <a:pos x="1118" y="3365"/>
                  </a:cxn>
                  <a:cxn ang="0">
                    <a:pos x="1163" y="3425"/>
                  </a:cxn>
                  <a:cxn ang="0">
                    <a:pos x="285" y="3930"/>
                  </a:cxn>
                  <a:cxn ang="0">
                    <a:pos x="270" y="3902"/>
                  </a:cxn>
                  <a:cxn ang="0">
                    <a:pos x="232" y="3820"/>
                  </a:cxn>
                  <a:cxn ang="0">
                    <a:pos x="206" y="3757"/>
                  </a:cxn>
                  <a:cxn ang="0">
                    <a:pos x="178" y="3681"/>
                  </a:cxn>
                  <a:cxn ang="0">
                    <a:pos x="149" y="3590"/>
                  </a:cxn>
                  <a:cxn ang="0">
                    <a:pos x="119" y="3485"/>
                  </a:cxn>
                  <a:cxn ang="0">
                    <a:pos x="90" y="3366"/>
                  </a:cxn>
                  <a:cxn ang="0">
                    <a:pos x="65" y="3232"/>
                  </a:cxn>
                  <a:cxn ang="0">
                    <a:pos x="41" y="3083"/>
                  </a:cxn>
                  <a:cxn ang="0">
                    <a:pos x="21" y="2920"/>
                  </a:cxn>
                  <a:cxn ang="0">
                    <a:pos x="8" y="2742"/>
                  </a:cxn>
                  <a:cxn ang="0">
                    <a:pos x="1" y="2549"/>
                  </a:cxn>
                  <a:cxn ang="0">
                    <a:pos x="1" y="2341"/>
                  </a:cxn>
                  <a:cxn ang="0">
                    <a:pos x="10" y="2119"/>
                  </a:cxn>
                  <a:cxn ang="0">
                    <a:pos x="26" y="1896"/>
                  </a:cxn>
                  <a:cxn ang="0">
                    <a:pos x="48" y="1687"/>
                  </a:cxn>
                  <a:cxn ang="0">
                    <a:pos x="75" y="1492"/>
                  </a:cxn>
                  <a:cxn ang="0">
                    <a:pos x="105" y="1311"/>
                  </a:cxn>
                  <a:cxn ang="0">
                    <a:pos x="140" y="1143"/>
                  </a:cxn>
                  <a:cxn ang="0">
                    <a:pos x="177" y="987"/>
                  </a:cxn>
                  <a:cxn ang="0">
                    <a:pos x="216" y="842"/>
                  </a:cxn>
                  <a:cxn ang="0">
                    <a:pos x="259" y="709"/>
                  </a:cxn>
                  <a:cxn ang="0">
                    <a:pos x="302" y="588"/>
                  </a:cxn>
                  <a:cxn ang="0">
                    <a:pos x="346" y="476"/>
                  </a:cxn>
                  <a:cxn ang="0">
                    <a:pos x="391" y="375"/>
                  </a:cxn>
                  <a:cxn ang="0">
                    <a:pos x="436" y="283"/>
                  </a:cxn>
                  <a:cxn ang="0">
                    <a:pos x="479" y="201"/>
                  </a:cxn>
                  <a:cxn ang="0">
                    <a:pos x="523" y="125"/>
                  </a:cxn>
                  <a:cxn ang="0">
                    <a:pos x="564" y="59"/>
                  </a:cxn>
                  <a:cxn ang="0">
                    <a:pos x="603" y="0"/>
                  </a:cxn>
                </a:cxnLst>
                <a:rect l="0" t="0" r="r" b="b"/>
                <a:pathLst>
                  <a:path w="1186" h="3930">
                    <a:moveTo>
                      <a:pt x="603" y="0"/>
                    </a:moveTo>
                    <a:lnTo>
                      <a:pt x="598" y="12"/>
                    </a:lnTo>
                    <a:lnTo>
                      <a:pt x="586" y="49"/>
                    </a:lnTo>
                    <a:lnTo>
                      <a:pt x="577" y="77"/>
                    </a:lnTo>
                    <a:lnTo>
                      <a:pt x="566" y="110"/>
                    </a:lnTo>
                    <a:lnTo>
                      <a:pt x="556" y="149"/>
                    </a:lnTo>
                    <a:lnTo>
                      <a:pt x="543" y="193"/>
                    </a:lnTo>
                    <a:lnTo>
                      <a:pt x="532" y="243"/>
                    </a:lnTo>
                    <a:lnTo>
                      <a:pt x="520" y="299"/>
                    </a:lnTo>
                    <a:lnTo>
                      <a:pt x="507" y="359"/>
                    </a:lnTo>
                    <a:lnTo>
                      <a:pt x="495" y="425"/>
                    </a:lnTo>
                    <a:lnTo>
                      <a:pt x="484" y="495"/>
                    </a:lnTo>
                    <a:lnTo>
                      <a:pt x="473" y="571"/>
                    </a:lnTo>
                    <a:lnTo>
                      <a:pt x="464" y="652"/>
                    </a:lnTo>
                    <a:lnTo>
                      <a:pt x="456" y="736"/>
                    </a:lnTo>
                    <a:lnTo>
                      <a:pt x="450" y="826"/>
                    </a:lnTo>
                    <a:lnTo>
                      <a:pt x="445" y="920"/>
                    </a:lnTo>
                    <a:lnTo>
                      <a:pt x="443" y="1019"/>
                    </a:lnTo>
                    <a:lnTo>
                      <a:pt x="443" y="1121"/>
                    </a:lnTo>
                    <a:lnTo>
                      <a:pt x="446" y="1228"/>
                    </a:lnTo>
                    <a:lnTo>
                      <a:pt x="452" y="1340"/>
                    </a:lnTo>
                    <a:lnTo>
                      <a:pt x="461" y="1454"/>
                    </a:lnTo>
                    <a:lnTo>
                      <a:pt x="473" y="1573"/>
                    </a:lnTo>
                    <a:lnTo>
                      <a:pt x="490" y="1696"/>
                    </a:lnTo>
                    <a:lnTo>
                      <a:pt x="509" y="1821"/>
                    </a:lnTo>
                    <a:lnTo>
                      <a:pt x="534" y="1951"/>
                    </a:lnTo>
                    <a:lnTo>
                      <a:pt x="563" y="2085"/>
                    </a:lnTo>
                    <a:lnTo>
                      <a:pt x="597" y="2221"/>
                    </a:lnTo>
                    <a:lnTo>
                      <a:pt x="636" y="2360"/>
                    </a:lnTo>
                    <a:lnTo>
                      <a:pt x="681" y="2502"/>
                    </a:lnTo>
                    <a:lnTo>
                      <a:pt x="730" y="2648"/>
                    </a:lnTo>
                    <a:lnTo>
                      <a:pt x="732" y="2654"/>
                    </a:lnTo>
                    <a:lnTo>
                      <a:pt x="740" y="2671"/>
                    </a:lnTo>
                    <a:lnTo>
                      <a:pt x="751" y="2697"/>
                    </a:lnTo>
                    <a:lnTo>
                      <a:pt x="767" y="2732"/>
                    </a:lnTo>
                    <a:lnTo>
                      <a:pt x="787" y="2775"/>
                    </a:lnTo>
                    <a:lnTo>
                      <a:pt x="810" y="2824"/>
                    </a:lnTo>
                    <a:lnTo>
                      <a:pt x="837" y="2880"/>
                    </a:lnTo>
                    <a:lnTo>
                      <a:pt x="867" y="2940"/>
                    </a:lnTo>
                    <a:lnTo>
                      <a:pt x="900" y="3003"/>
                    </a:lnTo>
                    <a:lnTo>
                      <a:pt x="935" y="3068"/>
                    </a:lnTo>
                    <a:lnTo>
                      <a:pt x="972" y="3135"/>
                    </a:lnTo>
                    <a:lnTo>
                      <a:pt x="1012" y="3202"/>
                    </a:lnTo>
                    <a:lnTo>
                      <a:pt x="1033" y="3236"/>
                    </a:lnTo>
                    <a:lnTo>
                      <a:pt x="1053" y="3269"/>
                    </a:lnTo>
                    <a:lnTo>
                      <a:pt x="1075" y="3301"/>
                    </a:lnTo>
                    <a:lnTo>
                      <a:pt x="1097" y="3334"/>
                    </a:lnTo>
                    <a:lnTo>
                      <a:pt x="1118" y="3365"/>
                    </a:lnTo>
                    <a:lnTo>
                      <a:pt x="1141" y="3395"/>
                    </a:lnTo>
                    <a:lnTo>
                      <a:pt x="1163" y="3425"/>
                    </a:lnTo>
                    <a:lnTo>
                      <a:pt x="1186" y="3454"/>
                    </a:lnTo>
                    <a:lnTo>
                      <a:pt x="285" y="3930"/>
                    </a:lnTo>
                    <a:lnTo>
                      <a:pt x="281" y="3923"/>
                    </a:lnTo>
                    <a:lnTo>
                      <a:pt x="270" y="3902"/>
                    </a:lnTo>
                    <a:lnTo>
                      <a:pt x="253" y="3868"/>
                    </a:lnTo>
                    <a:lnTo>
                      <a:pt x="232" y="3820"/>
                    </a:lnTo>
                    <a:lnTo>
                      <a:pt x="219" y="3790"/>
                    </a:lnTo>
                    <a:lnTo>
                      <a:pt x="206" y="3757"/>
                    </a:lnTo>
                    <a:lnTo>
                      <a:pt x="193" y="3721"/>
                    </a:lnTo>
                    <a:lnTo>
                      <a:pt x="178" y="3681"/>
                    </a:lnTo>
                    <a:lnTo>
                      <a:pt x="164" y="3637"/>
                    </a:lnTo>
                    <a:lnTo>
                      <a:pt x="149" y="3590"/>
                    </a:lnTo>
                    <a:lnTo>
                      <a:pt x="135" y="3539"/>
                    </a:lnTo>
                    <a:lnTo>
                      <a:pt x="119" y="3485"/>
                    </a:lnTo>
                    <a:lnTo>
                      <a:pt x="105" y="3427"/>
                    </a:lnTo>
                    <a:lnTo>
                      <a:pt x="90" y="3366"/>
                    </a:lnTo>
                    <a:lnTo>
                      <a:pt x="77" y="3301"/>
                    </a:lnTo>
                    <a:lnTo>
                      <a:pt x="65" y="3232"/>
                    </a:lnTo>
                    <a:lnTo>
                      <a:pt x="52" y="3160"/>
                    </a:lnTo>
                    <a:lnTo>
                      <a:pt x="41" y="3083"/>
                    </a:lnTo>
                    <a:lnTo>
                      <a:pt x="30" y="3004"/>
                    </a:lnTo>
                    <a:lnTo>
                      <a:pt x="21" y="2920"/>
                    </a:lnTo>
                    <a:lnTo>
                      <a:pt x="14" y="2833"/>
                    </a:lnTo>
                    <a:lnTo>
                      <a:pt x="8" y="2742"/>
                    </a:lnTo>
                    <a:lnTo>
                      <a:pt x="3" y="2648"/>
                    </a:lnTo>
                    <a:lnTo>
                      <a:pt x="1" y="2549"/>
                    </a:lnTo>
                    <a:lnTo>
                      <a:pt x="0" y="2447"/>
                    </a:lnTo>
                    <a:lnTo>
                      <a:pt x="1" y="2341"/>
                    </a:lnTo>
                    <a:lnTo>
                      <a:pt x="4" y="2232"/>
                    </a:lnTo>
                    <a:lnTo>
                      <a:pt x="10" y="2119"/>
                    </a:lnTo>
                    <a:lnTo>
                      <a:pt x="17" y="2005"/>
                    </a:lnTo>
                    <a:lnTo>
                      <a:pt x="26" y="1896"/>
                    </a:lnTo>
                    <a:lnTo>
                      <a:pt x="37" y="1789"/>
                    </a:lnTo>
                    <a:lnTo>
                      <a:pt x="48" y="1687"/>
                    </a:lnTo>
                    <a:lnTo>
                      <a:pt x="60" y="1588"/>
                    </a:lnTo>
                    <a:lnTo>
                      <a:pt x="75" y="1492"/>
                    </a:lnTo>
                    <a:lnTo>
                      <a:pt x="89" y="1400"/>
                    </a:lnTo>
                    <a:lnTo>
                      <a:pt x="105" y="1311"/>
                    </a:lnTo>
                    <a:lnTo>
                      <a:pt x="122" y="1225"/>
                    </a:lnTo>
                    <a:lnTo>
                      <a:pt x="140" y="1143"/>
                    </a:lnTo>
                    <a:lnTo>
                      <a:pt x="157" y="1063"/>
                    </a:lnTo>
                    <a:lnTo>
                      <a:pt x="177" y="987"/>
                    </a:lnTo>
                    <a:lnTo>
                      <a:pt x="197" y="913"/>
                    </a:lnTo>
                    <a:lnTo>
                      <a:pt x="216" y="842"/>
                    </a:lnTo>
                    <a:lnTo>
                      <a:pt x="237" y="774"/>
                    </a:lnTo>
                    <a:lnTo>
                      <a:pt x="259" y="709"/>
                    </a:lnTo>
                    <a:lnTo>
                      <a:pt x="280" y="647"/>
                    </a:lnTo>
                    <a:lnTo>
                      <a:pt x="302" y="588"/>
                    </a:lnTo>
                    <a:lnTo>
                      <a:pt x="324" y="531"/>
                    </a:lnTo>
                    <a:lnTo>
                      <a:pt x="346" y="476"/>
                    </a:lnTo>
                    <a:lnTo>
                      <a:pt x="369" y="425"/>
                    </a:lnTo>
                    <a:lnTo>
                      <a:pt x="391" y="375"/>
                    </a:lnTo>
                    <a:lnTo>
                      <a:pt x="413" y="329"/>
                    </a:lnTo>
                    <a:lnTo>
                      <a:pt x="436" y="283"/>
                    </a:lnTo>
                    <a:lnTo>
                      <a:pt x="458" y="241"/>
                    </a:lnTo>
                    <a:lnTo>
                      <a:pt x="479" y="201"/>
                    </a:lnTo>
                    <a:lnTo>
                      <a:pt x="501" y="161"/>
                    </a:lnTo>
                    <a:lnTo>
                      <a:pt x="523" y="125"/>
                    </a:lnTo>
                    <a:lnTo>
                      <a:pt x="543" y="91"/>
                    </a:lnTo>
                    <a:lnTo>
                      <a:pt x="564" y="59"/>
                    </a:lnTo>
                    <a:lnTo>
                      <a:pt x="584" y="28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71"/>
              <p:cNvSpPr>
                <a:spLocks/>
              </p:cNvSpPr>
              <p:nvPr/>
            </p:nvSpPr>
            <p:spPr bwMode="auto">
              <a:xfrm>
                <a:off x="7275513" y="3554413"/>
                <a:ext cx="101600" cy="411163"/>
              </a:xfrm>
              <a:custGeom>
                <a:avLst/>
                <a:gdLst/>
                <a:ahLst/>
                <a:cxnLst>
                  <a:cxn ang="0">
                    <a:pos x="935" y="5"/>
                  </a:cxn>
                  <a:cxn ang="0">
                    <a:pos x="895" y="35"/>
                  </a:cxn>
                  <a:cxn ang="0">
                    <a:pos x="850" y="77"/>
                  </a:cxn>
                  <a:cxn ang="0">
                    <a:pos x="792" y="144"/>
                  </a:cxn>
                  <a:cxn ang="0">
                    <a:pos x="739" y="212"/>
                  </a:cxn>
                  <a:cxn ang="0">
                    <a:pos x="700" y="268"/>
                  </a:cxn>
                  <a:cxn ang="0">
                    <a:pos x="657" y="333"/>
                  </a:cxn>
                  <a:cxn ang="0">
                    <a:pos x="613" y="406"/>
                  </a:cxn>
                  <a:cxn ang="0">
                    <a:pos x="565" y="490"/>
                  </a:cxn>
                  <a:cxn ang="0">
                    <a:pos x="514" y="584"/>
                  </a:cxn>
                  <a:cxn ang="0">
                    <a:pos x="460" y="691"/>
                  </a:cxn>
                  <a:cxn ang="0">
                    <a:pos x="402" y="818"/>
                  </a:cxn>
                  <a:cxn ang="0">
                    <a:pos x="343" y="965"/>
                  </a:cxn>
                  <a:cxn ang="0">
                    <a:pos x="282" y="1131"/>
                  </a:cxn>
                  <a:cxn ang="0">
                    <a:pos x="223" y="1316"/>
                  </a:cxn>
                  <a:cxn ang="0">
                    <a:pos x="167" y="1518"/>
                  </a:cxn>
                  <a:cxn ang="0">
                    <a:pos x="117" y="1736"/>
                  </a:cxn>
                  <a:cxn ang="0">
                    <a:pos x="73" y="1969"/>
                  </a:cxn>
                  <a:cxn ang="0">
                    <a:pos x="38" y="2216"/>
                  </a:cxn>
                  <a:cxn ang="0">
                    <a:pos x="13" y="2476"/>
                  </a:cxn>
                  <a:cxn ang="0">
                    <a:pos x="1" y="2746"/>
                  </a:cxn>
                  <a:cxn ang="0">
                    <a:pos x="2" y="3028"/>
                  </a:cxn>
                  <a:cxn ang="0">
                    <a:pos x="20" y="3318"/>
                  </a:cxn>
                  <a:cxn ang="0">
                    <a:pos x="55" y="3619"/>
                  </a:cxn>
                  <a:cxn ang="0">
                    <a:pos x="110" y="3925"/>
                  </a:cxn>
                  <a:cxn ang="0">
                    <a:pos x="187" y="4238"/>
                  </a:cxn>
                  <a:cxn ang="0">
                    <a:pos x="1081" y="4110"/>
                  </a:cxn>
                  <a:cxn ang="0">
                    <a:pos x="1064" y="4078"/>
                  </a:cxn>
                  <a:cxn ang="0">
                    <a:pos x="1021" y="3982"/>
                  </a:cxn>
                  <a:cxn ang="0">
                    <a:pos x="991" y="3911"/>
                  </a:cxn>
                  <a:cxn ang="0">
                    <a:pos x="959" y="3825"/>
                  </a:cxn>
                  <a:cxn ang="0">
                    <a:pos x="923" y="3725"/>
                  </a:cxn>
                  <a:cxn ang="0">
                    <a:pos x="887" y="3609"/>
                  </a:cxn>
                  <a:cxn ang="0">
                    <a:pos x="848" y="3480"/>
                  </a:cxn>
                  <a:cxn ang="0">
                    <a:pos x="812" y="3337"/>
                  </a:cxn>
                  <a:cxn ang="0">
                    <a:pos x="777" y="3180"/>
                  </a:cxn>
                  <a:cxn ang="0">
                    <a:pos x="745" y="3011"/>
                  </a:cxn>
                  <a:cxn ang="0">
                    <a:pos x="717" y="2827"/>
                  </a:cxn>
                  <a:cxn ang="0">
                    <a:pos x="695" y="2632"/>
                  </a:cxn>
                  <a:cxn ang="0">
                    <a:pos x="677" y="2424"/>
                  </a:cxn>
                  <a:cxn ang="0">
                    <a:pos x="668" y="2203"/>
                  </a:cxn>
                  <a:cxn ang="0">
                    <a:pos x="659" y="1775"/>
                  </a:cxn>
                  <a:cxn ang="0">
                    <a:pos x="659" y="1580"/>
                  </a:cxn>
                  <a:cxn ang="0">
                    <a:pos x="662" y="1395"/>
                  </a:cxn>
                  <a:cxn ang="0">
                    <a:pos x="666" y="1223"/>
                  </a:cxn>
                  <a:cxn ang="0">
                    <a:pos x="674" y="1062"/>
                  </a:cxn>
                  <a:cxn ang="0">
                    <a:pos x="684" y="912"/>
                  </a:cxn>
                  <a:cxn ang="0">
                    <a:pos x="698" y="772"/>
                  </a:cxn>
                  <a:cxn ang="0">
                    <a:pos x="715" y="642"/>
                  </a:cxn>
                  <a:cxn ang="0">
                    <a:pos x="736" y="523"/>
                  </a:cxn>
                  <a:cxn ang="0">
                    <a:pos x="760" y="413"/>
                  </a:cxn>
                  <a:cxn ang="0">
                    <a:pos x="789" y="313"/>
                  </a:cxn>
                  <a:cxn ang="0">
                    <a:pos x="821" y="221"/>
                  </a:cxn>
                  <a:cxn ang="0">
                    <a:pos x="857" y="139"/>
                  </a:cxn>
                  <a:cxn ang="0">
                    <a:pos x="898" y="66"/>
                  </a:cxn>
                  <a:cxn ang="0">
                    <a:pos x="943" y="0"/>
                  </a:cxn>
                </a:cxnLst>
                <a:rect l="0" t="0" r="r" b="b"/>
                <a:pathLst>
                  <a:path w="1081" h="4396">
                    <a:moveTo>
                      <a:pt x="943" y="0"/>
                    </a:moveTo>
                    <a:lnTo>
                      <a:pt x="935" y="5"/>
                    </a:lnTo>
                    <a:lnTo>
                      <a:pt x="912" y="20"/>
                    </a:lnTo>
                    <a:lnTo>
                      <a:pt x="895" y="35"/>
                    </a:lnTo>
                    <a:lnTo>
                      <a:pt x="874" y="53"/>
                    </a:lnTo>
                    <a:lnTo>
                      <a:pt x="850" y="77"/>
                    </a:lnTo>
                    <a:lnTo>
                      <a:pt x="823" y="107"/>
                    </a:lnTo>
                    <a:lnTo>
                      <a:pt x="792" y="144"/>
                    </a:lnTo>
                    <a:lnTo>
                      <a:pt x="758" y="187"/>
                    </a:lnTo>
                    <a:lnTo>
                      <a:pt x="739" y="212"/>
                    </a:lnTo>
                    <a:lnTo>
                      <a:pt x="719" y="239"/>
                    </a:lnTo>
                    <a:lnTo>
                      <a:pt x="700" y="268"/>
                    </a:lnTo>
                    <a:lnTo>
                      <a:pt x="679" y="300"/>
                    </a:lnTo>
                    <a:lnTo>
                      <a:pt x="657" y="333"/>
                    </a:lnTo>
                    <a:lnTo>
                      <a:pt x="636" y="368"/>
                    </a:lnTo>
                    <a:lnTo>
                      <a:pt x="613" y="406"/>
                    </a:lnTo>
                    <a:lnTo>
                      <a:pt x="589" y="447"/>
                    </a:lnTo>
                    <a:lnTo>
                      <a:pt x="565" y="490"/>
                    </a:lnTo>
                    <a:lnTo>
                      <a:pt x="540" y="536"/>
                    </a:lnTo>
                    <a:lnTo>
                      <a:pt x="514" y="584"/>
                    </a:lnTo>
                    <a:lnTo>
                      <a:pt x="487" y="635"/>
                    </a:lnTo>
                    <a:lnTo>
                      <a:pt x="460" y="691"/>
                    </a:lnTo>
                    <a:lnTo>
                      <a:pt x="431" y="752"/>
                    </a:lnTo>
                    <a:lnTo>
                      <a:pt x="402" y="818"/>
                    </a:lnTo>
                    <a:lnTo>
                      <a:pt x="373" y="889"/>
                    </a:lnTo>
                    <a:lnTo>
                      <a:pt x="343" y="965"/>
                    </a:lnTo>
                    <a:lnTo>
                      <a:pt x="313" y="1046"/>
                    </a:lnTo>
                    <a:lnTo>
                      <a:pt x="282" y="1131"/>
                    </a:lnTo>
                    <a:lnTo>
                      <a:pt x="253" y="1221"/>
                    </a:lnTo>
                    <a:lnTo>
                      <a:pt x="223" y="1316"/>
                    </a:lnTo>
                    <a:lnTo>
                      <a:pt x="195" y="1415"/>
                    </a:lnTo>
                    <a:lnTo>
                      <a:pt x="167" y="1518"/>
                    </a:lnTo>
                    <a:lnTo>
                      <a:pt x="141" y="1625"/>
                    </a:lnTo>
                    <a:lnTo>
                      <a:pt x="117" y="1736"/>
                    </a:lnTo>
                    <a:lnTo>
                      <a:pt x="94" y="1850"/>
                    </a:lnTo>
                    <a:lnTo>
                      <a:pt x="73" y="1969"/>
                    </a:lnTo>
                    <a:lnTo>
                      <a:pt x="55" y="2091"/>
                    </a:lnTo>
                    <a:lnTo>
                      <a:pt x="38" y="2216"/>
                    </a:lnTo>
                    <a:lnTo>
                      <a:pt x="24" y="2344"/>
                    </a:lnTo>
                    <a:lnTo>
                      <a:pt x="13" y="2476"/>
                    </a:lnTo>
                    <a:lnTo>
                      <a:pt x="5" y="2610"/>
                    </a:lnTo>
                    <a:lnTo>
                      <a:pt x="1" y="2746"/>
                    </a:lnTo>
                    <a:lnTo>
                      <a:pt x="0" y="2886"/>
                    </a:lnTo>
                    <a:lnTo>
                      <a:pt x="2" y="3028"/>
                    </a:lnTo>
                    <a:lnTo>
                      <a:pt x="9" y="3172"/>
                    </a:lnTo>
                    <a:lnTo>
                      <a:pt x="20" y="3318"/>
                    </a:lnTo>
                    <a:lnTo>
                      <a:pt x="35" y="3468"/>
                    </a:lnTo>
                    <a:lnTo>
                      <a:pt x="55" y="3619"/>
                    </a:lnTo>
                    <a:lnTo>
                      <a:pt x="80" y="3770"/>
                    </a:lnTo>
                    <a:lnTo>
                      <a:pt x="110" y="3925"/>
                    </a:lnTo>
                    <a:lnTo>
                      <a:pt x="145" y="4081"/>
                    </a:lnTo>
                    <a:lnTo>
                      <a:pt x="187" y="4238"/>
                    </a:lnTo>
                    <a:lnTo>
                      <a:pt x="233" y="4396"/>
                    </a:lnTo>
                    <a:lnTo>
                      <a:pt x="1081" y="4110"/>
                    </a:lnTo>
                    <a:lnTo>
                      <a:pt x="1077" y="4102"/>
                    </a:lnTo>
                    <a:lnTo>
                      <a:pt x="1064" y="4078"/>
                    </a:lnTo>
                    <a:lnTo>
                      <a:pt x="1046" y="4038"/>
                    </a:lnTo>
                    <a:lnTo>
                      <a:pt x="1021" y="3982"/>
                    </a:lnTo>
                    <a:lnTo>
                      <a:pt x="1006" y="3948"/>
                    </a:lnTo>
                    <a:lnTo>
                      <a:pt x="991" y="3911"/>
                    </a:lnTo>
                    <a:lnTo>
                      <a:pt x="975" y="3869"/>
                    </a:lnTo>
                    <a:lnTo>
                      <a:pt x="959" y="3825"/>
                    </a:lnTo>
                    <a:lnTo>
                      <a:pt x="941" y="3777"/>
                    </a:lnTo>
                    <a:lnTo>
                      <a:pt x="923" y="3725"/>
                    </a:lnTo>
                    <a:lnTo>
                      <a:pt x="904" y="3669"/>
                    </a:lnTo>
                    <a:lnTo>
                      <a:pt x="887" y="3609"/>
                    </a:lnTo>
                    <a:lnTo>
                      <a:pt x="867" y="3546"/>
                    </a:lnTo>
                    <a:lnTo>
                      <a:pt x="848" y="3480"/>
                    </a:lnTo>
                    <a:lnTo>
                      <a:pt x="830" y="3410"/>
                    </a:lnTo>
                    <a:lnTo>
                      <a:pt x="812" y="3337"/>
                    </a:lnTo>
                    <a:lnTo>
                      <a:pt x="795" y="3261"/>
                    </a:lnTo>
                    <a:lnTo>
                      <a:pt x="777" y="3180"/>
                    </a:lnTo>
                    <a:lnTo>
                      <a:pt x="761" y="3098"/>
                    </a:lnTo>
                    <a:lnTo>
                      <a:pt x="745" y="3011"/>
                    </a:lnTo>
                    <a:lnTo>
                      <a:pt x="731" y="2921"/>
                    </a:lnTo>
                    <a:lnTo>
                      <a:pt x="717" y="2827"/>
                    </a:lnTo>
                    <a:lnTo>
                      <a:pt x="705" y="2731"/>
                    </a:lnTo>
                    <a:lnTo>
                      <a:pt x="695" y="2632"/>
                    </a:lnTo>
                    <a:lnTo>
                      <a:pt x="685" y="2529"/>
                    </a:lnTo>
                    <a:lnTo>
                      <a:pt x="677" y="2424"/>
                    </a:lnTo>
                    <a:lnTo>
                      <a:pt x="672" y="2315"/>
                    </a:lnTo>
                    <a:lnTo>
                      <a:pt x="668" y="2203"/>
                    </a:lnTo>
                    <a:lnTo>
                      <a:pt x="663" y="1983"/>
                    </a:lnTo>
                    <a:lnTo>
                      <a:pt x="659" y="1775"/>
                    </a:lnTo>
                    <a:lnTo>
                      <a:pt x="659" y="1676"/>
                    </a:lnTo>
                    <a:lnTo>
                      <a:pt x="659" y="1580"/>
                    </a:lnTo>
                    <a:lnTo>
                      <a:pt x="661" y="1486"/>
                    </a:lnTo>
                    <a:lnTo>
                      <a:pt x="662" y="1395"/>
                    </a:lnTo>
                    <a:lnTo>
                      <a:pt x="664" y="1308"/>
                    </a:lnTo>
                    <a:lnTo>
                      <a:pt x="666" y="1223"/>
                    </a:lnTo>
                    <a:lnTo>
                      <a:pt x="670" y="1142"/>
                    </a:lnTo>
                    <a:lnTo>
                      <a:pt x="674" y="1062"/>
                    </a:lnTo>
                    <a:lnTo>
                      <a:pt x="678" y="986"/>
                    </a:lnTo>
                    <a:lnTo>
                      <a:pt x="684" y="912"/>
                    </a:lnTo>
                    <a:lnTo>
                      <a:pt x="690" y="840"/>
                    </a:lnTo>
                    <a:lnTo>
                      <a:pt x="698" y="772"/>
                    </a:lnTo>
                    <a:lnTo>
                      <a:pt x="706" y="706"/>
                    </a:lnTo>
                    <a:lnTo>
                      <a:pt x="715" y="642"/>
                    </a:lnTo>
                    <a:lnTo>
                      <a:pt x="725" y="581"/>
                    </a:lnTo>
                    <a:lnTo>
                      <a:pt x="736" y="523"/>
                    </a:lnTo>
                    <a:lnTo>
                      <a:pt x="747" y="467"/>
                    </a:lnTo>
                    <a:lnTo>
                      <a:pt x="760" y="413"/>
                    </a:lnTo>
                    <a:lnTo>
                      <a:pt x="774" y="362"/>
                    </a:lnTo>
                    <a:lnTo>
                      <a:pt x="789" y="313"/>
                    </a:lnTo>
                    <a:lnTo>
                      <a:pt x="804" y="266"/>
                    </a:lnTo>
                    <a:lnTo>
                      <a:pt x="821" y="221"/>
                    </a:lnTo>
                    <a:lnTo>
                      <a:pt x="838" y="179"/>
                    </a:lnTo>
                    <a:lnTo>
                      <a:pt x="857" y="139"/>
                    </a:lnTo>
                    <a:lnTo>
                      <a:pt x="876" y="102"/>
                    </a:lnTo>
                    <a:lnTo>
                      <a:pt x="898" y="66"/>
                    </a:lnTo>
                    <a:lnTo>
                      <a:pt x="920" y="3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6660232" y="4293096"/>
                <a:ext cx="72008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7308304" y="3429000"/>
                <a:ext cx="45719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4" name="직선 연결선 13"/>
            <p:cNvCxnSpPr>
              <a:stCxn id="16" idx="45"/>
            </p:cNvCxnSpPr>
            <p:nvPr/>
          </p:nvCxnSpPr>
          <p:spPr>
            <a:xfrm flipH="1" flipV="1">
              <a:off x="2555776" y="620688"/>
              <a:ext cx="2474898" cy="252033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2"/>
          <p:cNvGrpSpPr/>
          <p:nvPr/>
        </p:nvGrpSpPr>
        <p:grpSpPr>
          <a:xfrm>
            <a:off x="2843809" y="692696"/>
            <a:ext cx="954107" cy="553998"/>
            <a:chOff x="6546557" y="2276872"/>
            <a:chExt cx="954107" cy="553998"/>
          </a:xfrm>
        </p:grpSpPr>
        <p:sp>
          <p:nvSpPr>
            <p:cNvPr id="38" name="TextBox 37"/>
            <p:cNvSpPr txBox="1"/>
            <p:nvPr/>
          </p:nvSpPr>
          <p:spPr>
            <a:xfrm>
              <a:off x="6546557" y="2276872"/>
              <a:ext cx="9541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>
                  <a:latin typeface="MingLiU-ExtB" pitchFamily="18" charset="-120"/>
                </a:rPr>
                <a:t>목차</a:t>
              </a:r>
            </a:p>
          </p:txBody>
        </p:sp>
        <p:cxnSp>
          <p:nvCxnSpPr>
            <p:cNvPr id="39" name="직선 연결선 38"/>
            <p:cNvCxnSpPr/>
            <p:nvPr/>
          </p:nvCxnSpPr>
          <p:spPr>
            <a:xfrm>
              <a:off x="6636568" y="2708920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679069" y="2427288"/>
            <a:ext cx="32403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ko-KR" alt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이승만 라인</a:t>
            </a:r>
            <a:endParaRPr lang="en-US" altLang="ko-KR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906DB-EDC0-481A-9BB6-39F4C1A43288}"/>
              </a:ext>
            </a:extLst>
          </p:cNvPr>
          <p:cNvSpPr txBox="1"/>
          <p:nvPr/>
        </p:nvSpPr>
        <p:spPr>
          <a:xfrm>
            <a:off x="678638" y="3950313"/>
            <a:ext cx="46232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ko-KR" alt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한국의 다케시마 불법 점거</a:t>
            </a:r>
          </a:p>
        </p:txBody>
      </p:sp>
    </p:spTree>
    <p:extLst>
      <p:ext uri="{BB962C8B-B14F-4D97-AF65-F5344CB8AC3E}">
        <p14:creationId xmlns:p14="http://schemas.microsoft.com/office/powerpoint/2010/main" val="12013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5E547323-CB92-4B3A-8FDB-1B2B85A008E5}"/>
              </a:ext>
            </a:extLst>
          </p:cNvPr>
          <p:cNvGrpSpPr/>
          <p:nvPr/>
        </p:nvGrpSpPr>
        <p:grpSpPr>
          <a:xfrm>
            <a:off x="6438461" y="4270455"/>
            <a:ext cx="2430270" cy="2430270"/>
            <a:chOff x="7234664" y="3460651"/>
            <a:chExt cx="3240360" cy="3240360"/>
          </a:xfrm>
        </p:grpSpPr>
        <p:grpSp>
          <p:nvGrpSpPr>
            <p:cNvPr id="11" name="그룹 146"/>
            <p:cNvGrpSpPr/>
            <p:nvPr/>
          </p:nvGrpSpPr>
          <p:grpSpPr>
            <a:xfrm>
              <a:off x="7234664" y="3460651"/>
              <a:ext cx="3240360" cy="3240360"/>
              <a:chOff x="2987824" y="1412776"/>
              <a:chExt cx="3240360" cy="3240360"/>
            </a:xfrm>
          </p:grpSpPr>
          <p:sp>
            <p:nvSpPr>
              <p:cNvPr id="22" name="도넛 2"/>
              <p:cNvSpPr/>
              <p:nvPr/>
            </p:nvSpPr>
            <p:spPr>
              <a:xfrm>
                <a:off x="2987824" y="1412776"/>
                <a:ext cx="3240360" cy="3240360"/>
              </a:xfrm>
              <a:prstGeom prst="donut">
                <a:avLst>
                  <a:gd name="adj" fmla="val 1907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도넛 22"/>
              <p:cNvSpPr/>
              <p:nvPr/>
            </p:nvSpPr>
            <p:spPr>
              <a:xfrm>
                <a:off x="3347864" y="1772816"/>
                <a:ext cx="2520280" cy="2520280"/>
              </a:xfrm>
              <a:prstGeom prst="donut">
                <a:avLst>
                  <a:gd name="adj" fmla="val 23884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도넛 23"/>
              <p:cNvSpPr/>
              <p:nvPr/>
            </p:nvSpPr>
            <p:spPr>
              <a:xfrm>
                <a:off x="3851920" y="2276872"/>
                <a:ext cx="1512168" cy="1512168"/>
              </a:xfrm>
              <a:prstGeom prst="donut">
                <a:avLst>
                  <a:gd name="adj" fmla="val 9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45"/>
            <p:cNvGrpSpPr/>
            <p:nvPr/>
          </p:nvGrpSpPr>
          <p:grpSpPr>
            <a:xfrm>
              <a:off x="8125050" y="4180731"/>
              <a:ext cx="1125839" cy="1800200"/>
              <a:chOff x="6372200" y="2564904"/>
              <a:chExt cx="1125839" cy="1800200"/>
            </a:xfrm>
          </p:grpSpPr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372200" y="2564904"/>
                <a:ext cx="801688" cy="1541463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6" name="Freeform 30"/>
              <p:cNvSpPr>
                <a:spLocks/>
              </p:cNvSpPr>
              <p:nvPr/>
            </p:nvSpPr>
            <p:spPr bwMode="auto">
              <a:xfrm>
                <a:off x="7452320" y="3429000"/>
                <a:ext cx="45719" cy="45719"/>
              </a:xfrm>
              <a:custGeom>
                <a:avLst/>
                <a:gdLst/>
                <a:ahLst/>
                <a:cxnLst>
                  <a:cxn ang="0">
                    <a:pos x="291" y="4"/>
                  </a:cxn>
                  <a:cxn ang="0">
                    <a:pos x="276" y="9"/>
                  </a:cxn>
                  <a:cxn ang="0">
                    <a:pos x="261" y="13"/>
                  </a:cxn>
                  <a:cxn ang="0">
                    <a:pos x="245" y="16"/>
                  </a:cxn>
                  <a:cxn ang="0">
                    <a:pos x="228" y="18"/>
                  </a:cxn>
                  <a:cxn ang="0">
                    <a:pos x="211" y="19"/>
                  </a:cxn>
                  <a:cxn ang="0">
                    <a:pos x="193" y="20"/>
                  </a:cxn>
                  <a:cxn ang="0">
                    <a:pos x="175" y="20"/>
                  </a:cxn>
                  <a:cxn ang="0">
                    <a:pos x="158" y="19"/>
                  </a:cxn>
                  <a:cxn ang="0">
                    <a:pos x="123" y="17"/>
                  </a:cxn>
                  <a:cxn ang="0">
                    <a:pos x="92" y="13"/>
                  </a:cxn>
                  <a:cxn ang="0">
                    <a:pos x="65" y="9"/>
                  </a:cxn>
                  <a:cxn ang="0">
                    <a:pos x="45" y="5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3" y="6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2" y="54"/>
                  </a:cxn>
                  <a:cxn ang="0">
                    <a:pos x="5" y="61"/>
                  </a:cxn>
                  <a:cxn ang="0">
                    <a:pos x="9" y="66"/>
                  </a:cxn>
                  <a:cxn ang="0">
                    <a:pos x="15" y="71"/>
                  </a:cxn>
                  <a:cxn ang="0">
                    <a:pos x="21" y="74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62" y="83"/>
                  </a:cxn>
                  <a:cxn ang="0">
                    <a:pos x="96" y="89"/>
                  </a:cxn>
                  <a:cxn ang="0">
                    <a:pos x="136" y="93"/>
                  </a:cxn>
                  <a:cxn ang="0">
                    <a:pos x="159" y="94"/>
                  </a:cxn>
                  <a:cxn ang="0">
                    <a:pos x="182" y="95"/>
                  </a:cxn>
                  <a:cxn ang="0">
                    <a:pos x="206" y="95"/>
                  </a:cxn>
                  <a:cxn ang="0">
                    <a:pos x="230" y="93"/>
                  </a:cxn>
                  <a:cxn ang="0">
                    <a:pos x="254" y="90"/>
                  </a:cxn>
                  <a:cxn ang="0">
                    <a:pos x="277" y="85"/>
                  </a:cxn>
                  <a:cxn ang="0">
                    <a:pos x="289" y="82"/>
                  </a:cxn>
                  <a:cxn ang="0">
                    <a:pos x="299" y="79"/>
                  </a:cxn>
                  <a:cxn ang="0">
                    <a:pos x="310" y="75"/>
                  </a:cxn>
                  <a:cxn ang="0">
                    <a:pos x="321" y="71"/>
                  </a:cxn>
                  <a:cxn ang="0">
                    <a:pos x="327" y="68"/>
                  </a:cxn>
                  <a:cxn ang="0">
                    <a:pos x="332" y="63"/>
                  </a:cxn>
                  <a:cxn ang="0">
                    <a:pos x="337" y="57"/>
                  </a:cxn>
                  <a:cxn ang="0">
                    <a:pos x="340" y="50"/>
                  </a:cxn>
                  <a:cxn ang="0">
                    <a:pos x="341" y="44"/>
                  </a:cxn>
                  <a:cxn ang="0">
                    <a:pos x="342" y="37"/>
                  </a:cxn>
                  <a:cxn ang="0">
                    <a:pos x="341" y="30"/>
                  </a:cxn>
                  <a:cxn ang="0">
                    <a:pos x="339" y="22"/>
                  </a:cxn>
                  <a:cxn ang="0">
                    <a:pos x="335" y="15"/>
                  </a:cxn>
                  <a:cxn ang="0">
                    <a:pos x="331" y="10"/>
                  </a:cxn>
                  <a:cxn ang="0">
                    <a:pos x="325" y="6"/>
                  </a:cxn>
                  <a:cxn ang="0">
                    <a:pos x="319" y="3"/>
                  </a:cxn>
                  <a:cxn ang="0">
                    <a:pos x="311" y="1"/>
                  </a:cxn>
                  <a:cxn ang="0">
                    <a:pos x="304" y="0"/>
                  </a:cxn>
                  <a:cxn ang="0">
                    <a:pos x="297" y="1"/>
                  </a:cxn>
                  <a:cxn ang="0">
                    <a:pos x="291" y="4"/>
                  </a:cxn>
                </a:cxnLst>
                <a:rect l="0" t="0" r="r" b="b"/>
                <a:pathLst>
                  <a:path w="342" h="95">
                    <a:moveTo>
                      <a:pt x="291" y="4"/>
                    </a:moveTo>
                    <a:lnTo>
                      <a:pt x="276" y="9"/>
                    </a:lnTo>
                    <a:lnTo>
                      <a:pt x="261" y="13"/>
                    </a:lnTo>
                    <a:lnTo>
                      <a:pt x="245" y="16"/>
                    </a:lnTo>
                    <a:lnTo>
                      <a:pt x="228" y="18"/>
                    </a:lnTo>
                    <a:lnTo>
                      <a:pt x="211" y="19"/>
                    </a:lnTo>
                    <a:lnTo>
                      <a:pt x="193" y="20"/>
                    </a:lnTo>
                    <a:lnTo>
                      <a:pt x="175" y="20"/>
                    </a:lnTo>
                    <a:lnTo>
                      <a:pt x="158" y="19"/>
                    </a:lnTo>
                    <a:lnTo>
                      <a:pt x="123" y="17"/>
                    </a:lnTo>
                    <a:lnTo>
                      <a:pt x="92" y="13"/>
                    </a:lnTo>
                    <a:lnTo>
                      <a:pt x="65" y="9"/>
                    </a:lnTo>
                    <a:lnTo>
                      <a:pt x="45" y="5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3" y="6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4"/>
                    </a:lnTo>
                    <a:lnTo>
                      <a:pt x="5" y="61"/>
                    </a:lnTo>
                    <a:lnTo>
                      <a:pt x="9" y="66"/>
                    </a:lnTo>
                    <a:lnTo>
                      <a:pt x="15" y="71"/>
                    </a:lnTo>
                    <a:lnTo>
                      <a:pt x="21" y="74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62" y="83"/>
                    </a:lnTo>
                    <a:lnTo>
                      <a:pt x="96" y="89"/>
                    </a:lnTo>
                    <a:lnTo>
                      <a:pt x="136" y="93"/>
                    </a:lnTo>
                    <a:lnTo>
                      <a:pt x="159" y="94"/>
                    </a:lnTo>
                    <a:lnTo>
                      <a:pt x="182" y="95"/>
                    </a:lnTo>
                    <a:lnTo>
                      <a:pt x="206" y="95"/>
                    </a:lnTo>
                    <a:lnTo>
                      <a:pt x="230" y="93"/>
                    </a:lnTo>
                    <a:lnTo>
                      <a:pt x="254" y="90"/>
                    </a:lnTo>
                    <a:lnTo>
                      <a:pt x="277" y="85"/>
                    </a:lnTo>
                    <a:lnTo>
                      <a:pt x="289" y="82"/>
                    </a:lnTo>
                    <a:lnTo>
                      <a:pt x="299" y="79"/>
                    </a:lnTo>
                    <a:lnTo>
                      <a:pt x="310" y="75"/>
                    </a:lnTo>
                    <a:lnTo>
                      <a:pt x="321" y="71"/>
                    </a:lnTo>
                    <a:lnTo>
                      <a:pt x="327" y="68"/>
                    </a:lnTo>
                    <a:lnTo>
                      <a:pt x="332" y="63"/>
                    </a:lnTo>
                    <a:lnTo>
                      <a:pt x="337" y="57"/>
                    </a:lnTo>
                    <a:lnTo>
                      <a:pt x="340" y="50"/>
                    </a:lnTo>
                    <a:lnTo>
                      <a:pt x="341" y="44"/>
                    </a:lnTo>
                    <a:lnTo>
                      <a:pt x="342" y="37"/>
                    </a:lnTo>
                    <a:lnTo>
                      <a:pt x="341" y="30"/>
                    </a:lnTo>
                    <a:lnTo>
                      <a:pt x="339" y="22"/>
                    </a:lnTo>
                    <a:lnTo>
                      <a:pt x="335" y="15"/>
                    </a:lnTo>
                    <a:lnTo>
                      <a:pt x="331" y="10"/>
                    </a:lnTo>
                    <a:lnTo>
                      <a:pt x="325" y="6"/>
                    </a:lnTo>
                    <a:lnTo>
                      <a:pt x="319" y="3"/>
                    </a:lnTo>
                    <a:lnTo>
                      <a:pt x="311" y="1"/>
                    </a:lnTo>
                    <a:lnTo>
                      <a:pt x="304" y="0"/>
                    </a:lnTo>
                    <a:lnTo>
                      <a:pt x="297" y="1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7" name="Freeform 31"/>
              <p:cNvSpPr>
                <a:spLocks/>
              </p:cNvSpPr>
              <p:nvPr/>
            </p:nvSpPr>
            <p:spPr bwMode="auto">
              <a:xfrm>
                <a:off x="7380288" y="4137025"/>
                <a:ext cx="28575" cy="9525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2" y="52"/>
                  </a:cxn>
                  <a:cxn ang="0">
                    <a:pos x="6" y="58"/>
                  </a:cxn>
                  <a:cxn ang="0">
                    <a:pos x="10" y="64"/>
                  </a:cxn>
                  <a:cxn ang="0">
                    <a:pos x="15" y="68"/>
                  </a:cxn>
                  <a:cxn ang="0">
                    <a:pos x="23" y="71"/>
                  </a:cxn>
                  <a:cxn ang="0">
                    <a:pos x="29" y="74"/>
                  </a:cxn>
                  <a:cxn ang="0">
                    <a:pos x="43" y="78"/>
                  </a:cxn>
                  <a:cxn ang="0">
                    <a:pos x="67" y="85"/>
                  </a:cxn>
                  <a:cxn ang="0">
                    <a:pos x="97" y="91"/>
                  </a:cxn>
                  <a:cxn ang="0">
                    <a:pos x="114" y="93"/>
                  </a:cxn>
                  <a:cxn ang="0">
                    <a:pos x="134" y="95"/>
                  </a:cxn>
                  <a:cxn ang="0">
                    <a:pos x="155" y="96"/>
                  </a:cxn>
                  <a:cxn ang="0">
                    <a:pos x="176" y="96"/>
                  </a:cxn>
                  <a:cxn ang="0">
                    <a:pos x="200" y="95"/>
                  </a:cxn>
                  <a:cxn ang="0">
                    <a:pos x="225" y="93"/>
                  </a:cxn>
                  <a:cxn ang="0">
                    <a:pos x="251" y="90"/>
                  </a:cxn>
                  <a:cxn ang="0">
                    <a:pos x="276" y="85"/>
                  </a:cxn>
                  <a:cxn ang="0">
                    <a:pos x="284" y="82"/>
                  </a:cxn>
                  <a:cxn ang="0">
                    <a:pos x="290" y="78"/>
                  </a:cxn>
                  <a:cxn ang="0">
                    <a:pos x="295" y="74"/>
                  </a:cxn>
                  <a:cxn ang="0">
                    <a:pos x="300" y="68"/>
                  </a:cxn>
                  <a:cxn ang="0">
                    <a:pos x="303" y="62"/>
                  </a:cxn>
                  <a:cxn ang="0">
                    <a:pos x="305" y="55"/>
                  </a:cxn>
                  <a:cxn ang="0">
                    <a:pos x="305" y="47"/>
                  </a:cxn>
                  <a:cxn ang="0">
                    <a:pos x="305" y="40"/>
                  </a:cxn>
                  <a:cxn ang="0">
                    <a:pos x="302" y="33"/>
                  </a:cxn>
                  <a:cxn ang="0">
                    <a:pos x="299" y="27"/>
                  </a:cxn>
                  <a:cxn ang="0">
                    <a:pos x="294" y="22"/>
                  </a:cxn>
                  <a:cxn ang="0">
                    <a:pos x="289" y="18"/>
                  </a:cxn>
                  <a:cxn ang="0">
                    <a:pos x="283" y="13"/>
                  </a:cxn>
                  <a:cxn ang="0">
                    <a:pos x="275" y="11"/>
                  </a:cxn>
                  <a:cxn ang="0">
                    <a:pos x="268" y="11"/>
                  </a:cxn>
                  <a:cxn ang="0">
                    <a:pos x="261" y="12"/>
                  </a:cxn>
                  <a:cxn ang="0">
                    <a:pos x="239" y="17"/>
                  </a:cxn>
                  <a:cxn ang="0">
                    <a:pos x="218" y="20"/>
                  </a:cxn>
                  <a:cxn ang="0">
                    <a:pos x="197" y="21"/>
                  </a:cxn>
                  <a:cxn ang="0">
                    <a:pos x="177" y="22"/>
                  </a:cxn>
                  <a:cxn ang="0">
                    <a:pos x="159" y="22"/>
                  </a:cxn>
                  <a:cxn ang="0">
                    <a:pos x="141" y="21"/>
                  </a:cxn>
                  <a:cxn ang="0">
                    <a:pos x="126" y="20"/>
                  </a:cxn>
                  <a:cxn ang="0">
                    <a:pos x="110" y="18"/>
                  </a:cxn>
                  <a:cxn ang="0">
                    <a:pos x="86" y="12"/>
                  </a:cxn>
                  <a:cxn ang="0">
                    <a:pos x="67" y="8"/>
                  </a:cxn>
                  <a:cxn ang="0">
                    <a:pos x="55" y="4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7"/>
                  </a:cxn>
                  <a:cxn ang="0">
                    <a:pos x="2" y="24"/>
                  </a:cxn>
                </a:cxnLst>
                <a:rect l="0" t="0" r="r" b="b"/>
                <a:pathLst>
                  <a:path w="305" h="96">
                    <a:moveTo>
                      <a:pt x="2" y="24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15" y="68"/>
                    </a:lnTo>
                    <a:lnTo>
                      <a:pt x="23" y="71"/>
                    </a:lnTo>
                    <a:lnTo>
                      <a:pt x="29" y="74"/>
                    </a:lnTo>
                    <a:lnTo>
                      <a:pt x="43" y="78"/>
                    </a:lnTo>
                    <a:lnTo>
                      <a:pt x="67" y="85"/>
                    </a:lnTo>
                    <a:lnTo>
                      <a:pt x="97" y="91"/>
                    </a:lnTo>
                    <a:lnTo>
                      <a:pt x="114" y="93"/>
                    </a:lnTo>
                    <a:lnTo>
                      <a:pt x="134" y="95"/>
                    </a:lnTo>
                    <a:lnTo>
                      <a:pt x="155" y="96"/>
                    </a:lnTo>
                    <a:lnTo>
                      <a:pt x="176" y="96"/>
                    </a:lnTo>
                    <a:lnTo>
                      <a:pt x="200" y="95"/>
                    </a:lnTo>
                    <a:lnTo>
                      <a:pt x="225" y="93"/>
                    </a:lnTo>
                    <a:lnTo>
                      <a:pt x="251" y="90"/>
                    </a:lnTo>
                    <a:lnTo>
                      <a:pt x="276" y="85"/>
                    </a:lnTo>
                    <a:lnTo>
                      <a:pt x="284" y="82"/>
                    </a:lnTo>
                    <a:lnTo>
                      <a:pt x="290" y="78"/>
                    </a:lnTo>
                    <a:lnTo>
                      <a:pt x="295" y="74"/>
                    </a:lnTo>
                    <a:lnTo>
                      <a:pt x="300" y="68"/>
                    </a:lnTo>
                    <a:lnTo>
                      <a:pt x="303" y="62"/>
                    </a:lnTo>
                    <a:lnTo>
                      <a:pt x="305" y="55"/>
                    </a:lnTo>
                    <a:lnTo>
                      <a:pt x="305" y="47"/>
                    </a:lnTo>
                    <a:lnTo>
                      <a:pt x="305" y="40"/>
                    </a:lnTo>
                    <a:lnTo>
                      <a:pt x="302" y="33"/>
                    </a:lnTo>
                    <a:lnTo>
                      <a:pt x="299" y="27"/>
                    </a:lnTo>
                    <a:lnTo>
                      <a:pt x="294" y="22"/>
                    </a:lnTo>
                    <a:lnTo>
                      <a:pt x="289" y="18"/>
                    </a:lnTo>
                    <a:lnTo>
                      <a:pt x="283" y="13"/>
                    </a:lnTo>
                    <a:lnTo>
                      <a:pt x="275" y="11"/>
                    </a:lnTo>
                    <a:lnTo>
                      <a:pt x="268" y="11"/>
                    </a:lnTo>
                    <a:lnTo>
                      <a:pt x="261" y="12"/>
                    </a:lnTo>
                    <a:lnTo>
                      <a:pt x="239" y="17"/>
                    </a:lnTo>
                    <a:lnTo>
                      <a:pt x="218" y="20"/>
                    </a:lnTo>
                    <a:lnTo>
                      <a:pt x="197" y="21"/>
                    </a:lnTo>
                    <a:lnTo>
                      <a:pt x="177" y="22"/>
                    </a:lnTo>
                    <a:lnTo>
                      <a:pt x="159" y="22"/>
                    </a:lnTo>
                    <a:lnTo>
                      <a:pt x="141" y="21"/>
                    </a:lnTo>
                    <a:lnTo>
                      <a:pt x="126" y="20"/>
                    </a:lnTo>
                    <a:lnTo>
                      <a:pt x="110" y="18"/>
                    </a:lnTo>
                    <a:lnTo>
                      <a:pt x="86" y="12"/>
                    </a:lnTo>
                    <a:lnTo>
                      <a:pt x="67" y="8"/>
                    </a:lnTo>
                    <a:lnTo>
                      <a:pt x="55" y="4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8" name="Freeform 69"/>
              <p:cNvSpPr>
                <a:spLocks/>
              </p:cNvSpPr>
              <p:nvPr/>
            </p:nvSpPr>
            <p:spPr bwMode="auto">
              <a:xfrm>
                <a:off x="7307263" y="3554413"/>
                <a:ext cx="111125" cy="368300"/>
              </a:xfrm>
              <a:custGeom>
                <a:avLst/>
                <a:gdLst/>
                <a:ahLst/>
                <a:cxnLst>
                  <a:cxn ang="0">
                    <a:pos x="598" y="12"/>
                  </a:cxn>
                  <a:cxn ang="0">
                    <a:pos x="577" y="77"/>
                  </a:cxn>
                  <a:cxn ang="0">
                    <a:pos x="556" y="149"/>
                  </a:cxn>
                  <a:cxn ang="0">
                    <a:pos x="532" y="243"/>
                  </a:cxn>
                  <a:cxn ang="0">
                    <a:pos x="507" y="359"/>
                  </a:cxn>
                  <a:cxn ang="0">
                    <a:pos x="484" y="495"/>
                  </a:cxn>
                  <a:cxn ang="0">
                    <a:pos x="464" y="652"/>
                  </a:cxn>
                  <a:cxn ang="0">
                    <a:pos x="450" y="826"/>
                  </a:cxn>
                  <a:cxn ang="0">
                    <a:pos x="443" y="1019"/>
                  </a:cxn>
                  <a:cxn ang="0">
                    <a:pos x="446" y="1228"/>
                  </a:cxn>
                  <a:cxn ang="0">
                    <a:pos x="461" y="1454"/>
                  </a:cxn>
                  <a:cxn ang="0">
                    <a:pos x="490" y="1696"/>
                  </a:cxn>
                  <a:cxn ang="0">
                    <a:pos x="534" y="1951"/>
                  </a:cxn>
                  <a:cxn ang="0">
                    <a:pos x="597" y="2221"/>
                  </a:cxn>
                  <a:cxn ang="0">
                    <a:pos x="681" y="2502"/>
                  </a:cxn>
                  <a:cxn ang="0">
                    <a:pos x="732" y="2654"/>
                  </a:cxn>
                  <a:cxn ang="0">
                    <a:pos x="751" y="2697"/>
                  </a:cxn>
                  <a:cxn ang="0">
                    <a:pos x="787" y="2775"/>
                  </a:cxn>
                  <a:cxn ang="0">
                    <a:pos x="837" y="2880"/>
                  </a:cxn>
                  <a:cxn ang="0">
                    <a:pos x="900" y="3003"/>
                  </a:cxn>
                  <a:cxn ang="0">
                    <a:pos x="972" y="3135"/>
                  </a:cxn>
                  <a:cxn ang="0">
                    <a:pos x="1033" y="3236"/>
                  </a:cxn>
                  <a:cxn ang="0">
                    <a:pos x="1075" y="3301"/>
                  </a:cxn>
                  <a:cxn ang="0">
                    <a:pos x="1118" y="3365"/>
                  </a:cxn>
                  <a:cxn ang="0">
                    <a:pos x="1163" y="3425"/>
                  </a:cxn>
                  <a:cxn ang="0">
                    <a:pos x="285" y="3930"/>
                  </a:cxn>
                  <a:cxn ang="0">
                    <a:pos x="270" y="3902"/>
                  </a:cxn>
                  <a:cxn ang="0">
                    <a:pos x="232" y="3820"/>
                  </a:cxn>
                  <a:cxn ang="0">
                    <a:pos x="206" y="3757"/>
                  </a:cxn>
                  <a:cxn ang="0">
                    <a:pos x="178" y="3681"/>
                  </a:cxn>
                  <a:cxn ang="0">
                    <a:pos x="149" y="3590"/>
                  </a:cxn>
                  <a:cxn ang="0">
                    <a:pos x="119" y="3485"/>
                  </a:cxn>
                  <a:cxn ang="0">
                    <a:pos x="90" y="3366"/>
                  </a:cxn>
                  <a:cxn ang="0">
                    <a:pos x="65" y="3232"/>
                  </a:cxn>
                  <a:cxn ang="0">
                    <a:pos x="41" y="3083"/>
                  </a:cxn>
                  <a:cxn ang="0">
                    <a:pos x="21" y="2920"/>
                  </a:cxn>
                  <a:cxn ang="0">
                    <a:pos x="8" y="2742"/>
                  </a:cxn>
                  <a:cxn ang="0">
                    <a:pos x="1" y="2549"/>
                  </a:cxn>
                  <a:cxn ang="0">
                    <a:pos x="1" y="2341"/>
                  </a:cxn>
                  <a:cxn ang="0">
                    <a:pos x="10" y="2119"/>
                  </a:cxn>
                  <a:cxn ang="0">
                    <a:pos x="26" y="1896"/>
                  </a:cxn>
                  <a:cxn ang="0">
                    <a:pos x="48" y="1687"/>
                  </a:cxn>
                  <a:cxn ang="0">
                    <a:pos x="75" y="1492"/>
                  </a:cxn>
                  <a:cxn ang="0">
                    <a:pos x="105" y="1311"/>
                  </a:cxn>
                  <a:cxn ang="0">
                    <a:pos x="140" y="1143"/>
                  </a:cxn>
                  <a:cxn ang="0">
                    <a:pos x="177" y="987"/>
                  </a:cxn>
                  <a:cxn ang="0">
                    <a:pos x="216" y="842"/>
                  </a:cxn>
                  <a:cxn ang="0">
                    <a:pos x="259" y="709"/>
                  </a:cxn>
                  <a:cxn ang="0">
                    <a:pos x="302" y="588"/>
                  </a:cxn>
                  <a:cxn ang="0">
                    <a:pos x="346" y="476"/>
                  </a:cxn>
                  <a:cxn ang="0">
                    <a:pos x="391" y="375"/>
                  </a:cxn>
                  <a:cxn ang="0">
                    <a:pos x="436" y="283"/>
                  </a:cxn>
                  <a:cxn ang="0">
                    <a:pos x="479" y="201"/>
                  </a:cxn>
                  <a:cxn ang="0">
                    <a:pos x="523" y="125"/>
                  </a:cxn>
                  <a:cxn ang="0">
                    <a:pos x="564" y="59"/>
                  </a:cxn>
                  <a:cxn ang="0">
                    <a:pos x="603" y="0"/>
                  </a:cxn>
                </a:cxnLst>
                <a:rect l="0" t="0" r="r" b="b"/>
                <a:pathLst>
                  <a:path w="1186" h="3930">
                    <a:moveTo>
                      <a:pt x="603" y="0"/>
                    </a:moveTo>
                    <a:lnTo>
                      <a:pt x="598" y="12"/>
                    </a:lnTo>
                    <a:lnTo>
                      <a:pt x="586" y="49"/>
                    </a:lnTo>
                    <a:lnTo>
                      <a:pt x="577" y="77"/>
                    </a:lnTo>
                    <a:lnTo>
                      <a:pt x="566" y="110"/>
                    </a:lnTo>
                    <a:lnTo>
                      <a:pt x="556" y="149"/>
                    </a:lnTo>
                    <a:lnTo>
                      <a:pt x="543" y="193"/>
                    </a:lnTo>
                    <a:lnTo>
                      <a:pt x="532" y="243"/>
                    </a:lnTo>
                    <a:lnTo>
                      <a:pt x="520" y="299"/>
                    </a:lnTo>
                    <a:lnTo>
                      <a:pt x="507" y="359"/>
                    </a:lnTo>
                    <a:lnTo>
                      <a:pt x="495" y="425"/>
                    </a:lnTo>
                    <a:lnTo>
                      <a:pt x="484" y="495"/>
                    </a:lnTo>
                    <a:lnTo>
                      <a:pt x="473" y="571"/>
                    </a:lnTo>
                    <a:lnTo>
                      <a:pt x="464" y="652"/>
                    </a:lnTo>
                    <a:lnTo>
                      <a:pt x="456" y="736"/>
                    </a:lnTo>
                    <a:lnTo>
                      <a:pt x="450" y="826"/>
                    </a:lnTo>
                    <a:lnTo>
                      <a:pt x="445" y="920"/>
                    </a:lnTo>
                    <a:lnTo>
                      <a:pt x="443" y="1019"/>
                    </a:lnTo>
                    <a:lnTo>
                      <a:pt x="443" y="1121"/>
                    </a:lnTo>
                    <a:lnTo>
                      <a:pt x="446" y="1228"/>
                    </a:lnTo>
                    <a:lnTo>
                      <a:pt x="452" y="1340"/>
                    </a:lnTo>
                    <a:lnTo>
                      <a:pt x="461" y="1454"/>
                    </a:lnTo>
                    <a:lnTo>
                      <a:pt x="473" y="1573"/>
                    </a:lnTo>
                    <a:lnTo>
                      <a:pt x="490" y="1696"/>
                    </a:lnTo>
                    <a:lnTo>
                      <a:pt x="509" y="1821"/>
                    </a:lnTo>
                    <a:lnTo>
                      <a:pt x="534" y="1951"/>
                    </a:lnTo>
                    <a:lnTo>
                      <a:pt x="563" y="2085"/>
                    </a:lnTo>
                    <a:lnTo>
                      <a:pt x="597" y="2221"/>
                    </a:lnTo>
                    <a:lnTo>
                      <a:pt x="636" y="2360"/>
                    </a:lnTo>
                    <a:lnTo>
                      <a:pt x="681" y="2502"/>
                    </a:lnTo>
                    <a:lnTo>
                      <a:pt x="730" y="2648"/>
                    </a:lnTo>
                    <a:lnTo>
                      <a:pt x="732" y="2654"/>
                    </a:lnTo>
                    <a:lnTo>
                      <a:pt x="740" y="2671"/>
                    </a:lnTo>
                    <a:lnTo>
                      <a:pt x="751" y="2697"/>
                    </a:lnTo>
                    <a:lnTo>
                      <a:pt x="767" y="2732"/>
                    </a:lnTo>
                    <a:lnTo>
                      <a:pt x="787" y="2775"/>
                    </a:lnTo>
                    <a:lnTo>
                      <a:pt x="810" y="2824"/>
                    </a:lnTo>
                    <a:lnTo>
                      <a:pt x="837" y="2880"/>
                    </a:lnTo>
                    <a:lnTo>
                      <a:pt x="867" y="2940"/>
                    </a:lnTo>
                    <a:lnTo>
                      <a:pt x="900" y="3003"/>
                    </a:lnTo>
                    <a:lnTo>
                      <a:pt x="935" y="3068"/>
                    </a:lnTo>
                    <a:lnTo>
                      <a:pt x="972" y="3135"/>
                    </a:lnTo>
                    <a:lnTo>
                      <a:pt x="1012" y="3202"/>
                    </a:lnTo>
                    <a:lnTo>
                      <a:pt x="1033" y="3236"/>
                    </a:lnTo>
                    <a:lnTo>
                      <a:pt x="1053" y="3269"/>
                    </a:lnTo>
                    <a:lnTo>
                      <a:pt x="1075" y="3301"/>
                    </a:lnTo>
                    <a:lnTo>
                      <a:pt x="1097" y="3334"/>
                    </a:lnTo>
                    <a:lnTo>
                      <a:pt x="1118" y="3365"/>
                    </a:lnTo>
                    <a:lnTo>
                      <a:pt x="1141" y="3395"/>
                    </a:lnTo>
                    <a:lnTo>
                      <a:pt x="1163" y="3425"/>
                    </a:lnTo>
                    <a:lnTo>
                      <a:pt x="1186" y="3454"/>
                    </a:lnTo>
                    <a:lnTo>
                      <a:pt x="285" y="3930"/>
                    </a:lnTo>
                    <a:lnTo>
                      <a:pt x="281" y="3923"/>
                    </a:lnTo>
                    <a:lnTo>
                      <a:pt x="270" y="3902"/>
                    </a:lnTo>
                    <a:lnTo>
                      <a:pt x="253" y="3868"/>
                    </a:lnTo>
                    <a:lnTo>
                      <a:pt x="232" y="3820"/>
                    </a:lnTo>
                    <a:lnTo>
                      <a:pt x="219" y="3790"/>
                    </a:lnTo>
                    <a:lnTo>
                      <a:pt x="206" y="3757"/>
                    </a:lnTo>
                    <a:lnTo>
                      <a:pt x="193" y="3721"/>
                    </a:lnTo>
                    <a:lnTo>
                      <a:pt x="178" y="3681"/>
                    </a:lnTo>
                    <a:lnTo>
                      <a:pt x="164" y="3637"/>
                    </a:lnTo>
                    <a:lnTo>
                      <a:pt x="149" y="3590"/>
                    </a:lnTo>
                    <a:lnTo>
                      <a:pt x="135" y="3539"/>
                    </a:lnTo>
                    <a:lnTo>
                      <a:pt x="119" y="3485"/>
                    </a:lnTo>
                    <a:lnTo>
                      <a:pt x="105" y="3427"/>
                    </a:lnTo>
                    <a:lnTo>
                      <a:pt x="90" y="3366"/>
                    </a:lnTo>
                    <a:lnTo>
                      <a:pt x="77" y="3301"/>
                    </a:lnTo>
                    <a:lnTo>
                      <a:pt x="65" y="3232"/>
                    </a:lnTo>
                    <a:lnTo>
                      <a:pt x="52" y="3160"/>
                    </a:lnTo>
                    <a:lnTo>
                      <a:pt x="41" y="3083"/>
                    </a:lnTo>
                    <a:lnTo>
                      <a:pt x="30" y="3004"/>
                    </a:lnTo>
                    <a:lnTo>
                      <a:pt x="21" y="2920"/>
                    </a:lnTo>
                    <a:lnTo>
                      <a:pt x="14" y="2833"/>
                    </a:lnTo>
                    <a:lnTo>
                      <a:pt x="8" y="2742"/>
                    </a:lnTo>
                    <a:lnTo>
                      <a:pt x="3" y="2648"/>
                    </a:lnTo>
                    <a:lnTo>
                      <a:pt x="1" y="2549"/>
                    </a:lnTo>
                    <a:lnTo>
                      <a:pt x="0" y="2447"/>
                    </a:lnTo>
                    <a:lnTo>
                      <a:pt x="1" y="2341"/>
                    </a:lnTo>
                    <a:lnTo>
                      <a:pt x="4" y="2232"/>
                    </a:lnTo>
                    <a:lnTo>
                      <a:pt x="10" y="2119"/>
                    </a:lnTo>
                    <a:lnTo>
                      <a:pt x="17" y="2005"/>
                    </a:lnTo>
                    <a:lnTo>
                      <a:pt x="26" y="1896"/>
                    </a:lnTo>
                    <a:lnTo>
                      <a:pt x="37" y="1789"/>
                    </a:lnTo>
                    <a:lnTo>
                      <a:pt x="48" y="1687"/>
                    </a:lnTo>
                    <a:lnTo>
                      <a:pt x="60" y="1588"/>
                    </a:lnTo>
                    <a:lnTo>
                      <a:pt x="75" y="1492"/>
                    </a:lnTo>
                    <a:lnTo>
                      <a:pt x="89" y="1400"/>
                    </a:lnTo>
                    <a:lnTo>
                      <a:pt x="105" y="1311"/>
                    </a:lnTo>
                    <a:lnTo>
                      <a:pt x="122" y="1225"/>
                    </a:lnTo>
                    <a:lnTo>
                      <a:pt x="140" y="1143"/>
                    </a:lnTo>
                    <a:lnTo>
                      <a:pt x="157" y="1063"/>
                    </a:lnTo>
                    <a:lnTo>
                      <a:pt x="177" y="987"/>
                    </a:lnTo>
                    <a:lnTo>
                      <a:pt x="197" y="913"/>
                    </a:lnTo>
                    <a:lnTo>
                      <a:pt x="216" y="842"/>
                    </a:lnTo>
                    <a:lnTo>
                      <a:pt x="237" y="774"/>
                    </a:lnTo>
                    <a:lnTo>
                      <a:pt x="259" y="709"/>
                    </a:lnTo>
                    <a:lnTo>
                      <a:pt x="280" y="647"/>
                    </a:lnTo>
                    <a:lnTo>
                      <a:pt x="302" y="588"/>
                    </a:lnTo>
                    <a:lnTo>
                      <a:pt x="324" y="531"/>
                    </a:lnTo>
                    <a:lnTo>
                      <a:pt x="346" y="476"/>
                    </a:lnTo>
                    <a:lnTo>
                      <a:pt x="369" y="425"/>
                    </a:lnTo>
                    <a:lnTo>
                      <a:pt x="391" y="375"/>
                    </a:lnTo>
                    <a:lnTo>
                      <a:pt x="413" y="329"/>
                    </a:lnTo>
                    <a:lnTo>
                      <a:pt x="436" y="283"/>
                    </a:lnTo>
                    <a:lnTo>
                      <a:pt x="458" y="241"/>
                    </a:lnTo>
                    <a:lnTo>
                      <a:pt x="479" y="201"/>
                    </a:lnTo>
                    <a:lnTo>
                      <a:pt x="501" y="161"/>
                    </a:lnTo>
                    <a:lnTo>
                      <a:pt x="523" y="125"/>
                    </a:lnTo>
                    <a:lnTo>
                      <a:pt x="543" y="91"/>
                    </a:lnTo>
                    <a:lnTo>
                      <a:pt x="564" y="59"/>
                    </a:lnTo>
                    <a:lnTo>
                      <a:pt x="584" y="28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9" name="Freeform 71"/>
              <p:cNvSpPr>
                <a:spLocks/>
              </p:cNvSpPr>
              <p:nvPr/>
            </p:nvSpPr>
            <p:spPr bwMode="auto">
              <a:xfrm>
                <a:off x="7275513" y="3554413"/>
                <a:ext cx="101600" cy="411163"/>
              </a:xfrm>
              <a:custGeom>
                <a:avLst/>
                <a:gdLst/>
                <a:ahLst/>
                <a:cxnLst>
                  <a:cxn ang="0">
                    <a:pos x="935" y="5"/>
                  </a:cxn>
                  <a:cxn ang="0">
                    <a:pos x="895" y="35"/>
                  </a:cxn>
                  <a:cxn ang="0">
                    <a:pos x="850" y="77"/>
                  </a:cxn>
                  <a:cxn ang="0">
                    <a:pos x="792" y="144"/>
                  </a:cxn>
                  <a:cxn ang="0">
                    <a:pos x="739" y="212"/>
                  </a:cxn>
                  <a:cxn ang="0">
                    <a:pos x="700" y="268"/>
                  </a:cxn>
                  <a:cxn ang="0">
                    <a:pos x="657" y="333"/>
                  </a:cxn>
                  <a:cxn ang="0">
                    <a:pos x="613" y="406"/>
                  </a:cxn>
                  <a:cxn ang="0">
                    <a:pos x="565" y="490"/>
                  </a:cxn>
                  <a:cxn ang="0">
                    <a:pos x="514" y="584"/>
                  </a:cxn>
                  <a:cxn ang="0">
                    <a:pos x="460" y="691"/>
                  </a:cxn>
                  <a:cxn ang="0">
                    <a:pos x="402" y="818"/>
                  </a:cxn>
                  <a:cxn ang="0">
                    <a:pos x="343" y="965"/>
                  </a:cxn>
                  <a:cxn ang="0">
                    <a:pos x="282" y="1131"/>
                  </a:cxn>
                  <a:cxn ang="0">
                    <a:pos x="223" y="1316"/>
                  </a:cxn>
                  <a:cxn ang="0">
                    <a:pos x="167" y="1518"/>
                  </a:cxn>
                  <a:cxn ang="0">
                    <a:pos x="117" y="1736"/>
                  </a:cxn>
                  <a:cxn ang="0">
                    <a:pos x="73" y="1969"/>
                  </a:cxn>
                  <a:cxn ang="0">
                    <a:pos x="38" y="2216"/>
                  </a:cxn>
                  <a:cxn ang="0">
                    <a:pos x="13" y="2476"/>
                  </a:cxn>
                  <a:cxn ang="0">
                    <a:pos x="1" y="2746"/>
                  </a:cxn>
                  <a:cxn ang="0">
                    <a:pos x="2" y="3028"/>
                  </a:cxn>
                  <a:cxn ang="0">
                    <a:pos x="20" y="3318"/>
                  </a:cxn>
                  <a:cxn ang="0">
                    <a:pos x="55" y="3619"/>
                  </a:cxn>
                  <a:cxn ang="0">
                    <a:pos x="110" y="3925"/>
                  </a:cxn>
                  <a:cxn ang="0">
                    <a:pos x="187" y="4238"/>
                  </a:cxn>
                  <a:cxn ang="0">
                    <a:pos x="1081" y="4110"/>
                  </a:cxn>
                  <a:cxn ang="0">
                    <a:pos x="1064" y="4078"/>
                  </a:cxn>
                  <a:cxn ang="0">
                    <a:pos x="1021" y="3982"/>
                  </a:cxn>
                  <a:cxn ang="0">
                    <a:pos x="991" y="3911"/>
                  </a:cxn>
                  <a:cxn ang="0">
                    <a:pos x="959" y="3825"/>
                  </a:cxn>
                  <a:cxn ang="0">
                    <a:pos x="923" y="3725"/>
                  </a:cxn>
                  <a:cxn ang="0">
                    <a:pos x="887" y="3609"/>
                  </a:cxn>
                  <a:cxn ang="0">
                    <a:pos x="848" y="3480"/>
                  </a:cxn>
                  <a:cxn ang="0">
                    <a:pos x="812" y="3337"/>
                  </a:cxn>
                  <a:cxn ang="0">
                    <a:pos x="777" y="3180"/>
                  </a:cxn>
                  <a:cxn ang="0">
                    <a:pos x="745" y="3011"/>
                  </a:cxn>
                  <a:cxn ang="0">
                    <a:pos x="717" y="2827"/>
                  </a:cxn>
                  <a:cxn ang="0">
                    <a:pos x="695" y="2632"/>
                  </a:cxn>
                  <a:cxn ang="0">
                    <a:pos x="677" y="2424"/>
                  </a:cxn>
                  <a:cxn ang="0">
                    <a:pos x="668" y="2203"/>
                  </a:cxn>
                  <a:cxn ang="0">
                    <a:pos x="659" y="1775"/>
                  </a:cxn>
                  <a:cxn ang="0">
                    <a:pos x="659" y="1580"/>
                  </a:cxn>
                  <a:cxn ang="0">
                    <a:pos x="662" y="1395"/>
                  </a:cxn>
                  <a:cxn ang="0">
                    <a:pos x="666" y="1223"/>
                  </a:cxn>
                  <a:cxn ang="0">
                    <a:pos x="674" y="1062"/>
                  </a:cxn>
                  <a:cxn ang="0">
                    <a:pos x="684" y="912"/>
                  </a:cxn>
                  <a:cxn ang="0">
                    <a:pos x="698" y="772"/>
                  </a:cxn>
                  <a:cxn ang="0">
                    <a:pos x="715" y="642"/>
                  </a:cxn>
                  <a:cxn ang="0">
                    <a:pos x="736" y="523"/>
                  </a:cxn>
                  <a:cxn ang="0">
                    <a:pos x="760" y="413"/>
                  </a:cxn>
                  <a:cxn ang="0">
                    <a:pos x="789" y="313"/>
                  </a:cxn>
                  <a:cxn ang="0">
                    <a:pos x="821" y="221"/>
                  </a:cxn>
                  <a:cxn ang="0">
                    <a:pos x="857" y="139"/>
                  </a:cxn>
                  <a:cxn ang="0">
                    <a:pos x="898" y="66"/>
                  </a:cxn>
                  <a:cxn ang="0">
                    <a:pos x="943" y="0"/>
                  </a:cxn>
                </a:cxnLst>
                <a:rect l="0" t="0" r="r" b="b"/>
                <a:pathLst>
                  <a:path w="1081" h="4396">
                    <a:moveTo>
                      <a:pt x="943" y="0"/>
                    </a:moveTo>
                    <a:lnTo>
                      <a:pt x="935" y="5"/>
                    </a:lnTo>
                    <a:lnTo>
                      <a:pt x="912" y="20"/>
                    </a:lnTo>
                    <a:lnTo>
                      <a:pt x="895" y="35"/>
                    </a:lnTo>
                    <a:lnTo>
                      <a:pt x="874" y="53"/>
                    </a:lnTo>
                    <a:lnTo>
                      <a:pt x="850" y="77"/>
                    </a:lnTo>
                    <a:lnTo>
                      <a:pt x="823" y="107"/>
                    </a:lnTo>
                    <a:lnTo>
                      <a:pt x="792" y="144"/>
                    </a:lnTo>
                    <a:lnTo>
                      <a:pt x="758" y="187"/>
                    </a:lnTo>
                    <a:lnTo>
                      <a:pt x="739" y="212"/>
                    </a:lnTo>
                    <a:lnTo>
                      <a:pt x="719" y="239"/>
                    </a:lnTo>
                    <a:lnTo>
                      <a:pt x="700" y="268"/>
                    </a:lnTo>
                    <a:lnTo>
                      <a:pt x="679" y="300"/>
                    </a:lnTo>
                    <a:lnTo>
                      <a:pt x="657" y="333"/>
                    </a:lnTo>
                    <a:lnTo>
                      <a:pt x="636" y="368"/>
                    </a:lnTo>
                    <a:lnTo>
                      <a:pt x="613" y="406"/>
                    </a:lnTo>
                    <a:lnTo>
                      <a:pt x="589" y="447"/>
                    </a:lnTo>
                    <a:lnTo>
                      <a:pt x="565" y="490"/>
                    </a:lnTo>
                    <a:lnTo>
                      <a:pt x="540" y="536"/>
                    </a:lnTo>
                    <a:lnTo>
                      <a:pt x="514" y="584"/>
                    </a:lnTo>
                    <a:lnTo>
                      <a:pt x="487" y="635"/>
                    </a:lnTo>
                    <a:lnTo>
                      <a:pt x="460" y="691"/>
                    </a:lnTo>
                    <a:lnTo>
                      <a:pt x="431" y="752"/>
                    </a:lnTo>
                    <a:lnTo>
                      <a:pt x="402" y="818"/>
                    </a:lnTo>
                    <a:lnTo>
                      <a:pt x="373" y="889"/>
                    </a:lnTo>
                    <a:lnTo>
                      <a:pt x="343" y="965"/>
                    </a:lnTo>
                    <a:lnTo>
                      <a:pt x="313" y="1046"/>
                    </a:lnTo>
                    <a:lnTo>
                      <a:pt x="282" y="1131"/>
                    </a:lnTo>
                    <a:lnTo>
                      <a:pt x="253" y="1221"/>
                    </a:lnTo>
                    <a:lnTo>
                      <a:pt x="223" y="1316"/>
                    </a:lnTo>
                    <a:lnTo>
                      <a:pt x="195" y="1415"/>
                    </a:lnTo>
                    <a:lnTo>
                      <a:pt x="167" y="1518"/>
                    </a:lnTo>
                    <a:lnTo>
                      <a:pt x="141" y="1625"/>
                    </a:lnTo>
                    <a:lnTo>
                      <a:pt x="117" y="1736"/>
                    </a:lnTo>
                    <a:lnTo>
                      <a:pt x="94" y="1850"/>
                    </a:lnTo>
                    <a:lnTo>
                      <a:pt x="73" y="1969"/>
                    </a:lnTo>
                    <a:lnTo>
                      <a:pt x="55" y="2091"/>
                    </a:lnTo>
                    <a:lnTo>
                      <a:pt x="38" y="2216"/>
                    </a:lnTo>
                    <a:lnTo>
                      <a:pt x="24" y="2344"/>
                    </a:lnTo>
                    <a:lnTo>
                      <a:pt x="13" y="2476"/>
                    </a:lnTo>
                    <a:lnTo>
                      <a:pt x="5" y="2610"/>
                    </a:lnTo>
                    <a:lnTo>
                      <a:pt x="1" y="2746"/>
                    </a:lnTo>
                    <a:lnTo>
                      <a:pt x="0" y="2886"/>
                    </a:lnTo>
                    <a:lnTo>
                      <a:pt x="2" y="3028"/>
                    </a:lnTo>
                    <a:lnTo>
                      <a:pt x="9" y="3172"/>
                    </a:lnTo>
                    <a:lnTo>
                      <a:pt x="20" y="3318"/>
                    </a:lnTo>
                    <a:lnTo>
                      <a:pt x="35" y="3468"/>
                    </a:lnTo>
                    <a:lnTo>
                      <a:pt x="55" y="3619"/>
                    </a:lnTo>
                    <a:lnTo>
                      <a:pt x="80" y="3770"/>
                    </a:lnTo>
                    <a:lnTo>
                      <a:pt x="110" y="3925"/>
                    </a:lnTo>
                    <a:lnTo>
                      <a:pt x="145" y="4081"/>
                    </a:lnTo>
                    <a:lnTo>
                      <a:pt x="187" y="4238"/>
                    </a:lnTo>
                    <a:lnTo>
                      <a:pt x="233" y="4396"/>
                    </a:lnTo>
                    <a:lnTo>
                      <a:pt x="1081" y="4110"/>
                    </a:lnTo>
                    <a:lnTo>
                      <a:pt x="1077" y="4102"/>
                    </a:lnTo>
                    <a:lnTo>
                      <a:pt x="1064" y="4078"/>
                    </a:lnTo>
                    <a:lnTo>
                      <a:pt x="1046" y="4038"/>
                    </a:lnTo>
                    <a:lnTo>
                      <a:pt x="1021" y="3982"/>
                    </a:lnTo>
                    <a:lnTo>
                      <a:pt x="1006" y="3948"/>
                    </a:lnTo>
                    <a:lnTo>
                      <a:pt x="991" y="3911"/>
                    </a:lnTo>
                    <a:lnTo>
                      <a:pt x="975" y="3869"/>
                    </a:lnTo>
                    <a:lnTo>
                      <a:pt x="959" y="3825"/>
                    </a:lnTo>
                    <a:lnTo>
                      <a:pt x="941" y="3777"/>
                    </a:lnTo>
                    <a:lnTo>
                      <a:pt x="923" y="3725"/>
                    </a:lnTo>
                    <a:lnTo>
                      <a:pt x="904" y="3669"/>
                    </a:lnTo>
                    <a:lnTo>
                      <a:pt x="887" y="3609"/>
                    </a:lnTo>
                    <a:lnTo>
                      <a:pt x="867" y="3546"/>
                    </a:lnTo>
                    <a:lnTo>
                      <a:pt x="848" y="3480"/>
                    </a:lnTo>
                    <a:lnTo>
                      <a:pt x="830" y="3410"/>
                    </a:lnTo>
                    <a:lnTo>
                      <a:pt x="812" y="3337"/>
                    </a:lnTo>
                    <a:lnTo>
                      <a:pt x="795" y="3261"/>
                    </a:lnTo>
                    <a:lnTo>
                      <a:pt x="777" y="3180"/>
                    </a:lnTo>
                    <a:lnTo>
                      <a:pt x="761" y="3098"/>
                    </a:lnTo>
                    <a:lnTo>
                      <a:pt x="745" y="3011"/>
                    </a:lnTo>
                    <a:lnTo>
                      <a:pt x="731" y="2921"/>
                    </a:lnTo>
                    <a:lnTo>
                      <a:pt x="717" y="2827"/>
                    </a:lnTo>
                    <a:lnTo>
                      <a:pt x="705" y="2731"/>
                    </a:lnTo>
                    <a:lnTo>
                      <a:pt x="695" y="2632"/>
                    </a:lnTo>
                    <a:lnTo>
                      <a:pt x="685" y="2529"/>
                    </a:lnTo>
                    <a:lnTo>
                      <a:pt x="677" y="2424"/>
                    </a:lnTo>
                    <a:lnTo>
                      <a:pt x="672" y="2315"/>
                    </a:lnTo>
                    <a:lnTo>
                      <a:pt x="668" y="2203"/>
                    </a:lnTo>
                    <a:lnTo>
                      <a:pt x="663" y="1983"/>
                    </a:lnTo>
                    <a:lnTo>
                      <a:pt x="659" y="1775"/>
                    </a:lnTo>
                    <a:lnTo>
                      <a:pt x="659" y="1676"/>
                    </a:lnTo>
                    <a:lnTo>
                      <a:pt x="659" y="1580"/>
                    </a:lnTo>
                    <a:lnTo>
                      <a:pt x="661" y="1486"/>
                    </a:lnTo>
                    <a:lnTo>
                      <a:pt x="662" y="1395"/>
                    </a:lnTo>
                    <a:lnTo>
                      <a:pt x="664" y="1308"/>
                    </a:lnTo>
                    <a:lnTo>
                      <a:pt x="666" y="1223"/>
                    </a:lnTo>
                    <a:lnTo>
                      <a:pt x="670" y="1142"/>
                    </a:lnTo>
                    <a:lnTo>
                      <a:pt x="674" y="1062"/>
                    </a:lnTo>
                    <a:lnTo>
                      <a:pt x="678" y="986"/>
                    </a:lnTo>
                    <a:lnTo>
                      <a:pt x="684" y="912"/>
                    </a:lnTo>
                    <a:lnTo>
                      <a:pt x="690" y="840"/>
                    </a:lnTo>
                    <a:lnTo>
                      <a:pt x="698" y="772"/>
                    </a:lnTo>
                    <a:lnTo>
                      <a:pt x="706" y="706"/>
                    </a:lnTo>
                    <a:lnTo>
                      <a:pt x="715" y="642"/>
                    </a:lnTo>
                    <a:lnTo>
                      <a:pt x="725" y="581"/>
                    </a:lnTo>
                    <a:lnTo>
                      <a:pt x="736" y="523"/>
                    </a:lnTo>
                    <a:lnTo>
                      <a:pt x="747" y="467"/>
                    </a:lnTo>
                    <a:lnTo>
                      <a:pt x="760" y="413"/>
                    </a:lnTo>
                    <a:lnTo>
                      <a:pt x="774" y="362"/>
                    </a:lnTo>
                    <a:lnTo>
                      <a:pt x="789" y="313"/>
                    </a:lnTo>
                    <a:lnTo>
                      <a:pt x="804" y="266"/>
                    </a:lnTo>
                    <a:lnTo>
                      <a:pt x="821" y="221"/>
                    </a:lnTo>
                    <a:lnTo>
                      <a:pt x="838" y="179"/>
                    </a:lnTo>
                    <a:lnTo>
                      <a:pt x="857" y="139"/>
                    </a:lnTo>
                    <a:lnTo>
                      <a:pt x="876" y="102"/>
                    </a:lnTo>
                    <a:lnTo>
                      <a:pt x="898" y="66"/>
                    </a:lnTo>
                    <a:lnTo>
                      <a:pt x="920" y="3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6660232" y="4293096"/>
                <a:ext cx="72008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7308304" y="3429000"/>
                <a:ext cx="45719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</p:grpSp>
      </p:grpSp>
      <p:grpSp>
        <p:nvGrpSpPr>
          <p:cNvPr id="26" name="그룹 22"/>
          <p:cNvGrpSpPr/>
          <p:nvPr/>
        </p:nvGrpSpPr>
        <p:grpSpPr>
          <a:xfrm>
            <a:off x="191673" y="169528"/>
            <a:ext cx="2300630" cy="553998"/>
            <a:chOff x="6565772" y="1161686"/>
            <a:chExt cx="3067505" cy="738663"/>
          </a:xfrm>
        </p:grpSpPr>
        <p:sp>
          <p:nvSpPr>
            <p:cNvPr id="38" name="TextBox 37"/>
            <p:cNvSpPr txBox="1"/>
            <p:nvPr/>
          </p:nvSpPr>
          <p:spPr>
            <a:xfrm>
              <a:off x="6565772" y="1161686"/>
              <a:ext cx="3067505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000" b="1" dirty="0">
                  <a:latin typeface="MingLiU-ExtB" pitchFamily="18" charset="-120"/>
                </a:rPr>
                <a:t>이승만 라인</a:t>
              </a:r>
            </a:p>
          </p:txBody>
        </p:sp>
        <p:cxnSp>
          <p:nvCxnSpPr>
            <p:cNvPr id="39" name="직선 연결선 38"/>
            <p:cNvCxnSpPr>
              <a:cxnSpLocks/>
            </p:cNvCxnSpPr>
            <p:nvPr/>
          </p:nvCxnSpPr>
          <p:spPr>
            <a:xfrm>
              <a:off x="6645569" y="1775621"/>
              <a:ext cx="281165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82BF11C1-0764-488A-B918-715080D6ED91}"/>
              </a:ext>
            </a:extLst>
          </p:cNvPr>
          <p:cNvSpPr/>
          <p:nvPr/>
        </p:nvSpPr>
        <p:spPr>
          <a:xfrm>
            <a:off x="191673" y="629980"/>
            <a:ext cx="3252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4"/>
                </a:solidFill>
                <a:latin typeface="+mn-ea"/>
              </a:rPr>
              <a:t>1952</a:t>
            </a:r>
            <a:r>
              <a:rPr lang="ko-KR" altLang="en-US" sz="2000" dirty="0">
                <a:solidFill>
                  <a:schemeClr val="accent4"/>
                </a:solidFill>
                <a:latin typeface="+mn-ea"/>
              </a:rPr>
              <a:t>년 </a:t>
            </a:r>
            <a:r>
              <a:rPr lang="en-US" altLang="ko-KR" sz="2000" dirty="0">
                <a:solidFill>
                  <a:schemeClr val="accent4"/>
                </a:solidFill>
                <a:latin typeface="+mn-ea"/>
              </a:rPr>
              <a:t>(</a:t>
            </a:r>
            <a:r>
              <a:rPr lang="ko-KR" altLang="en-US" sz="2000" dirty="0">
                <a:solidFill>
                  <a:schemeClr val="accent4"/>
                </a:solidFill>
                <a:latin typeface="+mn-ea"/>
              </a:rPr>
              <a:t>쇼와 </a:t>
            </a:r>
            <a:r>
              <a:rPr lang="en-US" altLang="ko-KR" sz="2000" dirty="0">
                <a:solidFill>
                  <a:schemeClr val="accent4"/>
                </a:solidFill>
                <a:latin typeface="+mn-ea"/>
              </a:rPr>
              <a:t>27) 1</a:t>
            </a:r>
            <a:r>
              <a:rPr lang="ko-KR" altLang="en-US" sz="2000" dirty="0">
                <a:solidFill>
                  <a:schemeClr val="accent4"/>
                </a:solidFill>
                <a:latin typeface="+mn-ea"/>
              </a:rPr>
              <a:t>월 </a:t>
            </a:r>
            <a:r>
              <a:rPr lang="en-US" altLang="ko-KR" sz="2000" dirty="0">
                <a:solidFill>
                  <a:schemeClr val="accent4"/>
                </a:solidFill>
                <a:latin typeface="+mn-ea"/>
              </a:rPr>
              <a:t>18</a:t>
            </a:r>
            <a:r>
              <a:rPr lang="ko-KR" altLang="en-US" sz="2000" dirty="0">
                <a:solidFill>
                  <a:schemeClr val="accent4"/>
                </a:solidFill>
                <a:latin typeface="+mn-ea"/>
              </a:rPr>
              <a:t>일</a:t>
            </a:r>
            <a:endParaRPr lang="en-ID" altLang="ko-KR" sz="2000" dirty="0">
              <a:solidFill>
                <a:schemeClr val="accent4"/>
              </a:solidFill>
              <a:latin typeface="+mn-ea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2F34D6A-8370-4847-AA41-E962C8CDC4F0}"/>
              </a:ext>
            </a:extLst>
          </p:cNvPr>
          <p:cNvGrpSpPr/>
          <p:nvPr/>
        </p:nvGrpSpPr>
        <p:grpSpPr>
          <a:xfrm>
            <a:off x="392282" y="991727"/>
            <a:ext cx="8296091" cy="3528731"/>
            <a:chOff x="455627" y="1077128"/>
            <a:chExt cx="8296091" cy="3528731"/>
          </a:xfrm>
        </p:grpSpPr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B964A225-80AC-4282-9523-5465F32F89E1}"/>
                </a:ext>
              </a:extLst>
            </p:cNvPr>
            <p:cNvSpPr/>
            <p:nvPr/>
          </p:nvSpPr>
          <p:spPr>
            <a:xfrm>
              <a:off x="455627" y="1077128"/>
              <a:ext cx="4086454" cy="3528731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0BFA7F-70D2-41D7-BA0B-CCEC3BF60644}"/>
                </a:ext>
              </a:extLst>
            </p:cNvPr>
            <p:cNvSpPr txBox="1"/>
            <p:nvPr/>
          </p:nvSpPr>
          <p:spPr>
            <a:xfrm>
              <a:off x="4665264" y="1415980"/>
              <a:ext cx="408645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/>
                <a:t>이승만 대통령이 해양주권선언을 발표 </a:t>
              </a:r>
              <a:r>
                <a:rPr lang="en-US" altLang="ko-KR" sz="2200" b="1" dirty="0"/>
                <a:t>– 1952</a:t>
              </a:r>
              <a:r>
                <a:rPr lang="ko-KR" altLang="en-US" sz="2200" b="1" dirty="0"/>
                <a:t>년 </a:t>
              </a:r>
              <a:r>
                <a:rPr lang="en-US" altLang="ko-KR" sz="2200" b="1" dirty="0"/>
                <a:t>1</a:t>
              </a:r>
              <a:r>
                <a:rPr lang="ko-KR" altLang="en-US" sz="2200" b="1" dirty="0"/>
                <a:t>월 </a:t>
              </a:r>
              <a:r>
                <a:rPr lang="en-US" altLang="ko-KR" sz="2200" b="1" dirty="0"/>
                <a:t>18</a:t>
              </a:r>
              <a:r>
                <a:rPr lang="ko-KR" altLang="en-US" sz="2200" b="1" dirty="0"/>
                <a:t>일</a:t>
              </a:r>
              <a:endParaRPr lang="en-US" altLang="ko-KR" sz="2200" b="1" dirty="0"/>
            </a:p>
            <a:p>
              <a:r>
                <a:rPr lang="ko-KR" altLang="en-US" sz="2200" b="1" dirty="0"/>
                <a:t>일본에서는 이승만 라인이 </a:t>
              </a:r>
              <a:r>
                <a:rPr lang="ko-KR" altLang="en-US" sz="2200" b="1" dirty="0" err="1"/>
                <a:t>알반적으로</a:t>
              </a:r>
              <a:r>
                <a:rPr lang="ko-KR" altLang="en-US" sz="2200" b="1" dirty="0"/>
                <a:t> 주장하고 있으며</a:t>
              </a:r>
              <a:r>
                <a:rPr lang="en-US" altLang="ko-KR" sz="2200" b="1" dirty="0"/>
                <a:t>, </a:t>
              </a:r>
              <a:r>
                <a:rPr lang="ko-KR" altLang="en-US" sz="2200" b="1" dirty="0"/>
                <a:t>국제법을 반하여 그 라인 안에 다케시마를 포함시켰다 주장</a:t>
              </a:r>
              <a:endParaRPr lang="en-US" altLang="ko-KR" sz="2200" b="1" dirty="0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338DDB5F-C5DF-4283-8333-AD311CA52648}"/>
              </a:ext>
            </a:extLst>
          </p:cNvPr>
          <p:cNvGrpSpPr/>
          <p:nvPr/>
        </p:nvGrpSpPr>
        <p:grpSpPr>
          <a:xfrm>
            <a:off x="398452" y="3046150"/>
            <a:ext cx="8353266" cy="3528730"/>
            <a:chOff x="398452" y="3046150"/>
            <a:chExt cx="8353266" cy="35287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AA8D8C-2107-437A-9EE2-3C157653DA05}"/>
                </a:ext>
              </a:extLst>
            </p:cNvPr>
            <p:cNvSpPr txBox="1"/>
            <p:nvPr/>
          </p:nvSpPr>
          <p:spPr>
            <a:xfrm>
              <a:off x="4665264" y="3562494"/>
              <a:ext cx="4086454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/>
                <a:t>평화선이 설정된 동기는 맥아더 라인과 밀접한 관계가 있다고 함</a:t>
              </a:r>
              <a:endParaRPr lang="en-US" altLang="ko-KR" sz="2200" b="1" dirty="0"/>
            </a:p>
            <a:p>
              <a:r>
                <a:rPr lang="en-US" altLang="ko-KR" sz="2200" b="1" dirty="0"/>
                <a:t>47</a:t>
              </a:r>
              <a:r>
                <a:rPr lang="ko-KR" altLang="en-US" sz="2200" b="1" dirty="0"/>
                <a:t>년 </a:t>
              </a:r>
              <a:r>
                <a:rPr lang="en-US" altLang="ko-KR" sz="2200" b="1" dirty="0"/>
                <a:t>2</a:t>
              </a:r>
              <a:r>
                <a:rPr lang="ko-KR" altLang="en-US" sz="2200" b="1" dirty="0"/>
                <a:t>월 맥아더 사령부 명령으로 일본어선의 출어 금지선을 책정</a:t>
              </a:r>
              <a:r>
                <a:rPr lang="en-US" altLang="ko-KR" sz="2200" b="1" dirty="0"/>
                <a:t>.</a:t>
              </a:r>
            </a:p>
            <a:p>
              <a:r>
                <a:rPr lang="en-US" altLang="ko-KR" sz="2200" b="1" dirty="0"/>
                <a:t>-&gt;</a:t>
              </a:r>
              <a:r>
                <a:rPr lang="ko-KR" altLang="en-US" sz="2200" b="1" dirty="0"/>
                <a:t>한국은 직접적으로 큰 혜택을 받아왔다고 함</a:t>
              </a:r>
              <a:r>
                <a:rPr lang="en-US" altLang="ko-KR" sz="2200" b="1" dirty="0"/>
                <a:t>.</a:t>
              </a:r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9231F923-8EEE-422F-A9E3-B68097F4201E}"/>
                </a:ext>
              </a:extLst>
            </p:cNvPr>
            <p:cNvSpPr/>
            <p:nvPr/>
          </p:nvSpPr>
          <p:spPr>
            <a:xfrm>
              <a:off x="398452" y="3046150"/>
              <a:ext cx="4086454" cy="352873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222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B5C16B9-B27F-4AE6-83E9-8C0B00CBEAD3}"/>
              </a:ext>
            </a:extLst>
          </p:cNvPr>
          <p:cNvGrpSpPr/>
          <p:nvPr/>
        </p:nvGrpSpPr>
        <p:grpSpPr>
          <a:xfrm>
            <a:off x="6536199" y="4309335"/>
            <a:ext cx="2430270" cy="2430270"/>
            <a:chOff x="7306558" y="3550060"/>
            <a:chExt cx="3240360" cy="3240360"/>
          </a:xfrm>
        </p:grpSpPr>
        <p:grpSp>
          <p:nvGrpSpPr>
            <p:cNvPr id="11" name="그룹 146"/>
            <p:cNvGrpSpPr/>
            <p:nvPr/>
          </p:nvGrpSpPr>
          <p:grpSpPr>
            <a:xfrm>
              <a:off x="7306558" y="3550060"/>
              <a:ext cx="3240360" cy="3240360"/>
              <a:chOff x="2987824" y="1412776"/>
              <a:chExt cx="3240360" cy="3240360"/>
            </a:xfrm>
          </p:grpSpPr>
          <p:sp>
            <p:nvSpPr>
              <p:cNvPr id="22" name="도넛 2"/>
              <p:cNvSpPr/>
              <p:nvPr/>
            </p:nvSpPr>
            <p:spPr>
              <a:xfrm>
                <a:off x="2987824" y="1412776"/>
                <a:ext cx="3240360" cy="3240360"/>
              </a:xfrm>
              <a:prstGeom prst="donut">
                <a:avLst>
                  <a:gd name="adj" fmla="val 1907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도넛 22"/>
              <p:cNvSpPr/>
              <p:nvPr/>
            </p:nvSpPr>
            <p:spPr>
              <a:xfrm>
                <a:off x="3347864" y="1772816"/>
                <a:ext cx="2520280" cy="2520280"/>
              </a:xfrm>
              <a:prstGeom prst="donut">
                <a:avLst>
                  <a:gd name="adj" fmla="val 23884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도넛 23"/>
              <p:cNvSpPr/>
              <p:nvPr/>
            </p:nvSpPr>
            <p:spPr>
              <a:xfrm>
                <a:off x="3851920" y="2276872"/>
                <a:ext cx="1512168" cy="1512168"/>
              </a:xfrm>
              <a:prstGeom prst="donut">
                <a:avLst>
                  <a:gd name="adj" fmla="val 9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45"/>
            <p:cNvGrpSpPr/>
            <p:nvPr/>
          </p:nvGrpSpPr>
          <p:grpSpPr>
            <a:xfrm>
              <a:off x="8125050" y="4180731"/>
              <a:ext cx="1125839" cy="1800200"/>
              <a:chOff x="6372200" y="2564904"/>
              <a:chExt cx="1125839" cy="1800200"/>
            </a:xfrm>
          </p:grpSpPr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372200" y="2564904"/>
                <a:ext cx="801688" cy="1541463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6" name="Freeform 30"/>
              <p:cNvSpPr>
                <a:spLocks/>
              </p:cNvSpPr>
              <p:nvPr/>
            </p:nvSpPr>
            <p:spPr bwMode="auto">
              <a:xfrm>
                <a:off x="7452320" y="3429000"/>
                <a:ext cx="45719" cy="45719"/>
              </a:xfrm>
              <a:custGeom>
                <a:avLst/>
                <a:gdLst/>
                <a:ahLst/>
                <a:cxnLst>
                  <a:cxn ang="0">
                    <a:pos x="291" y="4"/>
                  </a:cxn>
                  <a:cxn ang="0">
                    <a:pos x="276" y="9"/>
                  </a:cxn>
                  <a:cxn ang="0">
                    <a:pos x="261" y="13"/>
                  </a:cxn>
                  <a:cxn ang="0">
                    <a:pos x="245" y="16"/>
                  </a:cxn>
                  <a:cxn ang="0">
                    <a:pos x="228" y="18"/>
                  </a:cxn>
                  <a:cxn ang="0">
                    <a:pos x="211" y="19"/>
                  </a:cxn>
                  <a:cxn ang="0">
                    <a:pos x="193" y="20"/>
                  </a:cxn>
                  <a:cxn ang="0">
                    <a:pos x="175" y="20"/>
                  </a:cxn>
                  <a:cxn ang="0">
                    <a:pos x="158" y="19"/>
                  </a:cxn>
                  <a:cxn ang="0">
                    <a:pos x="123" y="17"/>
                  </a:cxn>
                  <a:cxn ang="0">
                    <a:pos x="92" y="13"/>
                  </a:cxn>
                  <a:cxn ang="0">
                    <a:pos x="65" y="9"/>
                  </a:cxn>
                  <a:cxn ang="0">
                    <a:pos x="45" y="5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3" y="6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2" y="54"/>
                  </a:cxn>
                  <a:cxn ang="0">
                    <a:pos x="5" y="61"/>
                  </a:cxn>
                  <a:cxn ang="0">
                    <a:pos x="9" y="66"/>
                  </a:cxn>
                  <a:cxn ang="0">
                    <a:pos x="15" y="71"/>
                  </a:cxn>
                  <a:cxn ang="0">
                    <a:pos x="21" y="74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62" y="83"/>
                  </a:cxn>
                  <a:cxn ang="0">
                    <a:pos x="96" y="89"/>
                  </a:cxn>
                  <a:cxn ang="0">
                    <a:pos x="136" y="93"/>
                  </a:cxn>
                  <a:cxn ang="0">
                    <a:pos x="159" y="94"/>
                  </a:cxn>
                  <a:cxn ang="0">
                    <a:pos x="182" y="95"/>
                  </a:cxn>
                  <a:cxn ang="0">
                    <a:pos x="206" y="95"/>
                  </a:cxn>
                  <a:cxn ang="0">
                    <a:pos x="230" y="93"/>
                  </a:cxn>
                  <a:cxn ang="0">
                    <a:pos x="254" y="90"/>
                  </a:cxn>
                  <a:cxn ang="0">
                    <a:pos x="277" y="85"/>
                  </a:cxn>
                  <a:cxn ang="0">
                    <a:pos x="289" y="82"/>
                  </a:cxn>
                  <a:cxn ang="0">
                    <a:pos x="299" y="79"/>
                  </a:cxn>
                  <a:cxn ang="0">
                    <a:pos x="310" y="75"/>
                  </a:cxn>
                  <a:cxn ang="0">
                    <a:pos x="321" y="71"/>
                  </a:cxn>
                  <a:cxn ang="0">
                    <a:pos x="327" y="68"/>
                  </a:cxn>
                  <a:cxn ang="0">
                    <a:pos x="332" y="63"/>
                  </a:cxn>
                  <a:cxn ang="0">
                    <a:pos x="337" y="57"/>
                  </a:cxn>
                  <a:cxn ang="0">
                    <a:pos x="340" y="50"/>
                  </a:cxn>
                  <a:cxn ang="0">
                    <a:pos x="341" y="44"/>
                  </a:cxn>
                  <a:cxn ang="0">
                    <a:pos x="342" y="37"/>
                  </a:cxn>
                  <a:cxn ang="0">
                    <a:pos x="341" y="30"/>
                  </a:cxn>
                  <a:cxn ang="0">
                    <a:pos x="339" y="22"/>
                  </a:cxn>
                  <a:cxn ang="0">
                    <a:pos x="335" y="15"/>
                  </a:cxn>
                  <a:cxn ang="0">
                    <a:pos x="331" y="10"/>
                  </a:cxn>
                  <a:cxn ang="0">
                    <a:pos x="325" y="6"/>
                  </a:cxn>
                  <a:cxn ang="0">
                    <a:pos x="319" y="3"/>
                  </a:cxn>
                  <a:cxn ang="0">
                    <a:pos x="311" y="1"/>
                  </a:cxn>
                  <a:cxn ang="0">
                    <a:pos x="304" y="0"/>
                  </a:cxn>
                  <a:cxn ang="0">
                    <a:pos x="297" y="1"/>
                  </a:cxn>
                  <a:cxn ang="0">
                    <a:pos x="291" y="4"/>
                  </a:cxn>
                </a:cxnLst>
                <a:rect l="0" t="0" r="r" b="b"/>
                <a:pathLst>
                  <a:path w="342" h="95">
                    <a:moveTo>
                      <a:pt x="291" y="4"/>
                    </a:moveTo>
                    <a:lnTo>
                      <a:pt x="276" y="9"/>
                    </a:lnTo>
                    <a:lnTo>
                      <a:pt x="261" y="13"/>
                    </a:lnTo>
                    <a:lnTo>
                      <a:pt x="245" y="16"/>
                    </a:lnTo>
                    <a:lnTo>
                      <a:pt x="228" y="18"/>
                    </a:lnTo>
                    <a:lnTo>
                      <a:pt x="211" y="19"/>
                    </a:lnTo>
                    <a:lnTo>
                      <a:pt x="193" y="20"/>
                    </a:lnTo>
                    <a:lnTo>
                      <a:pt x="175" y="20"/>
                    </a:lnTo>
                    <a:lnTo>
                      <a:pt x="158" y="19"/>
                    </a:lnTo>
                    <a:lnTo>
                      <a:pt x="123" y="17"/>
                    </a:lnTo>
                    <a:lnTo>
                      <a:pt x="92" y="13"/>
                    </a:lnTo>
                    <a:lnTo>
                      <a:pt x="65" y="9"/>
                    </a:lnTo>
                    <a:lnTo>
                      <a:pt x="45" y="5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3" y="6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4"/>
                    </a:lnTo>
                    <a:lnTo>
                      <a:pt x="5" y="61"/>
                    </a:lnTo>
                    <a:lnTo>
                      <a:pt x="9" y="66"/>
                    </a:lnTo>
                    <a:lnTo>
                      <a:pt x="15" y="71"/>
                    </a:lnTo>
                    <a:lnTo>
                      <a:pt x="21" y="74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62" y="83"/>
                    </a:lnTo>
                    <a:lnTo>
                      <a:pt x="96" y="89"/>
                    </a:lnTo>
                    <a:lnTo>
                      <a:pt x="136" y="93"/>
                    </a:lnTo>
                    <a:lnTo>
                      <a:pt x="159" y="94"/>
                    </a:lnTo>
                    <a:lnTo>
                      <a:pt x="182" y="95"/>
                    </a:lnTo>
                    <a:lnTo>
                      <a:pt x="206" y="95"/>
                    </a:lnTo>
                    <a:lnTo>
                      <a:pt x="230" y="93"/>
                    </a:lnTo>
                    <a:lnTo>
                      <a:pt x="254" y="90"/>
                    </a:lnTo>
                    <a:lnTo>
                      <a:pt x="277" y="85"/>
                    </a:lnTo>
                    <a:lnTo>
                      <a:pt x="289" y="82"/>
                    </a:lnTo>
                    <a:lnTo>
                      <a:pt x="299" y="79"/>
                    </a:lnTo>
                    <a:lnTo>
                      <a:pt x="310" y="75"/>
                    </a:lnTo>
                    <a:lnTo>
                      <a:pt x="321" y="71"/>
                    </a:lnTo>
                    <a:lnTo>
                      <a:pt x="327" y="68"/>
                    </a:lnTo>
                    <a:lnTo>
                      <a:pt x="332" y="63"/>
                    </a:lnTo>
                    <a:lnTo>
                      <a:pt x="337" y="57"/>
                    </a:lnTo>
                    <a:lnTo>
                      <a:pt x="340" y="50"/>
                    </a:lnTo>
                    <a:lnTo>
                      <a:pt x="341" y="44"/>
                    </a:lnTo>
                    <a:lnTo>
                      <a:pt x="342" y="37"/>
                    </a:lnTo>
                    <a:lnTo>
                      <a:pt x="341" y="30"/>
                    </a:lnTo>
                    <a:lnTo>
                      <a:pt x="339" y="22"/>
                    </a:lnTo>
                    <a:lnTo>
                      <a:pt x="335" y="15"/>
                    </a:lnTo>
                    <a:lnTo>
                      <a:pt x="331" y="10"/>
                    </a:lnTo>
                    <a:lnTo>
                      <a:pt x="325" y="6"/>
                    </a:lnTo>
                    <a:lnTo>
                      <a:pt x="319" y="3"/>
                    </a:lnTo>
                    <a:lnTo>
                      <a:pt x="311" y="1"/>
                    </a:lnTo>
                    <a:lnTo>
                      <a:pt x="304" y="0"/>
                    </a:lnTo>
                    <a:lnTo>
                      <a:pt x="297" y="1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7" name="Freeform 31"/>
              <p:cNvSpPr>
                <a:spLocks/>
              </p:cNvSpPr>
              <p:nvPr/>
            </p:nvSpPr>
            <p:spPr bwMode="auto">
              <a:xfrm>
                <a:off x="7380288" y="4137025"/>
                <a:ext cx="28575" cy="9525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2" y="52"/>
                  </a:cxn>
                  <a:cxn ang="0">
                    <a:pos x="6" y="58"/>
                  </a:cxn>
                  <a:cxn ang="0">
                    <a:pos x="10" y="64"/>
                  </a:cxn>
                  <a:cxn ang="0">
                    <a:pos x="15" y="68"/>
                  </a:cxn>
                  <a:cxn ang="0">
                    <a:pos x="23" y="71"/>
                  </a:cxn>
                  <a:cxn ang="0">
                    <a:pos x="29" y="74"/>
                  </a:cxn>
                  <a:cxn ang="0">
                    <a:pos x="43" y="78"/>
                  </a:cxn>
                  <a:cxn ang="0">
                    <a:pos x="67" y="85"/>
                  </a:cxn>
                  <a:cxn ang="0">
                    <a:pos x="97" y="91"/>
                  </a:cxn>
                  <a:cxn ang="0">
                    <a:pos x="114" y="93"/>
                  </a:cxn>
                  <a:cxn ang="0">
                    <a:pos x="134" y="95"/>
                  </a:cxn>
                  <a:cxn ang="0">
                    <a:pos x="155" y="96"/>
                  </a:cxn>
                  <a:cxn ang="0">
                    <a:pos x="176" y="96"/>
                  </a:cxn>
                  <a:cxn ang="0">
                    <a:pos x="200" y="95"/>
                  </a:cxn>
                  <a:cxn ang="0">
                    <a:pos x="225" y="93"/>
                  </a:cxn>
                  <a:cxn ang="0">
                    <a:pos x="251" y="90"/>
                  </a:cxn>
                  <a:cxn ang="0">
                    <a:pos x="276" y="85"/>
                  </a:cxn>
                  <a:cxn ang="0">
                    <a:pos x="284" y="82"/>
                  </a:cxn>
                  <a:cxn ang="0">
                    <a:pos x="290" y="78"/>
                  </a:cxn>
                  <a:cxn ang="0">
                    <a:pos x="295" y="74"/>
                  </a:cxn>
                  <a:cxn ang="0">
                    <a:pos x="300" y="68"/>
                  </a:cxn>
                  <a:cxn ang="0">
                    <a:pos x="303" y="62"/>
                  </a:cxn>
                  <a:cxn ang="0">
                    <a:pos x="305" y="55"/>
                  </a:cxn>
                  <a:cxn ang="0">
                    <a:pos x="305" y="47"/>
                  </a:cxn>
                  <a:cxn ang="0">
                    <a:pos x="305" y="40"/>
                  </a:cxn>
                  <a:cxn ang="0">
                    <a:pos x="302" y="33"/>
                  </a:cxn>
                  <a:cxn ang="0">
                    <a:pos x="299" y="27"/>
                  </a:cxn>
                  <a:cxn ang="0">
                    <a:pos x="294" y="22"/>
                  </a:cxn>
                  <a:cxn ang="0">
                    <a:pos x="289" y="18"/>
                  </a:cxn>
                  <a:cxn ang="0">
                    <a:pos x="283" y="13"/>
                  </a:cxn>
                  <a:cxn ang="0">
                    <a:pos x="275" y="11"/>
                  </a:cxn>
                  <a:cxn ang="0">
                    <a:pos x="268" y="11"/>
                  </a:cxn>
                  <a:cxn ang="0">
                    <a:pos x="261" y="12"/>
                  </a:cxn>
                  <a:cxn ang="0">
                    <a:pos x="239" y="17"/>
                  </a:cxn>
                  <a:cxn ang="0">
                    <a:pos x="218" y="20"/>
                  </a:cxn>
                  <a:cxn ang="0">
                    <a:pos x="197" y="21"/>
                  </a:cxn>
                  <a:cxn ang="0">
                    <a:pos x="177" y="22"/>
                  </a:cxn>
                  <a:cxn ang="0">
                    <a:pos x="159" y="22"/>
                  </a:cxn>
                  <a:cxn ang="0">
                    <a:pos x="141" y="21"/>
                  </a:cxn>
                  <a:cxn ang="0">
                    <a:pos x="126" y="20"/>
                  </a:cxn>
                  <a:cxn ang="0">
                    <a:pos x="110" y="18"/>
                  </a:cxn>
                  <a:cxn ang="0">
                    <a:pos x="86" y="12"/>
                  </a:cxn>
                  <a:cxn ang="0">
                    <a:pos x="67" y="8"/>
                  </a:cxn>
                  <a:cxn ang="0">
                    <a:pos x="55" y="4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7"/>
                  </a:cxn>
                  <a:cxn ang="0">
                    <a:pos x="2" y="24"/>
                  </a:cxn>
                </a:cxnLst>
                <a:rect l="0" t="0" r="r" b="b"/>
                <a:pathLst>
                  <a:path w="305" h="96">
                    <a:moveTo>
                      <a:pt x="2" y="24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15" y="68"/>
                    </a:lnTo>
                    <a:lnTo>
                      <a:pt x="23" y="71"/>
                    </a:lnTo>
                    <a:lnTo>
                      <a:pt x="29" y="74"/>
                    </a:lnTo>
                    <a:lnTo>
                      <a:pt x="43" y="78"/>
                    </a:lnTo>
                    <a:lnTo>
                      <a:pt x="67" y="85"/>
                    </a:lnTo>
                    <a:lnTo>
                      <a:pt x="97" y="91"/>
                    </a:lnTo>
                    <a:lnTo>
                      <a:pt x="114" y="93"/>
                    </a:lnTo>
                    <a:lnTo>
                      <a:pt x="134" y="95"/>
                    </a:lnTo>
                    <a:lnTo>
                      <a:pt x="155" y="96"/>
                    </a:lnTo>
                    <a:lnTo>
                      <a:pt x="176" y="96"/>
                    </a:lnTo>
                    <a:lnTo>
                      <a:pt x="200" y="95"/>
                    </a:lnTo>
                    <a:lnTo>
                      <a:pt x="225" y="93"/>
                    </a:lnTo>
                    <a:lnTo>
                      <a:pt x="251" y="90"/>
                    </a:lnTo>
                    <a:lnTo>
                      <a:pt x="276" y="85"/>
                    </a:lnTo>
                    <a:lnTo>
                      <a:pt x="284" y="82"/>
                    </a:lnTo>
                    <a:lnTo>
                      <a:pt x="290" y="78"/>
                    </a:lnTo>
                    <a:lnTo>
                      <a:pt x="295" y="74"/>
                    </a:lnTo>
                    <a:lnTo>
                      <a:pt x="300" y="68"/>
                    </a:lnTo>
                    <a:lnTo>
                      <a:pt x="303" y="62"/>
                    </a:lnTo>
                    <a:lnTo>
                      <a:pt x="305" y="55"/>
                    </a:lnTo>
                    <a:lnTo>
                      <a:pt x="305" y="47"/>
                    </a:lnTo>
                    <a:lnTo>
                      <a:pt x="305" y="40"/>
                    </a:lnTo>
                    <a:lnTo>
                      <a:pt x="302" y="33"/>
                    </a:lnTo>
                    <a:lnTo>
                      <a:pt x="299" y="27"/>
                    </a:lnTo>
                    <a:lnTo>
                      <a:pt x="294" y="22"/>
                    </a:lnTo>
                    <a:lnTo>
                      <a:pt x="289" y="18"/>
                    </a:lnTo>
                    <a:lnTo>
                      <a:pt x="283" y="13"/>
                    </a:lnTo>
                    <a:lnTo>
                      <a:pt x="275" y="11"/>
                    </a:lnTo>
                    <a:lnTo>
                      <a:pt x="268" y="11"/>
                    </a:lnTo>
                    <a:lnTo>
                      <a:pt x="261" y="12"/>
                    </a:lnTo>
                    <a:lnTo>
                      <a:pt x="239" y="17"/>
                    </a:lnTo>
                    <a:lnTo>
                      <a:pt x="218" y="20"/>
                    </a:lnTo>
                    <a:lnTo>
                      <a:pt x="197" y="21"/>
                    </a:lnTo>
                    <a:lnTo>
                      <a:pt x="177" y="22"/>
                    </a:lnTo>
                    <a:lnTo>
                      <a:pt x="159" y="22"/>
                    </a:lnTo>
                    <a:lnTo>
                      <a:pt x="141" y="21"/>
                    </a:lnTo>
                    <a:lnTo>
                      <a:pt x="126" y="20"/>
                    </a:lnTo>
                    <a:lnTo>
                      <a:pt x="110" y="18"/>
                    </a:lnTo>
                    <a:lnTo>
                      <a:pt x="86" y="12"/>
                    </a:lnTo>
                    <a:lnTo>
                      <a:pt x="67" y="8"/>
                    </a:lnTo>
                    <a:lnTo>
                      <a:pt x="55" y="4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8" name="Freeform 69"/>
              <p:cNvSpPr>
                <a:spLocks/>
              </p:cNvSpPr>
              <p:nvPr/>
            </p:nvSpPr>
            <p:spPr bwMode="auto">
              <a:xfrm>
                <a:off x="7307263" y="3554413"/>
                <a:ext cx="111125" cy="368300"/>
              </a:xfrm>
              <a:custGeom>
                <a:avLst/>
                <a:gdLst/>
                <a:ahLst/>
                <a:cxnLst>
                  <a:cxn ang="0">
                    <a:pos x="598" y="12"/>
                  </a:cxn>
                  <a:cxn ang="0">
                    <a:pos x="577" y="77"/>
                  </a:cxn>
                  <a:cxn ang="0">
                    <a:pos x="556" y="149"/>
                  </a:cxn>
                  <a:cxn ang="0">
                    <a:pos x="532" y="243"/>
                  </a:cxn>
                  <a:cxn ang="0">
                    <a:pos x="507" y="359"/>
                  </a:cxn>
                  <a:cxn ang="0">
                    <a:pos x="484" y="495"/>
                  </a:cxn>
                  <a:cxn ang="0">
                    <a:pos x="464" y="652"/>
                  </a:cxn>
                  <a:cxn ang="0">
                    <a:pos x="450" y="826"/>
                  </a:cxn>
                  <a:cxn ang="0">
                    <a:pos x="443" y="1019"/>
                  </a:cxn>
                  <a:cxn ang="0">
                    <a:pos x="446" y="1228"/>
                  </a:cxn>
                  <a:cxn ang="0">
                    <a:pos x="461" y="1454"/>
                  </a:cxn>
                  <a:cxn ang="0">
                    <a:pos x="490" y="1696"/>
                  </a:cxn>
                  <a:cxn ang="0">
                    <a:pos x="534" y="1951"/>
                  </a:cxn>
                  <a:cxn ang="0">
                    <a:pos x="597" y="2221"/>
                  </a:cxn>
                  <a:cxn ang="0">
                    <a:pos x="681" y="2502"/>
                  </a:cxn>
                  <a:cxn ang="0">
                    <a:pos x="732" y="2654"/>
                  </a:cxn>
                  <a:cxn ang="0">
                    <a:pos x="751" y="2697"/>
                  </a:cxn>
                  <a:cxn ang="0">
                    <a:pos x="787" y="2775"/>
                  </a:cxn>
                  <a:cxn ang="0">
                    <a:pos x="837" y="2880"/>
                  </a:cxn>
                  <a:cxn ang="0">
                    <a:pos x="900" y="3003"/>
                  </a:cxn>
                  <a:cxn ang="0">
                    <a:pos x="972" y="3135"/>
                  </a:cxn>
                  <a:cxn ang="0">
                    <a:pos x="1033" y="3236"/>
                  </a:cxn>
                  <a:cxn ang="0">
                    <a:pos x="1075" y="3301"/>
                  </a:cxn>
                  <a:cxn ang="0">
                    <a:pos x="1118" y="3365"/>
                  </a:cxn>
                  <a:cxn ang="0">
                    <a:pos x="1163" y="3425"/>
                  </a:cxn>
                  <a:cxn ang="0">
                    <a:pos x="285" y="3930"/>
                  </a:cxn>
                  <a:cxn ang="0">
                    <a:pos x="270" y="3902"/>
                  </a:cxn>
                  <a:cxn ang="0">
                    <a:pos x="232" y="3820"/>
                  </a:cxn>
                  <a:cxn ang="0">
                    <a:pos x="206" y="3757"/>
                  </a:cxn>
                  <a:cxn ang="0">
                    <a:pos x="178" y="3681"/>
                  </a:cxn>
                  <a:cxn ang="0">
                    <a:pos x="149" y="3590"/>
                  </a:cxn>
                  <a:cxn ang="0">
                    <a:pos x="119" y="3485"/>
                  </a:cxn>
                  <a:cxn ang="0">
                    <a:pos x="90" y="3366"/>
                  </a:cxn>
                  <a:cxn ang="0">
                    <a:pos x="65" y="3232"/>
                  </a:cxn>
                  <a:cxn ang="0">
                    <a:pos x="41" y="3083"/>
                  </a:cxn>
                  <a:cxn ang="0">
                    <a:pos x="21" y="2920"/>
                  </a:cxn>
                  <a:cxn ang="0">
                    <a:pos x="8" y="2742"/>
                  </a:cxn>
                  <a:cxn ang="0">
                    <a:pos x="1" y="2549"/>
                  </a:cxn>
                  <a:cxn ang="0">
                    <a:pos x="1" y="2341"/>
                  </a:cxn>
                  <a:cxn ang="0">
                    <a:pos x="10" y="2119"/>
                  </a:cxn>
                  <a:cxn ang="0">
                    <a:pos x="26" y="1896"/>
                  </a:cxn>
                  <a:cxn ang="0">
                    <a:pos x="48" y="1687"/>
                  </a:cxn>
                  <a:cxn ang="0">
                    <a:pos x="75" y="1492"/>
                  </a:cxn>
                  <a:cxn ang="0">
                    <a:pos x="105" y="1311"/>
                  </a:cxn>
                  <a:cxn ang="0">
                    <a:pos x="140" y="1143"/>
                  </a:cxn>
                  <a:cxn ang="0">
                    <a:pos x="177" y="987"/>
                  </a:cxn>
                  <a:cxn ang="0">
                    <a:pos x="216" y="842"/>
                  </a:cxn>
                  <a:cxn ang="0">
                    <a:pos x="259" y="709"/>
                  </a:cxn>
                  <a:cxn ang="0">
                    <a:pos x="302" y="588"/>
                  </a:cxn>
                  <a:cxn ang="0">
                    <a:pos x="346" y="476"/>
                  </a:cxn>
                  <a:cxn ang="0">
                    <a:pos x="391" y="375"/>
                  </a:cxn>
                  <a:cxn ang="0">
                    <a:pos x="436" y="283"/>
                  </a:cxn>
                  <a:cxn ang="0">
                    <a:pos x="479" y="201"/>
                  </a:cxn>
                  <a:cxn ang="0">
                    <a:pos x="523" y="125"/>
                  </a:cxn>
                  <a:cxn ang="0">
                    <a:pos x="564" y="59"/>
                  </a:cxn>
                  <a:cxn ang="0">
                    <a:pos x="603" y="0"/>
                  </a:cxn>
                </a:cxnLst>
                <a:rect l="0" t="0" r="r" b="b"/>
                <a:pathLst>
                  <a:path w="1186" h="3930">
                    <a:moveTo>
                      <a:pt x="603" y="0"/>
                    </a:moveTo>
                    <a:lnTo>
                      <a:pt x="598" y="12"/>
                    </a:lnTo>
                    <a:lnTo>
                      <a:pt x="586" y="49"/>
                    </a:lnTo>
                    <a:lnTo>
                      <a:pt x="577" y="77"/>
                    </a:lnTo>
                    <a:lnTo>
                      <a:pt x="566" y="110"/>
                    </a:lnTo>
                    <a:lnTo>
                      <a:pt x="556" y="149"/>
                    </a:lnTo>
                    <a:lnTo>
                      <a:pt x="543" y="193"/>
                    </a:lnTo>
                    <a:lnTo>
                      <a:pt x="532" y="243"/>
                    </a:lnTo>
                    <a:lnTo>
                      <a:pt x="520" y="299"/>
                    </a:lnTo>
                    <a:lnTo>
                      <a:pt x="507" y="359"/>
                    </a:lnTo>
                    <a:lnTo>
                      <a:pt x="495" y="425"/>
                    </a:lnTo>
                    <a:lnTo>
                      <a:pt x="484" y="495"/>
                    </a:lnTo>
                    <a:lnTo>
                      <a:pt x="473" y="571"/>
                    </a:lnTo>
                    <a:lnTo>
                      <a:pt x="464" y="652"/>
                    </a:lnTo>
                    <a:lnTo>
                      <a:pt x="456" y="736"/>
                    </a:lnTo>
                    <a:lnTo>
                      <a:pt x="450" y="826"/>
                    </a:lnTo>
                    <a:lnTo>
                      <a:pt x="445" y="920"/>
                    </a:lnTo>
                    <a:lnTo>
                      <a:pt x="443" y="1019"/>
                    </a:lnTo>
                    <a:lnTo>
                      <a:pt x="443" y="1121"/>
                    </a:lnTo>
                    <a:lnTo>
                      <a:pt x="446" y="1228"/>
                    </a:lnTo>
                    <a:lnTo>
                      <a:pt x="452" y="1340"/>
                    </a:lnTo>
                    <a:lnTo>
                      <a:pt x="461" y="1454"/>
                    </a:lnTo>
                    <a:lnTo>
                      <a:pt x="473" y="1573"/>
                    </a:lnTo>
                    <a:lnTo>
                      <a:pt x="490" y="1696"/>
                    </a:lnTo>
                    <a:lnTo>
                      <a:pt x="509" y="1821"/>
                    </a:lnTo>
                    <a:lnTo>
                      <a:pt x="534" y="1951"/>
                    </a:lnTo>
                    <a:lnTo>
                      <a:pt x="563" y="2085"/>
                    </a:lnTo>
                    <a:lnTo>
                      <a:pt x="597" y="2221"/>
                    </a:lnTo>
                    <a:lnTo>
                      <a:pt x="636" y="2360"/>
                    </a:lnTo>
                    <a:lnTo>
                      <a:pt x="681" y="2502"/>
                    </a:lnTo>
                    <a:lnTo>
                      <a:pt x="730" y="2648"/>
                    </a:lnTo>
                    <a:lnTo>
                      <a:pt x="732" y="2654"/>
                    </a:lnTo>
                    <a:lnTo>
                      <a:pt x="740" y="2671"/>
                    </a:lnTo>
                    <a:lnTo>
                      <a:pt x="751" y="2697"/>
                    </a:lnTo>
                    <a:lnTo>
                      <a:pt x="767" y="2732"/>
                    </a:lnTo>
                    <a:lnTo>
                      <a:pt x="787" y="2775"/>
                    </a:lnTo>
                    <a:lnTo>
                      <a:pt x="810" y="2824"/>
                    </a:lnTo>
                    <a:lnTo>
                      <a:pt x="837" y="2880"/>
                    </a:lnTo>
                    <a:lnTo>
                      <a:pt x="867" y="2940"/>
                    </a:lnTo>
                    <a:lnTo>
                      <a:pt x="900" y="3003"/>
                    </a:lnTo>
                    <a:lnTo>
                      <a:pt x="935" y="3068"/>
                    </a:lnTo>
                    <a:lnTo>
                      <a:pt x="972" y="3135"/>
                    </a:lnTo>
                    <a:lnTo>
                      <a:pt x="1012" y="3202"/>
                    </a:lnTo>
                    <a:lnTo>
                      <a:pt x="1033" y="3236"/>
                    </a:lnTo>
                    <a:lnTo>
                      <a:pt x="1053" y="3269"/>
                    </a:lnTo>
                    <a:lnTo>
                      <a:pt x="1075" y="3301"/>
                    </a:lnTo>
                    <a:lnTo>
                      <a:pt x="1097" y="3334"/>
                    </a:lnTo>
                    <a:lnTo>
                      <a:pt x="1118" y="3365"/>
                    </a:lnTo>
                    <a:lnTo>
                      <a:pt x="1141" y="3395"/>
                    </a:lnTo>
                    <a:lnTo>
                      <a:pt x="1163" y="3425"/>
                    </a:lnTo>
                    <a:lnTo>
                      <a:pt x="1186" y="3454"/>
                    </a:lnTo>
                    <a:lnTo>
                      <a:pt x="285" y="3930"/>
                    </a:lnTo>
                    <a:lnTo>
                      <a:pt x="281" y="3923"/>
                    </a:lnTo>
                    <a:lnTo>
                      <a:pt x="270" y="3902"/>
                    </a:lnTo>
                    <a:lnTo>
                      <a:pt x="253" y="3868"/>
                    </a:lnTo>
                    <a:lnTo>
                      <a:pt x="232" y="3820"/>
                    </a:lnTo>
                    <a:lnTo>
                      <a:pt x="219" y="3790"/>
                    </a:lnTo>
                    <a:lnTo>
                      <a:pt x="206" y="3757"/>
                    </a:lnTo>
                    <a:lnTo>
                      <a:pt x="193" y="3721"/>
                    </a:lnTo>
                    <a:lnTo>
                      <a:pt x="178" y="3681"/>
                    </a:lnTo>
                    <a:lnTo>
                      <a:pt x="164" y="3637"/>
                    </a:lnTo>
                    <a:lnTo>
                      <a:pt x="149" y="3590"/>
                    </a:lnTo>
                    <a:lnTo>
                      <a:pt x="135" y="3539"/>
                    </a:lnTo>
                    <a:lnTo>
                      <a:pt x="119" y="3485"/>
                    </a:lnTo>
                    <a:lnTo>
                      <a:pt x="105" y="3427"/>
                    </a:lnTo>
                    <a:lnTo>
                      <a:pt x="90" y="3366"/>
                    </a:lnTo>
                    <a:lnTo>
                      <a:pt x="77" y="3301"/>
                    </a:lnTo>
                    <a:lnTo>
                      <a:pt x="65" y="3232"/>
                    </a:lnTo>
                    <a:lnTo>
                      <a:pt x="52" y="3160"/>
                    </a:lnTo>
                    <a:lnTo>
                      <a:pt x="41" y="3083"/>
                    </a:lnTo>
                    <a:lnTo>
                      <a:pt x="30" y="3004"/>
                    </a:lnTo>
                    <a:lnTo>
                      <a:pt x="21" y="2920"/>
                    </a:lnTo>
                    <a:lnTo>
                      <a:pt x="14" y="2833"/>
                    </a:lnTo>
                    <a:lnTo>
                      <a:pt x="8" y="2742"/>
                    </a:lnTo>
                    <a:lnTo>
                      <a:pt x="3" y="2648"/>
                    </a:lnTo>
                    <a:lnTo>
                      <a:pt x="1" y="2549"/>
                    </a:lnTo>
                    <a:lnTo>
                      <a:pt x="0" y="2447"/>
                    </a:lnTo>
                    <a:lnTo>
                      <a:pt x="1" y="2341"/>
                    </a:lnTo>
                    <a:lnTo>
                      <a:pt x="4" y="2232"/>
                    </a:lnTo>
                    <a:lnTo>
                      <a:pt x="10" y="2119"/>
                    </a:lnTo>
                    <a:lnTo>
                      <a:pt x="17" y="2005"/>
                    </a:lnTo>
                    <a:lnTo>
                      <a:pt x="26" y="1896"/>
                    </a:lnTo>
                    <a:lnTo>
                      <a:pt x="37" y="1789"/>
                    </a:lnTo>
                    <a:lnTo>
                      <a:pt x="48" y="1687"/>
                    </a:lnTo>
                    <a:lnTo>
                      <a:pt x="60" y="1588"/>
                    </a:lnTo>
                    <a:lnTo>
                      <a:pt x="75" y="1492"/>
                    </a:lnTo>
                    <a:lnTo>
                      <a:pt x="89" y="1400"/>
                    </a:lnTo>
                    <a:lnTo>
                      <a:pt x="105" y="1311"/>
                    </a:lnTo>
                    <a:lnTo>
                      <a:pt x="122" y="1225"/>
                    </a:lnTo>
                    <a:lnTo>
                      <a:pt x="140" y="1143"/>
                    </a:lnTo>
                    <a:lnTo>
                      <a:pt x="157" y="1063"/>
                    </a:lnTo>
                    <a:lnTo>
                      <a:pt x="177" y="987"/>
                    </a:lnTo>
                    <a:lnTo>
                      <a:pt x="197" y="913"/>
                    </a:lnTo>
                    <a:lnTo>
                      <a:pt x="216" y="842"/>
                    </a:lnTo>
                    <a:lnTo>
                      <a:pt x="237" y="774"/>
                    </a:lnTo>
                    <a:lnTo>
                      <a:pt x="259" y="709"/>
                    </a:lnTo>
                    <a:lnTo>
                      <a:pt x="280" y="647"/>
                    </a:lnTo>
                    <a:lnTo>
                      <a:pt x="302" y="588"/>
                    </a:lnTo>
                    <a:lnTo>
                      <a:pt x="324" y="531"/>
                    </a:lnTo>
                    <a:lnTo>
                      <a:pt x="346" y="476"/>
                    </a:lnTo>
                    <a:lnTo>
                      <a:pt x="369" y="425"/>
                    </a:lnTo>
                    <a:lnTo>
                      <a:pt x="391" y="375"/>
                    </a:lnTo>
                    <a:lnTo>
                      <a:pt x="413" y="329"/>
                    </a:lnTo>
                    <a:lnTo>
                      <a:pt x="436" y="283"/>
                    </a:lnTo>
                    <a:lnTo>
                      <a:pt x="458" y="241"/>
                    </a:lnTo>
                    <a:lnTo>
                      <a:pt x="479" y="201"/>
                    </a:lnTo>
                    <a:lnTo>
                      <a:pt x="501" y="161"/>
                    </a:lnTo>
                    <a:lnTo>
                      <a:pt x="523" y="125"/>
                    </a:lnTo>
                    <a:lnTo>
                      <a:pt x="543" y="91"/>
                    </a:lnTo>
                    <a:lnTo>
                      <a:pt x="564" y="59"/>
                    </a:lnTo>
                    <a:lnTo>
                      <a:pt x="584" y="28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9" name="Freeform 71"/>
              <p:cNvSpPr>
                <a:spLocks/>
              </p:cNvSpPr>
              <p:nvPr/>
            </p:nvSpPr>
            <p:spPr bwMode="auto">
              <a:xfrm>
                <a:off x="7275513" y="3554413"/>
                <a:ext cx="101600" cy="411163"/>
              </a:xfrm>
              <a:custGeom>
                <a:avLst/>
                <a:gdLst/>
                <a:ahLst/>
                <a:cxnLst>
                  <a:cxn ang="0">
                    <a:pos x="935" y="5"/>
                  </a:cxn>
                  <a:cxn ang="0">
                    <a:pos x="895" y="35"/>
                  </a:cxn>
                  <a:cxn ang="0">
                    <a:pos x="850" y="77"/>
                  </a:cxn>
                  <a:cxn ang="0">
                    <a:pos x="792" y="144"/>
                  </a:cxn>
                  <a:cxn ang="0">
                    <a:pos x="739" y="212"/>
                  </a:cxn>
                  <a:cxn ang="0">
                    <a:pos x="700" y="268"/>
                  </a:cxn>
                  <a:cxn ang="0">
                    <a:pos x="657" y="333"/>
                  </a:cxn>
                  <a:cxn ang="0">
                    <a:pos x="613" y="406"/>
                  </a:cxn>
                  <a:cxn ang="0">
                    <a:pos x="565" y="490"/>
                  </a:cxn>
                  <a:cxn ang="0">
                    <a:pos x="514" y="584"/>
                  </a:cxn>
                  <a:cxn ang="0">
                    <a:pos x="460" y="691"/>
                  </a:cxn>
                  <a:cxn ang="0">
                    <a:pos x="402" y="818"/>
                  </a:cxn>
                  <a:cxn ang="0">
                    <a:pos x="343" y="965"/>
                  </a:cxn>
                  <a:cxn ang="0">
                    <a:pos x="282" y="1131"/>
                  </a:cxn>
                  <a:cxn ang="0">
                    <a:pos x="223" y="1316"/>
                  </a:cxn>
                  <a:cxn ang="0">
                    <a:pos x="167" y="1518"/>
                  </a:cxn>
                  <a:cxn ang="0">
                    <a:pos x="117" y="1736"/>
                  </a:cxn>
                  <a:cxn ang="0">
                    <a:pos x="73" y="1969"/>
                  </a:cxn>
                  <a:cxn ang="0">
                    <a:pos x="38" y="2216"/>
                  </a:cxn>
                  <a:cxn ang="0">
                    <a:pos x="13" y="2476"/>
                  </a:cxn>
                  <a:cxn ang="0">
                    <a:pos x="1" y="2746"/>
                  </a:cxn>
                  <a:cxn ang="0">
                    <a:pos x="2" y="3028"/>
                  </a:cxn>
                  <a:cxn ang="0">
                    <a:pos x="20" y="3318"/>
                  </a:cxn>
                  <a:cxn ang="0">
                    <a:pos x="55" y="3619"/>
                  </a:cxn>
                  <a:cxn ang="0">
                    <a:pos x="110" y="3925"/>
                  </a:cxn>
                  <a:cxn ang="0">
                    <a:pos x="187" y="4238"/>
                  </a:cxn>
                  <a:cxn ang="0">
                    <a:pos x="1081" y="4110"/>
                  </a:cxn>
                  <a:cxn ang="0">
                    <a:pos x="1064" y="4078"/>
                  </a:cxn>
                  <a:cxn ang="0">
                    <a:pos x="1021" y="3982"/>
                  </a:cxn>
                  <a:cxn ang="0">
                    <a:pos x="991" y="3911"/>
                  </a:cxn>
                  <a:cxn ang="0">
                    <a:pos x="959" y="3825"/>
                  </a:cxn>
                  <a:cxn ang="0">
                    <a:pos x="923" y="3725"/>
                  </a:cxn>
                  <a:cxn ang="0">
                    <a:pos x="887" y="3609"/>
                  </a:cxn>
                  <a:cxn ang="0">
                    <a:pos x="848" y="3480"/>
                  </a:cxn>
                  <a:cxn ang="0">
                    <a:pos x="812" y="3337"/>
                  </a:cxn>
                  <a:cxn ang="0">
                    <a:pos x="777" y="3180"/>
                  </a:cxn>
                  <a:cxn ang="0">
                    <a:pos x="745" y="3011"/>
                  </a:cxn>
                  <a:cxn ang="0">
                    <a:pos x="717" y="2827"/>
                  </a:cxn>
                  <a:cxn ang="0">
                    <a:pos x="695" y="2632"/>
                  </a:cxn>
                  <a:cxn ang="0">
                    <a:pos x="677" y="2424"/>
                  </a:cxn>
                  <a:cxn ang="0">
                    <a:pos x="668" y="2203"/>
                  </a:cxn>
                  <a:cxn ang="0">
                    <a:pos x="659" y="1775"/>
                  </a:cxn>
                  <a:cxn ang="0">
                    <a:pos x="659" y="1580"/>
                  </a:cxn>
                  <a:cxn ang="0">
                    <a:pos x="662" y="1395"/>
                  </a:cxn>
                  <a:cxn ang="0">
                    <a:pos x="666" y="1223"/>
                  </a:cxn>
                  <a:cxn ang="0">
                    <a:pos x="674" y="1062"/>
                  </a:cxn>
                  <a:cxn ang="0">
                    <a:pos x="684" y="912"/>
                  </a:cxn>
                  <a:cxn ang="0">
                    <a:pos x="698" y="772"/>
                  </a:cxn>
                  <a:cxn ang="0">
                    <a:pos x="715" y="642"/>
                  </a:cxn>
                  <a:cxn ang="0">
                    <a:pos x="736" y="523"/>
                  </a:cxn>
                  <a:cxn ang="0">
                    <a:pos x="760" y="413"/>
                  </a:cxn>
                  <a:cxn ang="0">
                    <a:pos x="789" y="313"/>
                  </a:cxn>
                  <a:cxn ang="0">
                    <a:pos x="821" y="221"/>
                  </a:cxn>
                  <a:cxn ang="0">
                    <a:pos x="857" y="139"/>
                  </a:cxn>
                  <a:cxn ang="0">
                    <a:pos x="898" y="66"/>
                  </a:cxn>
                  <a:cxn ang="0">
                    <a:pos x="943" y="0"/>
                  </a:cxn>
                </a:cxnLst>
                <a:rect l="0" t="0" r="r" b="b"/>
                <a:pathLst>
                  <a:path w="1081" h="4396">
                    <a:moveTo>
                      <a:pt x="943" y="0"/>
                    </a:moveTo>
                    <a:lnTo>
                      <a:pt x="935" y="5"/>
                    </a:lnTo>
                    <a:lnTo>
                      <a:pt x="912" y="20"/>
                    </a:lnTo>
                    <a:lnTo>
                      <a:pt x="895" y="35"/>
                    </a:lnTo>
                    <a:lnTo>
                      <a:pt x="874" y="53"/>
                    </a:lnTo>
                    <a:lnTo>
                      <a:pt x="850" y="77"/>
                    </a:lnTo>
                    <a:lnTo>
                      <a:pt x="823" y="107"/>
                    </a:lnTo>
                    <a:lnTo>
                      <a:pt x="792" y="144"/>
                    </a:lnTo>
                    <a:lnTo>
                      <a:pt x="758" y="187"/>
                    </a:lnTo>
                    <a:lnTo>
                      <a:pt x="739" y="212"/>
                    </a:lnTo>
                    <a:lnTo>
                      <a:pt x="719" y="239"/>
                    </a:lnTo>
                    <a:lnTo>
                      <a:pt x="700" y="268"/>
                    </a:lnTo>
                    <a:lnTo>
                      <a:pt x="679" y="300"/>
                    </a:lnTo>
                    <a:lnTo>
                      <a:pt x="657" y="333"/>
                    </a:lnTo>
                    <a:lnTo>
                      <a:pt x="636" y="368"/>
                    </a:lnTo>
                    <a:lnTo>
                      <a:pt x="613" y="406"/>
                    </a:lnTo>
                    <a:lnTo>
                      <a:pt x="589" y="447"/>
                    </a:lnTo>
                    <a:lnTo>
                      <a:pt x="565" y="490"/>
                    </a:lnTo>
                    <a:lnTo>
                      <a:pt x="540" y="536"/>
                    </a:lnTo>
                    <a:lnTo>
                      <a:pt x="514" y="584"/>
                    </a:lnTo>
                    <a:lnTo>
                      <a:pt x="487" y="635"/>
                    </a:lnTo>
                    <a:lnTo>
                      <a:pt x="460" y="691"/>
                    </a:lnTo>
                    <a:lnTo>
                      <a:pt x="431" y="752"/>
                    </a:lnTo>
                    <a:lnTo>
                      <a:pt x="402" y="818"/>
                    </a:lnTo>
                    <a:lnTo>
                      <a:pt x="373" y="889"/>
                    </a:lnTo>
                    <a:lnTo>
                      <a:pt x="343" y="965"/>
                    </a:lnTo>
                    <a:lnTo>
                      <a:pt x="313" y="1046"/>
                    </a:lnTo>
                    <a:lnTo>
                      <a:pt x="282" y="1131"/>
                    </a:lnTo>
                    <a:lnTo>
                      <a:pt x="253" y="1221"/>
                    </a:lnTo>
                    <a:lnTo>
                      <a:pt x="223" y="1316"/>
                    </a:lnTo>
                    <a:lnTo>
                      <a:pt x="195" y="1415"/>
                    </a:lnTo>
                    <a:lnTo>
                      <a:pt x="167" y="1518"/>
                    </a:lnTo>
                    <a:lnTo>
                      <a:pt x="141" y="1625"/>
                    </a:lnTo>
                    <a:lnTo>
                      <a:pt x="117" y="1736"/>
                    </a:lnTo>
                    <a:lnTo>
                      <a:pt x="94" y="1850"/>
                    </a:lnTo>
                    <a:lnTo>
                      <a:pt x="73" y="1969"/>
                    </a:lnTo>
                    <a:lnTo>
                      <a:pt x="55" y="2091"/>
                    </a:lnTo>
                    <a:lnTo>
                      <a:pt x="38" y="2216"/>
                    </a:lnTo>
                    <a:lnTo>
                      <a:pt x="24" y="2344"/>
                    </a:lnTo>
                    <a:lnTo>
                      <a:pt x="13" y="2476"/>
                    </a:lnTo>
                    <a:lnTo>
                      <a:pt x="5" y="2610"/>
                    </a:lnTo>
                    <a:lnTo>
                      <a:pt x="1" y="2746"/>
                    </a:lnTo>
                    <a:lnTo>
                      <a:pt x="0" y="2886"/>
                    </a:lnTo>
                    <a:lnTo>
                      <a:pt x="2" y="3028"/>
                    </a:lnTo>
                    <a:lnTo>
                      <a:pt x="9" y="3172"/>
                    </a:lnTo>
                    <a:lnTo>
                      <a:pt x="20" y="3318"/>
                    </a:lnTo>
                    <a:lnTo>
                      <a:pt x="35" y="3468"/>
                    </a:lnTo>
                    <a:lnTo>
                      <a:pt x="55" y="3619"/>
                    </a:lnTo>
                    <a:lnTo>
                      <a:pt x="80" y="3770"/>
                    </a:lnTo>
                    <a:lnTo>
                      <a:pt x="110" y="3925"/>
                    </a:lnTo>
                    <a:lnTo>
                      <a:pt x="145" y="4081"/>
                    </a:lnTo>
                    <a:lnTo>
                      <a:pt x="187" y="4238"/>
                    </a:lnTo>
                    <a:lnTo>
                      <a:pt x="233" y="4396"/>
                    </a:lnTo>
                    <a:lnTo>
                      <a:pt x="1081" y="4110"/>
                    </a:lnTo>
                    <a:lnTo>
                      <a:pt x="1077" y="4102"/>
                    </a:lnTo>
                    <a:lnTo>
                      <a:pt x="1064" y="4078"/>
                    </a:lnTo>
                    <a:lnTo>
                      <a:pt x="1046" y="4038"/>
                    </a:lnTo>
                    <a:lnTo>
                      <a:pt x="1021" y="3982"/>
                    </a:lnTo>
                    <a:lnTo>
                      <a:pt x="1006" y="3948"/>
                    </a:lnTo>
                    <a:lnTo>
                      <a:pt x="991" y="3911"/>
                    </a:lnTo>
                    <a:lnTo>
                      <a:pt x="975" y="3869"/>
                    </a:lnTo>
                    <a:lnTo>
                      <a:pt x="959" y="3825"/>
                    </a:lnTo>
                    <a:lnTo>
                      <a:pt x="941" y="3777"/>
                    </a:lnTo>
                    <a:lnTo>
                      <a:pt x="923" y="3725"/>
                    </a:lnTo>
                    <a:lnTo>
                      <a:pt x="904" y="3669"/>
                    </a:lnTo>
                    <a:lnTo>
                      <a:pt x="887" y="3609"/>
                    </a:lnTo>
                    <a:lnTo>
                      <a:pt x="867" y="3546"/>
                    </a:lnTo>
                    <a:lnTo>
                      <a:pt x="848" y="3480"/>
                    </a:lnTo>
                    <a:lnTo>
                      <a:pt x="830" y="3410"/>
                    </a:lnTo>
                    <a:lnTo>
                      <a:pt x="812" y="3337"/>
                    </a:lnTo>
                    <a:lnTo>
                      <a:pt x="795" y="3261"/>
                    </a:lnTo>
                    <a:lnTo>
                      <a:pt x="777" y="3180"/>
                    </a:lnTo>
                    <a:lnTo>
                      <a:pt x="761" y="3098"/>
                    </a:lnTo>
                    <a:lnTo>
                      <a:pt x="745" y="3011"/>
                    </a:lnTo>
                    <a:lnTo>
                      <a:pt x="731" y="2921"/>
                    </a:lnTo>
                    <a:lnTo>
                      <a:pt x="717" y="2827"/>
                    </a:lnTo>
                    <a:lnTo>
                      <a:pt x="705" y="2731"/>
                    </a:lnTo>
                    <a:lnTo>
                      <a:pt x="695" y="2632"/>
                    </a:lnTo>
                    <a:lnTo>
                      <a:pt x="685" y="2529"/>
                    </a:lnTo>
                    <a:lnTo>
                      <a:pt x="677" y="2424"/>
                    </a:lnTo>
                    <a:lnTo>
                      <a:pt x="672" y="2315"/>
                    </a:lnTo>
                    <a:lnTo>
                      <a:pt x="668" y="2203"/>
                    </a:lnTo>
                    <a:lnTo>
                      <a:pt x="663" y="1983"/>
                    </a:lnTo>
                    <a:lnTo>
                      <a:pt x="659" y="1775"/>
                    </a:lnTo>
                    <a:lnTo>
                      <a:pt x="659" y="1676"/>
                    </a:lnTo>
                    <a:lnTo>
                      <a:pt x="659" y="1580"/>
                    </a:lnTo>
                    <a:lnTo>
                      <a:pt x="661" y="1486"/>
                    </a:lnTo>
                    <a:lnTo>
                      <a:pt x="662" y="1395"/>
                    </a:lnTo>
                    <a:lnTo>
                      <a:pt x="664" y="1308"/>
                    </a:lnTo>
                    <a:lnTo>
                      <a:pt x="666" y="1223"/>
                    </a:lnTo>
                    <a:lnTo>
                      <a:pt x="670" y="1142"/>
                    </a:lnTo>
                    <a:lnTo>
                      <a:pt x="674" y="1062"/>
                    </a:lnTo>
                    <a:lnTo>
                      <a:pt x="678" y="986"/>
                    </a:lnTo>
                    <a:lnTo>
                      <a:pt x="684" y="912"/>
                    </a:lnTo>
                    <a:lnTo>
                      <a:pt x="690" y="840"/>
                    </a:lnTo>
                    <a:lnTo>
                      <a:pt x="698" y="772"/>
                    </a:lnTo>
                    <a:lnTo>
                      <a:pt x="706" y="706"/>
                    </a:lnTo>
                    <a:lnTo>
                      <a:pt x="715" y="642"/>
                    </a:lnTo>
                    <a:lnTo>
                      <a:pt x="725" y="581"/>
                    </a:lnTo>
                    <a:lnTo>
                      <a:pt x="736" y="523"/>
                    </a:lnTo>
                    <a:lnTo>
                      <a:pt x="747" y="467"/>
                    </a:lnTo>
                    <a:lnTo>
                      <a:pt x="760" y="413"/>
                    </a:lnTo>
                    <a:lnTo>
                      <a:pt x="774" y="362"/>
                    </a:lnTo>
                    <a:lnTo>
                      <a:pt x="789" y="313"/>
                    </a:lnTo>
                    <a:lnTo>
                      <a:pt x="804" y="266"/>
                    </a:lnTo>
                    <a:lnTo>
                      <a:pt x="821" y="221"/>
                    </a:lnTo>
                    <a:lnTo>
                      <a:pt x="838" y="179"/>
                    </a:lnTo>
                    <a:lnTo>
                      <a:pt x="857" y="139"/>
                    </a:lnTo>
                    <a:lnTo>
                      <a:pt x="876" y="102"/>
                    </a:lnTo>
                    <a:lnTo>
                      <a:pt x="898" y="66"/>
                    </a:lnTo>
                    <a:lnTo>
                      <a:pt x="920" y="3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6660232" y="4293096"/>
                <a:ext cx="72008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7308304" y="3429000"/>
                <a:ext cx="45719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</p:grpSp>
      </p:grpSp>
      <p:grpSp>
        <p:nvGrpSpPr>
          <p:cNvPr id="26" name="그룹 22"/>
          <p:cNvGrpSpPr/>
          <p:nvPr/>
        </p:nvGrpSpPr>
        <p:grpSpPr>
          <a:xfrm>
            <a:off x="121364" y="138716"/>
            <a:ext cx="4993676" cy="553998"/>
            <a:chOff x="6472026" y="1120604"/>
            <a:chExt cx="6658233" cy="738663"/>
          </a:xfrm>
        </p:grpSpPr>
        <p:sp>
          <p:nvSpPr>
            <p:cNvPr id="38" name="TextBox 37"/>
            <p:cNvSpPr txBox="1"/>
            <p:nvPr/>
          </p:nvSpPr>
          <p:spPr>
            <a:xfrm>
              <a:off x="6472026" y="1120604"/>
              <a:ext cx="6658233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000" b="1" dirty="0">
                  <a:latin typeface="MingLiU-ExtB" pitchFamily="18" charset="-120"/>
                </a:rPr>
                <a:t>한국의 다케시마 불법 점거</a:t>
              </a:r>
            </a:p>
          </p:txBody>
        </p:sp>
        <p:cxnSp>
          <p:nvCxnSpPr>
            <p:cNvPr id="39" name="직선 연결선 38"/>
            <p:cNvCxnSpPr>
              <a:cxnSpLocks/>
            </p:cNvCxnSpPr>
            <p:nvPr/>
          </p:nvCxnSpPr>
          <p:spPr>
            <a:xfrm>
              <a:off x="6642446" y="1755263"/>
              <a:ext cx="62438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68F1F9-6CA2-4CF4-8427-DB4DD8414A61}"/>
              </a:ext>
            </a:extLst>
          </p:cNvPr>
          <p:cNvSpPr/>
          <p:nvPr/>
        </p:nvSpPr>
        <p:spPr>
          <a:xfrm>
            <a:off x="121364" y="581037"/>
            <a:ext cx="5137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altLang="ko-KR" sz="2000" dirty="0">
                <a:solidFill>
                  <a:schemeClr val="accent4"/>
                </a:solidFill>
                <a:latin typeface="+mn-ea"/>
              </a:rPr>
              <a:t>1953</a:t>
            </a:r>
            <a:r>
              <a:rPr lang="ko-KR" altLang="en-US" sz="2000" dirty="0">
                <a:solidFill>
                  <a:schemeClr val="accent4"/>
                </a:solidFill>
                <a:latin typeface="+mn-ea"/>
              </a:rPr>
              <a:t>년 </a:t>
            </a:r>
            <a:r>
              <a:rPr lang="en-US" altLang="ko-KR" sz="2000" dirty="0">
                <a:solidFill>
                  <a:schemeClr val="accent4"/>
                </a:solidFill>
                <a:latin typeface="+mn-ea"/>
              </a:rPr>
              <a:t>(</a:t>
            </a:r>
            <a:r>
              <a:rPr lang="ko-KR" altLang="en-US" sz="2000" dirty="0">
                <a:solidFill>
                  <a:schemeClr val="accent4"/>
                </a:solidFill>
                <a:latin typeface="+mn-ea"/>
              </a:rPr>
              <a:t>쇼와</a:t>
            </a:r>
            <a:r>
              <a:rPr lang="en-US" altLang="ko-KR" sz="2000" dirty="0">
                <a:solidFill>
                  <a:schemeClr val="accent4"/>
                </a:solidFill>
                <a:latin typeface="+mn-ea"/>
              </a:rPr>
              <a:t>28) </a:t>
            </a:r>
            <a:r>
              <a:rPr lang="ko-KR" altLang="en-US" sz="2000" dirty="0">
                <a:solidFill>
                  <a:schemeClr val="accent4"/>
                </a:solidFill>
                <a:latin typeface="+mn-ea"/>
              </a:rPr>
              <a:t>한국으로부터 순시선 총격</a:t>
            </a:r>
            <a:endParaRPr lang="en-ID" altLang="ko-KR" sz="2000" dirty="0">
              <a:solidFill>
                <a:schemeClr val="accent4"/>
              </a:solidFill>
              <a:latin typeface="+mn-ea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819F3F7-52DE-4B23-862F-08B508BFF869}"/>
              </a:ext>
            </a:extLst>
          </p:cNvPr>
          <p:cNvGrpSpPr/>
          <p:nvPr/>
        </p:nvGrpSpPr>
        <p:grpSpPr>
          <a:xfrm>
            <a:off x="472776" y="1168709"/>
            <a:ext cx="7768539" cy="3140626"/>
            <a:chOff x="472776" y="1168709"/>
            <a:chExt cx="7768539" cy="3140626"/>
          </a:xfrm>
        </p:grpSpPr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8A89DE54-B9C0-49F5-996C-7C11096D276E}"/>
                </a:ext>
              </a:extLst>
            </p:cNvPr>
            <p:cNvSpPr/>
            <p:nvPr/>
          </p:nvSpPr>
          <p:spPr>
            <a:xfrm>
              <a:off x="472776" y="1168709"/>
              <a:ext cx="4099224" cy="3140626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C96494-0917-40E0-9A1F-0260487CD40E}"/>
                </a:ext>
              </a:extLst>
            </p:cNvPr>
            <p:cNvSpPr txBox="1"/>
            <p:nvPr/>
          </p:nvSpPr>
          <p:spPr>
            <a:xfrm>
              <a:off x="4831083" y="1712688"/>
              <a:ext cx="341023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/>
                <a:t>일본 정부 자료로 </a:t>
              </a:r>
              <a:r>
                <a:rPr lang="en-US" altLang="ko-KR" sz="2200" b="1" dirty="0"/>
                <a:t>1953</a:t>
              </a:r>
              <a:r>
                <a:rPr lang="ko-KR" altLang="en-US" sz="2200" b="1" dirty="0"/>
                <a:t>년 수차례에 걸쳐 일본 해상 보안청 순시선과 일본 어민들이 독도로 들어간 사실이 확인 되는 자료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3FDEA405-0C90-4E2C-B55A-0D460EB02FFC}"/>
              </a:ext>
            </a:extLst>
          </p:cNvPr>
          <p:cNvGrpSpPr/>
          <p:nvPr/>
        </p:nvGrpSpPr>
        <p:grpSpPr>
          <a:xfrm>
            <a:off x="494032" y="3270820"/>
            <a:ext cx="8155936" cy="3373173"/>
            <a:chOff x="494032" y="3270820"/>
            <a:chExt cx="8155936" cy="3373173"/>
          </a:xfrm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5C64515E-5082-4626-A62A-99699BA7301F}"/>
                </a:ext>
              </a:extLst>
            </p:cNvPr>
            <p:cNvSpPr/>
            <p:nvPr/>
          </p:nvSpPr>
          <p:spPr>
            <a:xfrm>
              <a:off x="494032" y="3270820"/>
              <a:ext cx="4056712" cy="3373173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C8B139-81E9-477B-BFC2-DEF94D047144}"/>
                </a:ext>
              </a:extLst>
            </p:cNvPr>
            <p:cNvSpPr txBox="1"/>
            <p:nvPr/>
          </p:nvSpPr>
          <p:spPr>
            <a:xfrm>
              <a:off x="4831083" y="4119631"/>
              <a:ext cx="381888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/>
                <a:t>불법어업 종사하고 있는 한국 어민에 대해 다케시마로부터 퇴거하도록 요구 </a:t>
              </a:r>
              <a:r>
                <a:rPr lang="en-US" altLang="ko-KR" sz="2200" b="1" dirty="0"/>
                <a:t>-&gt;</a:t>
              </a:r>
            </a:p>
            <a:p>
              <a:r>
                <a:rPr lang="ko-KR" altLang="en-US" sz="2200" b="1" dirty="0"/>
                <a:t>한국 어민을 원호하고 있던 한국 관헌에 의해 총격을 받았다는 순시선</a:t>
              </a:r>
              <a:endParaRPr lang="en-US" altLang="ko-KR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066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B5C16B9-B27F-4AE6-83E9-8C0B00CBEAD3}"/>
              </a:ext>
            </a:extLst>
          </p:cNvPr>
          <p:cNvGrpSpPr/>
          <p:nvPr/>
        </p:nvGrpSpPr>
        <p:grpSpPr>
          <a:xfrm>
            <a:off x="6516216" y="4339383"/>
            <a:ext cx="2430270" cy="2430270"/>
            <a:chOff x="7306558" y="3550060"/>
            <a:chExt cx="3240360" cy="3240360"/>
          </a:xfrm>
        </p:grpSpPr>
        <p:grpSp>
          <p:nvGrpSpPr>
            <p:cNvPr id="11" name="그룹 146"/>
            <p:cNvGrpSpPr/>
            <p:nvPr/>
          </p:nvGrpSpPr>
          <p:grpSpPr>
            <a:xfrm>
              <a:off x="7306558" y="3550060"/>
              <a:ext cx="3240360" cy="3240360"/>
              <a:chOff x="2987824" y="1412776"/>
              <a:chExt cx="3240360" cy="3240360"/>
            </a:xfrm>
          </p:grpSpPr>
          <p:sp>
            <p:nvSpPr>
              <p:cNvPr id="22" name="도넛 2"/>
              <p:cNvSpPr/>
              <p:nvPr/>
            </p:nvSpPr>
            <p:spPr>
              <a:xfrm>
                <a:off x="2987824" y="1412776"/>
                <a:ext cx="3240360" cy="3240360"/>
              </a:xfrm>
              <a:prstGeom prst="donut">
                <a:avLst>
                  <a:gd name="adj" fmla="val 1907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도넛 22"/>
              <p:cNvSpPr/>
              <p:nvPr/>
            </p:nvSpPr>
            <p:spPr>
              <a:xfrm>
                <a:off x="3347864" y="1772816"/>
                <a:ext cx="2520280" cy="2520280"/>
              </a:xfrm>
              <a:prstGeom prst="donut">
                <a:avLst>
                  <a:gd name="adj" fmla="val 23884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도넛 23"/>
              <p:cNvSpPr/>
              <p:nvPr/>
            </p:nvSpPr>
            <p:spPr>
              <a:xfrm>
                <a:off x="3851920" y="2276872"/>
                <a:ext cx="1512168" cy="1512168"/>
              </a:xfrm>
              <a:prstGeom prst="donut">
                <a:avLst>
                  <a:gd name="adj" fmla="val 9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45"/>
            <p:cNvGrpSpPr/>
            <p:nvPr/>
          </p:nvGrpSpPr>
          <p:grpSpPr>
            <a:xfrm>
              <a:off x="8125050" y="4180731"/>
              <a:ext cx="1125839" cy="1800200"/>
              <a:chOff x="6372200" y="2564904"/>
              <a:chExt cx="1125839" cy="1800200"/>
            </a:xfrm>
          </p:grpSpPr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372200" y="2564904"/>
                <a:ext cx="801688" cy="1541463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6" name="Freeform 30"/>
              <p:cNvSpPr>
                <a:spLocks/>
              </p:cNvSpPr>
              <p:nvPr/>
            </p:nvSpPr>
            <p:spPr bwMode="auto">
              <a:xfrm>
                <a:off x="7452320" y="3429000"/>
                <a:ext cx="45719" cy="45719"/>
              </a:xfrm>
              <a:custGeom>
                <a:avLst/>
                <a:gdLst/>
                <a:ahLst/>
                <a:cxnLst>
                  <a:cxn ang="0">
                    <a:pos x="291" y="4"/>
                  </a:cxn>
                  <a:cxn ang="0">
                    <a:pos x="276" y="9"/>
                  </a:cxn>
                  <a:cxn ang="0">
                    <a:pos x="261" y="13"/>
                  </a:cxn>
                  <a:cxn ang="0">
                    <a:pos x="245" y="16"/>
                  </a:cxn>
                  <a:cxn ang="0">
                    <a:pos x="228" y="18"/>
                  </a:cxn>
                  <a:cxn ang="0">
                    <a:pos x="211" y="19"/>
                  </a:cxn>
                  <a:cxn ang="0">
                    <a:pos x="193" y="20"/>
                  </a:cxn>
                  <a:cxn ang="0">
                    <a:pos x="175" y="20"/>
                  </a:cxn>
                  <a:cxn ang="0">
                    <a:pos x="158" y="19"/>
                  </a:cxn>
                  <a:cxn ang="0">
                    <a:pos x="123" y="17"/>
                  </a:cxn>
                  <a:cxn ang="0">
                    <a:pos x="92" y="13"/>
                  </a:cxn>
                  <a:cxn ang="0">
                    <a:pos x="65" y="9"/>
                  </a:cxn>
                  <a:cxn ang="0">
                    <a:pos x="45" y="5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3" y="6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2" y="54"/>
                  </a:cxn>
                  <a:cxn ang="0">
                    <a:pos x="5" y="61"/>
                  </a:cxn>
                  <a:cxn ang="0">
                    <a:pos x="9" y="66"/>
                  </a:cxn>
                  <a:cxn ang="0">
                    <a:pos x="15" y="71"/>
                  </a:cxn>
                  <a:cxn ang="0">
                    <a:pos x="21" y="74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62" y="83"/>
                  </a:cxn>
                  <a:cxn ang="0">
                    <a:pos x="96" y="89"/>
                  </a:cxn>
                  <a:cxn ang="0">
                    <a:pos x="136" y="93"/>
                  </a:cxn>
                  <a:cxn ang="0">
                    <a:pos x="159" y="94"/>
                  </a:cxn>
                  <a:cxn ang="0">
                    <a:pos x="182" y="95"/>
                  </a:cxn>
                  <a:cxn ang="0">
                    <a:pos x="206" y="95"/>
                  </a:cxn>
                  <a:cxn ang="0">
                    <a:pos x="230" y="93"/>
                  </a:cxn>
                  <a:cxn ang="0">
                    <a:pos x="254" y="90"/>
                  </a:cxn>
                  <a:cxn ang="0">
                    <a:pos x="277" y="85"/>
                  </a:cxn>
                  <a:cxn ang="0">
                    <a:pos x="289" y="82"/>
                  </a:cxn>
                  <a:cxn ang="0">
                    <a:pos x="299" y="79"/>
                  </a:cxn>
                  <a:cxn ang="0">
                    <a:pos x="310" y="75"/>
                  </a:cxn>
                  <a:cxn ang="0">
                    <a:pos x="321" y="71"/>
                  </a:cxn>
                  <a:cxn ang="0">
                    <a:pos x="327" y="68"/>
                  </a:cxn>
                  <a:cxn ang="0">
                    <a:pos x="332" y="63"/>
                  </a:cxn>
                  <a:cxn ang="0">
                    <a:pos x="337" y="57"/>
                  </a:cxn>
                  <a:cxn ang="0">
                    <a:pos x="340" y="50"/>
                  </a:cxn>
                  <a:cxn ang="0">
                    <a:pos x="341" y="44"/>
                  </a:cxn>
                  <a:cxn ang="0">
                    <a:pos x="342" y="37"/>
                  </a:cxn>
                  <a:cxn ang="0">
                    <a:pos x="341" y="30"/>
                  </a:cxn>
                  <a:cxn ang="0">
                    <a:pos x="339" y="22"/>
                  </a:cxn>
                  <a:cxn ang="0">
                    <a:pos x="335" y="15"/>
                  </a:cxn>
                  <a:cxn ang="0">
                    <a:pos x="331" y="10"/>
                  </a:cxn>
                  <a:cxn ang="0">
                    <a:pos x="325" y="6"/>
                  </a:cxn>
                  <a:cxn ang="0">
                    <a:pos x="319" y="3"/>
                  </a:cxn>
                  <a:cxn ang="0">
                    <a:pos x="311" y="1"/>
                  </a:cxn>
                  <a:cxn ang="0">
                    <a:pos x="304" y="0"/>
                  </a:cxn>
                  <a:cxn ang="0">
                    <a:pos x="297" y="1"/>
                  </a:cxn>
                  <a:cxn ang="0">
                    <a:pos x="291" y="4"/>
                  </a:cxn>
                </a:cxnLst>
                <a:rect l="0" t="0" r="r" b="b"/>
                <a:pathLst>
                  <a:path w="342" h="95">
                    <a:moveTo>
                      <a:pt x="291" y="4"/>
                    </a:moveTo>
                    <a:lnTo>
                      <a:pt x="276" y="9"/>
                    </a:lnTo>
                    <a:lnTo>
                      <a:pt x="261" y="13"/>
                    </a:lnTo>
                    <a:lnTo>
                      <a:pt x="245" y="16"/>
                    </a:lnTo>
                    <a:lnTo>
                      <a:pt x="228" y="18"/>
                    </a:lnTo>
                    <a:lnTo>
                      <a:pt x="211" y="19"/>
                    </a:lnTo>
                    <a:lnTo>
                      <a:pt x="193" y="20"/>
                    </a:lnTo>
                    <a:lnTo>
                      <a:pt x="175" y="20"/>
                    </a:lnTo>
                    <a:lnTo>
                      <a:pt x="158" y="19"/>
                    </a:lnTo>
                    <a:lnTo>
                      <a:pt x="123" y="17"/>
                    </a:lnTo>
                    <a:lnTo>
                      <a:pt x="92" y="13"/>
                    </a:lnTo>
                    <a:lnTo>
                      <a:pt x="65" y="9"/>
                    </a:lnTo>
                    <a:lnTo>
                      <a:pt x="45" y="5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3" y="6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4"/>
                    </a:lnTo>
                    <a:lnTo>
                      <a:pt x="5" y="61"/>
                    </a:lnTo>
                    <a:lnTo>
                      <a:pt x="9" y="66"/>
                    </a:lnTo>
                    <a:lnTo>
                      <a:pt x="15" y="71"/>
                    </a:lnTo>
                    <a:lnTo>
                      <a:pt x="21" y="74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62" y="83"/>
                    </a:lnTo>
                    <a:lnTo>
                      <a:pt x="96" y="89"/>
                    </a:lnTo>
                    <a:lnTo>
                      <a:pt x="136" y="93"/>
                    </a:lnTo>
                    <a:lnTo>
                      <a:pt x="159" y="94"/>
                    </a:lnTo>
                    <a:lnTo>
                      <a:pt x="182" y="95"/>
                    </a:lnTo>
                    <a:lnTo>
                      <a:pt x="206" y="95"/>
                    </a:lnTo>
                    <a:lnTo>
                      <a:pt x="230" y="93"/>
                    </a:lnTo>
                    <a:lnTo>
                      <a:pt x="254" y="90"/>
                    </a:lnTo>
                    <a:lnTo>
                      <a:pt x="277" y="85"/>
                    </a:lnTo>
                    <a:lnTo>
                      <a:pt x="289" y="82"/>
                    </a:lnTo>
                    <a:lnTo>
                      <a:pt x="299" y="79"/>
                    </a:lnTo>
                    <a:lnTo>
                      <a:pt x="310" y="75"/>
                    </a:lnTo>
                    <a:lnTo>
                      <a:pt x="321" y="71"/>
                    </a:lnTo>
                    <a:lnTo>
                      <a:pt x="327" y="68"/>
                    </a:lnTo>
                    <a:lnTo>
                      <a:pt x="332" y="63"/>
                    </a:lnTo>
                    <a:lnTo>
                      <a:pt x="337" y="57"/>
                    </a:lnTo>
                    <a:lnTo>
                      <a:pt x="340" y="50"/>
                    </a:lnTo>
                    <a:lnTo>
                      <a:pt x="341" y="44"/>
                    </a:lnTo>
                    <a:lnTo>
                      <a:pt x="342" y="37"/>
                    </a:lnTo>
                    <a:lnTo>
                      <a:pt x="341" y="30"/>
                    </a:lnTo>
                    <a:lnTo>
                      <a:pt x="339" y="22"/>
                    </a:lnTo>
                    <a:lnTo>
                      <a:pt x="335" y="15"/>
                    </a:lnTo>
                    <a:lnTo>
                      <a:pt x="331" y="10"/>
                    </a:lnTo>
                    <a:lnTo>
                      <a:pt x="325" y="6"/>
                    </a:lnTo>
                    <a:lnTo>
                      <a:pt x="319" y="3"/>
                    </a:lnTo>
                    <a:lnTo>
                      <a:pt x="311" y="1"/>
                    </a:lnTo>
                    <a:lnTo>
                      <a:pt x="304" y="0"/>
                    </a:lnTo>
                    <a:lnTo>
                      <a:pt x="297" y="1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7" name="Freeform 31"/>
              <p:cNvSpPr>
                <a:spLocks/>
              </p:cNvSpPr>
              <p:nvPr/>
            </p:nvSpPr>
            <p:spPr bwMode="auto">
              <a:xfrm>
                <a:off x="7380288" y="4137025"/>
                <a:ext cx="28575" cy="9525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2" y="52"/>
                  </a:cxn>
                  <a:cxn ang="0">
                    <a:pos x="6" y="58"/>
                  </a:cxn>
                  <a:cxn ang="0">
                    <a:pos x="10" y="64"/>
                  </a:cxn>
                  <a:cxn ang="0">
                    <a:pos x="15" y="68"/>
                  </a:cxn>
                  <a:cxn ang="0">
                    <a:pos x="23" y="71"/>
                  </a:cxn>
                  <a:cxn ang="0">
                    <a:pos x="29" y="74"/>
                  </a:cxn>
                  <a:cxn ang="0">
                    <a:pos x="43" y="78"/>
                  </a:cxn>
                  <a:cxn ang="0">
                    <a:pos x="67" y="85"/>
                  </a:cxn>
                  <a:cxn ang="0">
                    <a:pos x="97" y="91"/>
                  </a:cxn>
                  <a:cxn ang="0">
                    <a:pos x="114" y="93"/>
                  </a:cxn>
                  <a:cxn ang="0">
                    <a:pos x="134" y="95"/>
                  </a:cxn>
                  <a:cxn ang="0">
                    <a:pos x="155" y="96"/>
                  </a:cxn>
                  <a:cxn ang="0">
                    <a:pos x="176" y="96"/>
                  </a:cxn>
                  <a:cxn ang="0">
                    <a:pos x="200" y="95"/>
                  </a:cxn>
                  <a:cxn ang="0">
                    <a:pos x="225" y="93"/>
                  </a:cxn>
                  <a:cxn ang="0">
                    <a:pos x="251" y="90"/>
                  </a:cxn>
                  <a:cxn ang="0">
                    <a:pos x="276" y="85"/>
                  </a:cxn>
                  <a:cxn ang="0">
                    <a:pos x="284" y="82"/>
                  </a:cxn>
                  <a:cxn ang="0">
                    <a:pos x="290" y="78"/>
                  </a:cxn>
                  <a:cxn ang="0">
                    <a:pos x="295" y="74"/>
                  </a:cxn>
                  <a:cxn ang="0">
                    <a:pos x="300" y="68"/>
                  </a:cxn>
                  <a:cxn ang="0">
                    <a:pos x="303" y="62"/>
                  </a:cxn>
                  <a:cxn ang="0">
                    <a:pos x="305" y="55"/>
                  </a:cxn>
                  <a:cxn ang="0">
                    <a:pos x="305" y="47"/>
                  </a:cxn>
                  <a:cxn ang="0">
                    <a:pos x="305" y="40"/>
                  </a:cxn>
                  <a:cxn ang="0">
                    <a:pos x="302" y="33"/>
                  </a:cxn>
                  <a:cxn ang="0">
                    <a:pos x="299" y="27"/>
                  </a:cxn>
                  <a:cxn ang="0">
                    <a:pos x="294" y="22"/>
                  </a:cxn>
                  <a:cxn ang="0">
                    <a:pos x="289" y="18"/>
                  </a:cxn>
                  <a:cxn ang="0">
                    <a:pos x="283" y="13"/>
                  </a:cxn>
                  <a:cxn ang="0">
                    <a:pos x="275" y="11"/>
                  </a:cxn>
                  <a:cxn ang="0">
                    <a:pos x="268" y="11"/>
                  </a:cxn>
                  <a:cxn ang="0">
                    <a:pos x="261" y="12"/>
                  </a:cxn>
                  <a:cxn ang="0">
                    <a:pos x="239" y="17"/>
                  </a:cxn>
                  <a:cxn ang="0">
                    <a:pos x="218" y="20"/>
                  </a:cxn>
                  <a:cxn ang="0">
                    <a:pos x="197" y="21"/>
                  </a:cxn>
                  <a:cxn ang="0">
                    <a:pos x="177" y="22"/>
                  </a:cxn>
                  <a:cxn ang="0">
                    <a:pos x="159" y="22"/>
                  </a:cxn>
                  <a:cxn ang="0">
                    <a:pos x="141" y="21"/>
                  </a:cxn>
                  <a:cxn ang="0">
                    <a:pos x="126" y="20"/>
                  </a:cxn>
                  <a:cxn ang="0">
                    <a:pos x="110" y="18"/>
                  </a:cxn>
                  <a:cxn ang="0">
                    <a:pos x="86" y="12"/>
                  </a:cxn>
                  <a:cxn ang="0">
                    <a:pos x="67" y="8"/>
                  </a:cxn>
                  <a:cxn ang="0">
                    <a:pos x="55" y="4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7"/>
                  </a:cxn>
                  <a:cxn ang="0">
                    <a:pos x="2" y="24"/>
                  </a:cxn>
                </a:cxnLst>
                <a:rect l="0" t="0" r="r" b="b"/>
                <a:pathLst>
                  <a:path w="305" h="96">
                    <a:moveTo>
                      <a:pt x="2" y="24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15" y="68"/>
                    </a:lnTo>
                    <a:lnTo>
                      <a:pt x="23" y="71"/>
                    </a:lnTo>
                    <a:lnTo>
                      <a:pt x="29" y="74"/>
                    </a:lnTo>
                    <a:lnTo>
                      <a:pt x="43" y="78"/>
                    </a:lnTo>
                    <a:lnTo>
                      <a:pt x="67" y="85"/>
                    </a:lnTo>
                    <a:lnTo>
                      <a:pt x="97" y="91"/>
                    </a:lnTo>
                    <a:lnTo>
                      <a:pt x="114" y="93"/>
                    </a:lnTo>
                    <a:lnTo>
                      <a:pt x="134" y="95"/>
                    </a:lnTo>
                    <a:lnTo>
                      <a:pt x="155" y="96"/>
                    </a:lnTo>
                    <a:lnTo>
                      <a:pt x="176" y="96"/>
                    </a:lnTo>
                    <a:lnTo>
                      <a:pt x="200" y="95"/>
                    </a:lnTo>
                    <a:lnTo>
                      <a:pt x="225" y="93"/>
                    </a:lnTo>
                    <a:lnTo>
                      <a:pt x="251" y="90"/>
                    </a:lnTo>
                    <a:lnTo>
                      <a:pt x="276" y="85"/>
                    </a:lnTo>
                    <a:lnTo>
                      <a:pt x="284" y="82"/>
                    </a:lnTo>
                    <a:lnTo>
                      <a:pt x="290" y="78"/>
                    </a:lnTo>
                    <a:lnTo>
                      <a:pt x="295" y="74"/>
                    </a:lnTo>
                    <a:lnTo>
                      <a:pt x="300" y="68"/>
                    </a:lnTo>
                    <a:lnTo>
                      <a:pt x="303" y="62"/>
                    </a:lnTo>
                    <a:lnTo>
                      <a:pt x="305" y="55"/>
                    </a:lnTo>
                    <a:lnTo>
                      <a:pt x="305" y="47"/>
                    </a:lnTo>
                    <a:lnTo>
                      <a:pt x="305" y="40"/>
                    </a:lnTo>
                    <a:lnTo>
                      <a:pt x="302" y="33"/>
                    </a:lnTo>
                    <a:lnTo>
                      <a:pt x="299" y="27"/>
                    </a:lnTo>
                    <a:lnTo>
                      <a:pt x="294" y="22"/>
                    </a:lnTo>
                    <a:lnTo>
                      <a:pt x="289" y="18"/>
                    </a:lnTo>
                    <a:lnTo>
                      <a:pt x="283" y="13"/>
                    </a:lnTo>
                    <a:lnTo>
                      <a:pt x="275" y="11"/>
                    </a:lnTo>
                    <a:lnTo>
                      <a:pt x="268" y="11"/>
                    </a:lnTo>
                    <a:lnTo>
                      <a:pt x="261" y="12"/>
                    </a:lnTo>
                    <a:lnTo>
                      <a:pt x="239" y="17"/>
                    </a:lnTo>
                    <a:lnTo>
                      <a:pt x="218" y="20"/>
                    </a:lnTo>
                    <a:lnTo>
                      <a:pt x="197" y="21"/>
                    </a:lnTo>
                    <a:lnTo>
                      <a:pt x="177" y="22"/>
                    </a:lnTo>
                    <a:lnTo>
                      <a:pt x="159" y="22"/>
                    </a:lnTo>
                    <a:lnTo>
                      <a:pt x="141" y="21"/>
                    </a:lnTo>
                    <a:lnTo>
                      <a:pt x="126" y="20"/>
                    </a:lnTo>
                    <a:lnTo>
                      <a:pt x="110" y="18"/>
                    </a:lnTo>
                    <a:lnTo>
                      <a:pt x="86" y="12"/>
                    </a:lnTo>
                    <a:lnTo>
                      <a:pt x="67" y="8"/>
                    </a:lnTo>
                    <a:lnTo>
                      <a:pt x="55" y="4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8" name="Freeform 69"/>
              <p:cNvSpPr>
                <a:spLocks/>
              </p:cNvSpPr>
              <p:nvPr/>
            </p:nvSpPr>
            <p:spPr bwMode="auto">
              <a:xfrm>
                <a:off x="7307263" y="3554413"/>
                <a:ext cx="111125" cy="368300"/>
              </a:xfrm>
              <a:custGeom>
                <a:avLst/>
                <a:gdLst/>
                <a:ahLst/>
                <a:cxnLst>
                  <a:cxn ang="0">
                    <a:pos x="598" y="12"/>
                  </a:cxn>
                  <a:cxn ang="0">
                    <a:pos x="577" y="77"/>
                  </a:cxn>
                  <a:cxn ang="0">
                    <a:pos x="556" y="149"/>
                  </a:cxn>
                  <a:cxn ang="0">
                    <a:pos x="532" y="243"/>
                  </a:cxn>
                  <a:cxn ang="0">
                    <a:pos x="507" y="359"/>
                  </a:cxn>
                  <a:cxn ang="0">
                    <a:pos x="484" y="495"/>
                  </a:cxn>
                  <a:cxn ang="0">
                    <a:pos x="464" y="652"/>
                  </a:cxn>
                  <a:cxn ang="0">
                    <a:pos x="450" y="826"/>
                  </a:cxn>
                  <a:cxn ang="0">
                    <a:pos x="443" y="1019"/>
                  </a:cxn>
                  <a:cxn ang="0">
                    <a:pos x="446" y="1228"/>
                  </a:cxn>
                  <a:cxn ang="0">
                    <a:pos x="461" y="1454"/>
                  </a:cxn>
                  <a:cxn ang="0">
                    <a:pos x="490" y="1696"/>
                  </a:cxn>
                  <a:cxn ang="0">
                    <a:pos x="534" y="1951"/>
                  </a:cxn>
                  <a:cxn ang="0">
                    <a:pos x="597" y="2221"/>
                  </a:cxn>
                  <a:cxn ang="0">
                    <a:pos x="681" y="2502"/>
                  </a:cxn>
                  <a:cxn ang="0">
                    <a:pos x="732" y="2654"/>
                  </a:cxn>
                  <a:cxn ang="0">
                    <a:pos x="751" y="2697"/>
                  </a:cxn>
                  <a:cxn ang="0">
                    <a:pos x="787" y="2775"/>
                  </a:cxn>
                  <a:cxn ang="0">
                    <a:pos x="837" y="2880"/>
                  </a:cxn>
                  <a:cxn ang="0">
                    <a:pos x="900" y="3003"/>
                  </a:cxn>
                  <a:cxn ang="0">
                    <a:pos x="972" y="3135"/>
                  </a:cxn>
                  <a:cxn ang="0">
                    <a:pos x="1033" y="3236"/>
                  </a:cxn>
                  <a:cxn ang="0">
                    <a:pos x="1075" y="3301"/>
                  </a:cxn>
                  <a:cxn ang="0">
                    <a:pos x="1118" y="3365"/>
                  </a:cxn>
                  <a:cxn ang="0">
                    <a:pos x="1163" y="3425"/>
                  </a:cxn>
                  <a:cxn ang="0">
                    <a:pos x="285" y="3930"/>
                  </a:cxn>
                  <a:cxn ang="0">
                    <a:pos x="270" y="3902"/>
                  </a:cxn>
                  <a:cxn ang="0">
                    <a:pos x="232" y="3820"/>
                  </a:cxn>
                  <a:cxn ang="0">
                    <a:pos x="206" y="3757"/>
                  </a:cxn>
                  <a:cxn ang="0">
                    <a:pos x="178" y="3681"/>
                  </a:cxn>
                  <a:cxn ang="0">
                    <a:pos x="149" y="3590"/>
                  </a:cxn>
                  <a:cxn ang="0">
                    <a:pos x="119" y="3485"/>
                  </a:cxn>
                  <a:cxn ang="0">
                    <a:pos x="90" y="3366"/>
                  </a:cxn>
                  <a:cxn ang="0">
                    <a:pos x="65" y="3232"/>
                  </a:cxn>
                  <a:cxn ang="0">
                    <a:pos x="41" y="3083"/>
                  </a:cxn>
                  <a:cxn ang="0">
                    <a:pos x="21" y="2920"/>
                  </a:cxn>
                  <a:cxn ang="0">
                    <a:pos x="8" y="2742"/>
                  </a:cxn>
                  <a:cxn ang="0">
                    <a:pos x="1" y="2549"/>
                  </a:cxn>
                  <a:cxn ang="0">
                    <a:pos x="1" y="2341"/>
                  </a:cxn>
                  <a:cxn ang="0">
                    <a:pos x="10" y="2119"/>
                  </a:cxn>
                  <a:cxn ang="0">
                    <a:pos x="26" y="1896"/>
                  </a:cxn>
                  <a:cxn ang="0">
                    <a:pos x="48" y="1687"/>
                  </a:cxn>
                  <a:cxn ang="0">
                    <a:pos x="75" y="1492"/>
                  </a:cxn>
                  <a:cxn ang="0">
                    <a:pos x="105" y="1311"/>
                  </a:cxn>
                  <a:cxn ang="0">
                    <a:pos x="140" y="1143"/>
                  </a:cxn>
                  <a:cxn ang="0">
                    <a:pos x="177" y="987"/>
                  </a:cxn>
                  <a:cxn ang="0">
                    <a:pos x="216" y="842"/>
                  </a:cxn>
                  <a:cxn ang="0">
                    <a:pos x="259" y="709"/>
                  </a:cxn>
                  <a:cxn ang="0">
                    <a:pos x="302" y="588"/>
                  </a:cxn>
                  <a:cxn ang="0">
                    <a:pos x="346" y="476"/>
                  </a:cxn>
                  <a:cxn ang="0">
                    <a:pos x="391" y="375"/>
                  </a:cxn>
                  <a:cxn ang="0">
                    <a:pos x="436" y="283"/>
                  </a:cxn>
                  <a:cxn ang="0">
                    <a:pos x="479" y="201"/>
                  </a:cxn>
                  <a:cxn ang="0">
                    <a:pos x="523" y="125"/>
                  </a:cxn>
                  <a:cxn ang="0">
                    <a:pos x="564" y="59"/>
                  </a:cxn>
                  <a:cxn ang="0">
                    <a:pos x="603" y="0"/>
                  </a:cxn>
                </a:cxnLst>
                <a:rect l="0" t="0" r="r" b="b"/>
                <a:pathLst>
                  <a:path w="1186" h="3930">
                    <a:moveTo>
                      <a:pt x="603" y="0"/>
                    </a:moveTo>
                    <a:lnTo>
                      <a:pt x="598" y="12"/>
                    </a:lnTo>
                    <a:lnTo>
                      <a:pt x="586" y="49"/>
                    </a:lnTo>
                    <a:lnTo>
                      <a:pt x="577" y="77"/>
                    </a:lnTo>
                    <a:lnTo>
                      <a:pt x="566" y="110"/>
                    </a:lnTo>
                    <a:lnTo>
                      <a:pt x="556" y="149"/>
                    </a:lnTo>
                    <a:lnTo>
                      <a:pt x="543" y="193"/>
                    </a:lnTo>
                    <a:lnTo>
                      <a:pt x="532" y="243"/>
                    </a:lnTo>
                    <a:lnTo>
                      <a:pt x="520" y="299"/>
                    </a:lnTo>
                    <a:lnTo>
                      <a:pt x="507" y="359"/>
                    </a:lnTo>
                    <a:lnTo>
                      <a:pt x="495" y="425"/>
                    </a:lnTo>
                    <a:lnTo>
                      <a:pt x="484" y="495"/>
                    </a:lnTo>
                    <a:lnTo>
                      <a:pt x="473" y="571"/>
                    </a:lnTo>
                    <a:lnTo>
                      <a:pt x="464" y="652"/>
                    </a:lnTo>
                    <a:lnTo>
                      <a:pt x="456" y="736"/>
                    </a:lnTo>
                    <a:lnTo>
                      <a:pt x="450" y="826"/>
                    </a:lnTo>
                    <a:lnTo>
                      <a:pt x="445" y="920"/>
                    </a:lnTo>
                    <a:lnTo>
                      <a:pt x="443" y="1019"/>
                    </a:lnTo>
                    <a:lnTo>
                      <a:pt x="443" y="1121"/>
                    </a:lnTo>
                    <a:lnTo>
                      <a:pt x="446" y="1228"/>
                    </a:lnTo>
                    <a:lnTo>
                      <a:pt x="452" y="1340"/>
                    </a:lnTo>
                    <a:lnTo>
                      <a:pt x="461" y="1454"/>
                    </a:lnTo>
                    <a:lnTo>
                      <a:pt x="473" y="1573"/>
                    </a:lnTo>
                    <a:lnTo>
                      <a:pt x="490" y="1696"/>
                    </a:lnTo>
                    <a:lnTo>
                      <a:pt x="509" y="1821"/>
                    </a:lnTo>
                    <a:lnTo>
                      <a:pt x="534" y="1951"/>
                    </a:lnTo>
                    <a:lnTo>
                      <a:pt x="563" y="2085"/>
                    </a:lnTo>
                    <a:lnTo>
                      <a:pt x="597" y="2221"/>
                    </a:lnTo>
                    <a:lnTo>
                      <a:pt x="636" y="2360"/>
                    </a:lnTo>
                    <a:lnTo>
                      <a:pt x="681" y="2502"/>
                    </a:lnTo>
                    <a:lnTo>
                      <a:pt x="730" y="2648"/>
                    </a:lnTo>
                    <a:lnTo>
                      <a:pt x="732" y="2654"/>
                    </a:lnTo>
                    <a:lnTo>
                      <a:pt x="740" y="2671"/>
                    </a:lnTo>
                    <a:lnTo>
                      <a:pt x="751" y="2697"/>
                    </a:lnTo>
                    <a:lnTo>
                      <a:pt x="767" y="2732"/>
                    </a:lnTo>
                    <a:lnTo>
                      <a:pt x="787" y="2775"/>
                    </a:lnTo>
                    <a:lnTo>
                      <a:pt x="810" y="2824"/>
                    </a:lnTo>
                    <a:lnTo>
                      <a:pt x="837" y="2880"/>
                    </a:lnTo>
                    <a:lnTo>
                      <a:pt x="867" y="2940"/>
                    </a:lnTo>
                    <a:lnTo>
                      <a:pt x="900" y="3003"/>
                    </a:lnTo>
                    <a:lnTo>
                      <a:pt x="935" y="3068"/>
                    </a:lnTo>
                    <a:lnTo>
                      <a:pt x="972" y="3135"/>
                    </a:lnTo>
                    <a:lnTo>
                      <a:pt x="1012" y="3202"/>
                    </a:lnTo>
                    <a:lnTo>
                      <a:pt x="1033" y="3236"/>
                    </a:lnTo>
                    <a:lnTo>
                      <a:pt x="1053" y="3269"/>
                    </a:lnTo>
                    <a:lnTo>
                      <a:pt x="1075" y="3301"/>
                    </a:lnTo>
                    <a:lnTo>
                      <a:pt x="1097" y="3334"/>
                    </a:lnTo>
                    <a:lnTo>
                      <a:pt x="1118" y="3365"/>
                    </a:lnTo>
                    <a:lnTo>
                      <a:pt x="1141" y="3395"/>
                    </a:lnTo>
                    <a:lnTo>
                      <a:pt x="1163" y="3425"/>
                    </a:lnTo>
                    <a:lnTo>
                      <a:pt x="1186" y="3454"/>
                    </a:lnTo>
                    <a:lnTo>
                      <a:pt x="285" y="3930"/>
                    </a:lnTo>
                    <a:lnTo>
                      <a:pt x="281" y="3923"/>
                    </a:lnTo>
                    <a:lnTo>
                      <a:pt x="270" y="3902"/>
                    </a:lnTo>
                    <a:lnTo>
                      <a:pt x="253" y="3868"/>
                    </a:lnTo>
                    <a:lnTo>
                      <a:pt x="232" y="3820"/>
                    </a:lnTo>
                    <a:lnTo>
                      <a:pt x="219" y="3790"/>
                    </a:lnTo>
                    <a:lnTo>
                      <a:pt x="206" y="3757"/>
                    </a:lnTo>
                    <a:lnTo>
                      <a:pt x="193" y="3721"/>
                    </a:lnTo>
                    <a:lnTo>
                      <a:pt x="178" y="3681"/>
                    </a:lnTo>
                    <a:lnTo>
                      <a:pt x="164" y="3637"/>
                    </a:lnTo>
                    <a:lnTo>
                      <a:pt x="149" y="3590"/>
                    </a:lnTo>
                    <a:lnTo>
                      <a:pt x="135" y="3539"/>
                    </a:lnTo>
                    <a:lnTo>
                      <a:pt x="119" y="3485"/>
                    </a:lnTo>
                    <a:lnTo>
                      <a:pt x="105" y="3427"/>
                    </a:lnTo>
                    <a:lnTo>
                      <a:pt x="90" y="3366"/>
                    </a:lnTo>
                    <a:lnTo>
                      <a:pt x="77" y="3301"/>
                    </a:lnTo>
                    <a:lnTo>
                      <a:pt x="65" y="3232"/>
                    </a:lnTo>
                    <a:lnTo>
                      <a:pt x="52" y="3160"/>
                    </a:lnTo>
                    <a:lnTo>
                      <a:pt x="41" y="3083"/>
                    </a:lnTo>
                    <a:lnTo>
                      <a:pt x="30" y="3004"/>
                    </a:lnTo>
                    <a:lnTo>
                      <a:pt x="21" y="2920"/>
                    </a:lnTo>
                    <a:lnTo>
                      <a:pt x="14" y="2833"/>
                    </a:lnTo>
                    <a:lnTo>
                      <a:pt x="8" y="2742"/>
                    </a:lnTo>
                    <a:lnTo>
                      <a:pt x="3" y="2648"/>
                    </a:lnTo>
                    <a:lnTo>
                      <a:pt x="1" y="2549"/>
                    </a:lnTo>
                    <a:lnTo>
                      <a:pt x="0" y="2447"/>
                    </a:lnTo>
                    <a:lnTo>
                      <a:pt x="1" y="2341"/>
                    </a:lnTo>
                    <a:lnTo>
                      <a:pt x="4" y="2232"/>
                    </a:lnTo>
                    <a:lnTo>
                      <a:pt x="10" y="2119"/>
                    </a:lnTo>
                    <a:lnTo>
                      <a:pt x="17" y="2005"/>
                    </a:lnTo>
                    <a:lnTo>
                      <a:pt x="26" y="1896"/>
                    </a:lnTo>
                    <a:lnTo>
                      <a:pt x="37" y="1789"/>
                    </a:lnTo>
                    <a:lnTo>
                      <a:pt x="48" y="1687"/>
                    </a:lnTo>
                    <a:lnTo>
                      <a:pt x="60" y="1588"/>
                    </a:lnTo>
                    <a:lnTo>
                      <a:pt x="75" y="1492"/>
                    </a:lnTo>
                    <a:lnTo>
                      <a:pt x="89" y="1400"/>
                    </a:lnTo>
                    <a:lnTo>
                      <a:pt x="105" y="1311"/>
                    </a:lnTo>
                    <a:lnTo>
                      <a:pt x="122" y="1225"/>
                    </a:lnTo>
                    <a:lnTo>
                      <a:pt x="140" y="1143"/>
                    </a:lnTo>
                    <a:lnTo>
                      <a:pt x="157" y="1063"/>
                    </a:lnTo>
                    <a:lnTo>
                      <a:pt x="177" y="987"/>
                    </a:lnTo>
                    <a:lnTo>
                      <a:pt x="197" y="913"/>
                    </a:lnTo>
                    <a:lnTo>
                      <a:pt x="216" y="842"/>
                    </a:lnTo>
                    <a:lnTo>
                      <a:pt x="237" y="774"/>
                    </a:lnTo>
                    <a:lnTo>
                      <a:pt x="259" y="709"/>
                    </a:lnTo>
                    <a:lnTo>
                      <a:pt x="280" y="647"/>
                    </a:lnTo>
                    <a:lnTo>
                      <a:pt x="302" y="588"/>
                    </a:lnTo>
                    <a:lnTo>
                      <a:pt x="324" y="531"/>
                    </a:lnTo>
                    <a:lnTo>
                      <a:pt x="346" y="476"/>
                    </a:lnTo>
                    <a:lnTo>
                      <a:pt x="369" y="425"/>
                    </a:lnTo>
                    <a:lnTo>
                      <a:pt x="391" y="375"/>
                    </a:lnTo>
                    <a:lnTo>
                      <a:pt x="413" y="329"/>
                    </a:lnTo>
                    <a:lnTo>
                      <a:pt x="436" y="283"/>
                    </a:lnTo>
                    <a:lnTo>
                      <a:pt x="458" y="241"/>
                    </a:lnTo>
                    <a:lnTo>
                      <a:pt x="479" y="201"/>
                    </a:lnTo>
                    <a:lnTo>
                      <a:pt x="501" y="161"/>
                    </a:lnTo>
                    <a:lnTo>
                      <a:pt x="523" y="125"/>
                    </a:lnTo>
                    <a:lnTo>
                      <a:pt x="543" y="91"/>
                    </a:lnTo>
                    <a:lnTo>
                      <a:pt x="564" y="59"/>
                    </a:lnTo>
                    <a:lnTo>
                      <a:pt x="584" y="28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9" name="Freeform 71"/>
              <p:cNvSpPr>
                <a:spLocks/>
              </p:cNvSpPr>
              <p:nvPr/>
            </p:nvSpPr>
            <p:spPr bwMode="auto">
              <a:xfrm>
                <a:off x="7275513" y="3554413"/>
                <a:ext cx="101600" cy="411163"/>
              </a:xfrm>
              <a:custGeom>
                <a:avLst/>
                <a:gdLst/>
                <a:ahLst/>
                <a:cxnLst>
                  <a:cxn ang="0">
                    <a:pos x="935" y="5"/>
                  </a:cxn>
                  <a:cxn ang="0">
                    <a:pos x="895" y="35"/>
                  </a:cxn>
                  <a:cxn ang="0">
                    <a:pos x="850" y="77"/>
                  </a:cxn>
                  <a:cxn ang="0">
                    <a:pos x="792" y="144"/>
                  </a:cxn>
                  <a:cxn ang="0">
                    <a:pos x="739" y="212"/>
                  </a:cxn>
                  <a:cxn ang="0">
                    <a:pos x="700" y="268"/>
                  </a:cxn>
                  <a:cxn ang="0">
                    <a:pos x="657" y="333"/>
                  </a:cxn>
                  <a:cxn ang="0">
                    <a:pos x="613" y="406"/>
                  </a:cxn>
                  <a:cxn ang="0">
                    <a:pos x="565" y="490"/>
                  </a:cxn>
                  <a:cxn ang="0">
                    <a:pos x="514" y="584"/>
                  </a:cxn>
                  <a:cxn ang="0">
                    <a:pos x="460" y="691"/>
                  </a:cxn>
                  <a:cxn ang="0">
                    <a:pos x="402" y="818"/>
                  </a:cxn>
                  <a:cxn ang="0">
                    <a:pos x="343" y="965"/>
                  </a:cxn>
                  <a:cxn ang="0">
                    <a:pos x="282" y="1131"/>
                  </a:cxn>
                  <a:cxn ang="0">
                    <a:pos x="223" y="1316"/>
                  </a:cxn>
                  <a:cxn ang="0">
                    <a:pos x="167" y="1518"/>
                  </a:cxn>
                  <a:cxn ang="0">
                    <a:pos x="117" y="1736"/>
                  </a:cxn>
                  <a:cxn ang="0">
                    <a:pos x="73" y="1969"/>
                  </a:cxn>
                  <a:cxn ang="0">
                    <a:pos x="38" y="2216"/>
                  </a:cxn>
                  <a:cxn ang="0">
                    <a:pos x="13" y="2476"/>
                  </a:cxn>
                  <a:cxn ang="0">
                    <a:pos x="1" y="2746"/>
                  </a:cxn>
                  <a:cxn ang="0">
                    <a:pos x="2" y="3028"/>
                  </a:cxn>
                  <a:cxn ang="0">
                    <a:pos x="20" y="3318"/>
                  </a:cxn>
                  <a:cxn ang="0">
                    <a:pos x="55" y="3619"/>
                  </a:cxn>
                  <a:cxn ang="0">
                    <a:pos x="110" y="3925"/>
                  </a:cxn>
                  <a:cxn ang="0">
                    <a:pos x="187" y="4238"/>
                  </a:cxn>
                  <a:cxn ang="0">
                    <a:pos x="1081" y="4110"/>
                  </a:cxn>
                  <a:cxn ang="0">
                    <a:pos x="1064" y="4078"/>
                  </a:cxn>
                  <a:cxn ang="0">
                    <a:pos x="1021" y="3982"/>
                  </a:cxn>
                  <a:cxn ang="0">
                    <a:pos x="991" y="3911"/>
                  </a:cxn>
                  <a:cxn ang="0">
                    <a:pos x="959" y="3825"/>
                  </a:cxn>
                  <a:cxn ang="0">
                    <a:pos x="923" y="3725"/>
                  </a:cxn>
                  <a:cxn ang="0">
                    <a:pos x="887" y="3609"/>
                  </a:cxn>
                  <a:cxn ang="0">
                    <a:pos x="848" y="3480"/>
                  </a:cxn>
                  <a:cxn ang="0">
                    <a:pos x="812" y="3337"/>
                  </a:cxn>
                  <a:cxn ang="0">
                    <a:pos x="777" y="3180"/>
                  </a:cxn>
                  <a:cxn ang="0">
                    <a:pos x="745" y="3011"/>
                  </a:cxn>
                  <a:cxn ang="0">
                    <a:pos x="717" y="2827"/>
                  </a:cxn>
                  <a:cxn ang="0">
                    <a:pos x="695" y="2632"/>
                  </a:cxn>
                  <a:cxn ang="0">
                    <a:pos x="677" y="2424"/>
                  </a:cxn>
                  <a:cxn ang="0">
                    <a:pos x="668" y="2203"/>
                  </a:cxn>
                  <a:cxn ang="0">
                    <a:pos x="659" y="1775"/>
                  </a:cxn>
                  <a:cxn ang="0">
                    <a:pos x="659" y="1580"/>
                  </a:cxn>
                  <a:cxn ang="0">
                    <a:pos x="662" y="1395"/>
                  </a:cxn>
                  <a:cxn ang="0">
                    <a:pos x="666" y="1223"/>
                  </a:cxn>
                  <a:cxn ang="0">
                    <a:pos x="674" y="1062"/>
                  </a:cxn>
                  <a:cxn ang="0">
                    <a:pos x="684" y="912"/>
                  </a:cxn>
                  <a:cxn ang="0">
                    <a:pos x="698" y="772"/>
                  </a:cxn>
                  <a:cxn ang="0">
                    <a:pos x="715" y="642"/>
                  </a:cxn>
                  <a:cxn ang="0">
                    <a:pos x="736" y="523"/>
                  </a:cxn>
                  <a:cxn ang="0">
                    <a:pos x="760" y="413"/>
                  </a:cxn>
                  <a:cxn ang="0">
                    <a:pos x="789" y="313"/>
                  </a:cxn>
                  <a:cxn ang="0">
                    <a:pos x="821" y="221"/>
                  </a:cxn>
                  <a:cxn ang="0">
                    <a:pos x="857" y="139"/>
                  </a:cxn>
                  <a:cxn ang="0">
                    <a:pos x="898" y="66"/>
                  </a:cxn>
                  <a:cxn ang="0">
                    <a:pos x="943" y="0"/>
                  </a:cxn>
                </a:cxnLst>
                <a:rect l="0" t="0" r="r" b="b"/>
                <a:pathLst>
                  <a:path w="1081" h="4396">
                    <a:moveTo>
                      <a:pt x="943" y="0"/>
                    </a:moveTo>
                    <a:lnTo>
                      <a:pt x="935" y="5"/>
                    </a:lnTo>
                    <a:lnTo>
                      <a:pt x="912" y="20"/>
                    </a:lnTo>
                    <a:lnTo>
                      <a:pt x="895" y="35"/>
                    </a:lnTo>
                    <a:lnTo>
                      <a:pt x="874" y="53"/>
                    </a:lnTo>
                    <a:lnTo>
                      <a:pt x="850" y="77"/>
                    </a:lnTo>
                    <a:lnTo>
                      <a:pt x="823" y="107"/>
                    </a:lnTo>
                    <a:lnTo>
                      <a:pt x="792" y="144"/>
                    </a:lnTo>
                    <a:lnTo>
                      <a:pt x="758" y="187"/>
                    </a:lnTo>
                    <a:lnTo>
                      <a:pt x="739" y="212"/>
                    </a:lnTo>
                    <a:lnTo>
                      <a:pt x="719" y="239"/>
                    </a:lnTo>
                    <a:lnTo>
                      <a:pt x="700" y="268"/>
                    </a:lnTo>
                    <a:lnTo>
                      <a:pt x="679" y="300"/>
                    </a:lnTo>
                    <a:lnTo>
                      <a:pt x="657" y="333"/>
                    </a:lnTo>
                    <a:lnTo>
                      <a:pt x="636" y="368"/>
                    </a:lnTo>
                    <a:lnTo>
                      <a:pt x="613" y="406"/>
                    </a:lnTo>
                    <a:lnTo>
                      <a:pt x="589" y="447"/>
                    </a:lnTo>
                    <a:lnTo>
                      <a:pt x="565" y="490"/>
                    </a:lnTo>
                    <a:lnTo>
                      <a:pt x="540" y="536"/>
                    </a:lnTo>
                    <a:lnTo>
                      <a:pt x="514" y="584"/>
                    </a:lnTo>
                    <a:lnTo>
                      <a:pt x="487" y="635"/>
                    </a:lnTo>
                    <a:lnTo>
                      <a:pt x="460" y="691"/>
                    </a:lnTo>
                    <a:lnTo>
                      <a:pt x="431" y="752"/>
                    </a:lnTo>
                    <a:lnTo>
                      <a:pt x="402" y="818"/>
                    </a:lnTo>
                    <a:lnTo>
                      <a:pt x="373" y="889"/>
                    </a:lnTo>
                    <a:lnTo>
                      <a:pt x="343" y="965"/>
                    </a:lnTo>
                    <a:lnTo>
                      <a:pt x="313" y="1046"/>
                    </a:lnTo>
                    <a:lnTo>
                      <a:pt x="282" y="1131"/>
                    </a:lnTo>
                    <a:lnTo>
                      <a:pt x="253" y="1221"/>
                    </a:lnTo>
                    <a:lnTo>
                      <a:pt x="223" y="1316"/>
                    </a:lnTo>
                    <a:lnTo>
                      <a:pt x="195" y="1415"/>
                    </a:lnTo>
                    <a:lnTo>
                      <a:pt x="167" y="1518"/>
                    </a:lnTo>
                    <a:lnTo>
                      <a:pt x="141" y="1625"/>
                    </a:lnTo>
                    <a:lnTo>
                      <a:pt x="117" y="1736"/>
                    </a:lnTo>
                    <a:lnTo>
                      <a:pt x="94" y="1850"/>
                    </a:lnTo>
                    <a:lnTo>
                      <a:pt x="73" y="1969"/>
                    </a:lnTo>
                    <a:lnTo>
                      <a:pt x="55" y="2091"/>
                    </a:lnTo>
                    <a:lnTo>
                      <a:pt x="38" y="2216"/>
                    </a:lnTo>
                    <a:lnTo>
                      <a:pt x="24" y="2344"/>
                    </a:lnTo>
                    <a:lnTo>
                      <a:pt x="13" y="2476"/>
                    </a:lnTo>
                    <a:lnTo>
                      <a:pt x="5" y="2610"/>
                    </a:lnTo>
                    <a:lnTo>
                      <a:pt x="1" y="2746"/>
                    </a:lnTo>
                    <a:lnTo>
                      <a:pt x="0" y="2886"/>
                    </a:lnTo>
                    <a:lnTo>
                      <a:pt x="2" y="3028"/>
                    </a:lnTo>
                    <a:lnTo>
                      <a:pt x="9" y="3172"/>
                    </a:lnTo>
                    <a:lnTo>
                      <a:pt x="20" y="3318"/>
                    </a:lnTo>
                    <a:lnTo>
                      <a:pt x="35" y="3468"/>
                    </a:lnTo>
                    <a:lnTo>
                      <a:pt x="55" y="3619"/>
                    </a:lnTo>
                    <a:lnTo>
                      <a:pt x="80" y="3770"/>
                    </a:lnTo>
                    <a:lnTo>
                      <a:pt x="110" y="3925"/>
                    </a:lnTo>
                    <a:lnTo>
                      <a:pt x="145" y="4081"/>
                    </a:lnTo>
                    <a:lnTo>
                      <a:pt x="187" y="4238"/>
                    </a:lnTo>
                    <a:lnTo>
                      <a:pt x="233" y="4396"/>
                    </a:lnTo>
                    <a:lnTo>
                      <a:pt x="1081" y="4110"/>
                    </a:lnTo>
                    <a:lnTo>
                      <a:pt x="1077" y="4102"/>
                    </a:lnTo>
                    <a:lnTo>
                      <a:pt x="1064" y="4078"/>
                    </a:lnTo>
                    <a:lnTo>
                      <a:pt x="1046" y="4038"/>
                    </a:lnTo>
                    <a:lnTo>
                      <a:pt x="1021" y="3982"/>
                    </a:lnTo>
                    <a:lnTo>
                      <a:pt x="1006" y="3948"/>
                    </a:lnTo>
                    <a:lnTo>
                      <a:pt x="991" y="3911"/>
                    </a:lnTo>
                    <a:lnTo>
                      <a:pt x="975" y="3869"/>
                    </a:lnTo>
                    <a:lnTo>
                      <a:pt x="959" y="3825"/>
                    </a:lnTo>
                    <a:lnTo>
                      <a:pt x="941" y="3777"/>
                    </a:lnTo>
                    <a:lnTo>
                      <a:pt x="923" y="3725"/>
                    </a:lnTo>
                    <a:lnTo>
                      <a:pt x="904" y="3669"/>
                    </a:lnTo>
                    <a:lnTo>
                      <a:pt x="887" y="3609"/>
                    </a:lnTo>
                    <a:lnTo>
                      <a:pt x="867" y="3546"/>
                    </a:lnTo>
                    <a:lnTo>
                      <a:pt x="848" y="3480"/>
                    </a:lnTo>
                    <a:lnTo>
                      <a:pt x="830" y="3410"/>
                    </a:lnTo>
                    <a:lnTo>
                      <a:pt x="812" y="3337"/>
                    </a:lnTo>
                    <a:lnTo>
                      <a:pt x="795" y="3261"/>
                    </a:lnTo>
                    <a:lnTo>
                      <a:pt x="777" y="3180"/>
                    </a:lnTo>
                    <a:lnTo>
                      <a:pt x="761" y="3098"/>
                    </a:lnTo>
                    <a:lnTo>
                      <a:pt x="745" y="3011"/>
                    </a:lnTo>
                    <a:lnTo>
                      <a:pt x="731" y="2921"/>
                    </a:lnTo>
                    <a:lnTo>
                      <a:pt x="717" y="2827"/>
                    </a:lnTo>
                    <a:lnTo>
                      <a:pt x="705" y="2731"/>
                    </a:lnTo>
                    <a:lnTo>
                      <a:pt x="695" y="2632"/>
                    </a:lnTo>
                    <a:lnTo>
                      <a:pt x="685" y="2529"/>
                    </a:lnTo>
                    <a:lnTo>
                      <a:pt x="677" y="2424"/>
                    </a:lnTo>
                    <a:lnTo>
                      <a:pt x="672" y="2315"/>
                    </a:lnTo>
                    <a:lnTo>
                      <a:pt x="668" y="2203"/>
                    </a:lnTo>
                    <a:lnTo>
                      <a:pt x="663" y="1983"/>
                    </a:lnTo>
                    <a:lnTo>
                      <a:pt x="659" y="1775"/>
                    </a:lnTo>
                    <a:lnTo>
                      <a:pt x="659" y="1676"/>
                    </a:lnTo>
                    <a:lnTo>
                      <a:pt x="659" y="1580"/>
                    </a:lnTo>
                    <a:lnTo>
                      <a:pt x="661" y="1486"/>
                    </a:lnTo>
                    <a:lnTo>
                      <a:pt x="662" y="1395"/>
                    </a:lnTo>
                    <a:lnTo>
                      <a:pt x="664" y="1308"/>
                    </a:lnTo>
                    <a:lnTo>
                      <a:pt x="666" y="1223"/>
                    </a:lnTo>
                    <a:lnTo>
                      <a:pt x="670" y="1142"/>
                    </a:lnTo>
                    <a:lnTo>
                      <a:pt x="674" y="1062"/>
                    </a:lnTo>
                    <a:lnTo>
                      <a:pt x="678" y="986"/>
                    </a:lnTo>
                    <a:lnTo>
                      <a:pt x="684" y="912"/>
                    </a:lnTo>
                    <a:lnTo>
                      <a:pt x="690" y="840"/>
                    </a:lnTo>
                    <a:lnTo>
                      <a:pt x="698" y="772"/>
                    </a:lnTo>
                    <a:lnTo>
                      <a:pt x="706" y="706"/>
                    </a:lnTo>
                    <a:lnTo>
                      <a:pt x="715" y="642"/>
                    </a:lnTo>
                    <a:lnTo>
                      <a:pt x="725" y="581"/>
                    </a:lnTo>
                    <a:lnTo>
                      <a:pt x="736" y="523"/>
                    </a:lnTo>
                    <a:lnTo>
                      <a:pt x="747" y="467"/>
                    </a:lnTo>
                    <a:lnTo>
                      <a:pt x="760" y="413"/>
                    </a:lnTo>
                    <a:lnTo>
                      <a:pt x="774" y="362"/>
                    </a:lnTo>
                    <a:lnTo>
                      <a:pt x="789" y="313"/>
                    </a:lnTo>
                    <a:lnTo>
                      <a:pt x="804" y="266"/>
                    </a:lnTo>
                    <a:lnTo>
                      <a:pt x="821" y="221"/>
                    </a:lnTo>
                    <a:lnTo>
                      <a:pt x="838" y="179"/>
                    </a:lnTo>
                    <a:lnTo>
                      <a:pt x="857" y="139"/>
                    </a:lnTo>
                    <a:lnTo>
                      <a:pt x="876" y="102"/>
                    </a:lnTo>
                    <a:lnTo>
                      <a:pt x="898" y="66"/>
                    </a:lnTo>
                    <a:lnTo>
                      <a:pt x="920" y="3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6660232" y="4293096"/>
                <a:ext cx="72008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7308304" y="3429000"/>
                <a:ext cx="45719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</p:grpSp>
      </p:grpSp>
      <p:grpSp>
        <p:nvGrpSpPr>
          <p:cNvPr id="26" name="그룹 22"/>
          <p:cNvGrpSpPr/>
          <p:nvPr/>
        </p:nvGrpSpPr>
        <p:grpSpPr>
          <a:xfrm>
            <a:off x="17160" y="103949"/>
            <a:ext cx="4993676" cy="553998"/>
            <a:chOff x="6422324" y="2070747"/>
            <a:chExt cx="6658233" cy="738663"/>
          </a:xfrm>
        </p:grpSpPr>
        <p:sp>
          <p:nvSpPr>
            <p:cNvPr id="38" name="TextBox 37"/>
            <p:cNvSpPr txBox="1"/>
            <p:nvPr/>
          </p:nvSpPr>
          <p:spPr>
            <a:xfrm>
              <a:off x="6422324" y="2070747"/>
              <a:ext cx="6658233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000" b="1" dirty="0">
                  <a:latin typeface="MingLiU-ExtB" pitchFamily="18" charset="-120"/>
                </a:rPr>
                <a:t>한국의 다케시마 불법 점거</a:t>
              </a:r>
            </a:p>
          </p:txBody>
        </p:sp>
        <p:cxnSp>
          <p:nvCxnSpPr>
            <p:cNvPr id="39" name="직선 연결선 38"/>
            <p:cNvCxnSpPr>
              <a:cxnSpLocks/>
            </p:cNvCxnSpPr>
            <p:nvPr/>
          </p:nvCxnSpPr>
          <p:spPr>
            <a:xfrm>
              <a:off x="6618565" y="2708919"/>
              <a:ext cx="6260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743720AE-348F-4E34-9455-CEB06201CCBD}"/>
              </a:ext>
            </a:extLst>
          </p:cNvPr>
          <p:cNvGrpSpPr/>
          <p:nvPr/>
        </p:nvGrpSpPr>
        <p:grpSpPr>
          <a:xfrm>
            <a:off x="199400" y="4431993"/>
            <a:ext cx="5228616" cy="2245048"/>
            <a:chOff x="199400" y="4431993"/>
            <a:chExt cx="5228616" cy="2245048"/>
          </a:xfrm>
        </p:grpSpPr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1846D5B9-4859-4D66-B9AD-8209EBE182B3}"/>
                </a:ext>
              </a:extLst>
            </p:cNvPr>
            <p:cNvSpPr/>
            <p:nvPr/>
          </p:nvSpPr>
          <p:spPr>
            <a:xfrm>
              <a:off x="199400" y="4431994"/>
              <a:ext cx="2590467" cy="2245047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/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6407C107-E6FD-4170-AD95-4A31EECB85B0}"/>
                </a:ext>
              </a:extLst>
            </p:cNvPr>
            <p:cNvSpPr/>
            <p:nvPr/>
          </p:nvSpPr>
          <p:spPr>
            <a:xfrm>
              <a:off x="2837549" y="4431993"/>
              <a:ext cx="2590467" cy="2245047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 dirty="0"/>
            </a:p>
          </p:txBody>
        </p:sp>
      </p:grp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34CF2D80-24FB-4B9F-AECA-02BBAA797506}"/>
              </a:ext>
            </a:extLst>
          </p:cNvPr>
          <p:cNvSpPr/>
          <p:nvPr/>
        </p:nvSpPr>
        <p:spPr>
          <a:xfrm>
            <a:off x="197191" y="817552"/>
            <a:ext cx="5185353" cy="352183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5C116A-7008-45B6-90ED-EBBBCDCACE16}"/>
              </a:ext>
            </a:extLst>
          </p:cNvPr>
          <p:cNvSpPr txBox="1"/>
          <p:nvPr/>
        </p:nvSpPr>
        <p:spPr>
          <a:xfrm>
            <a:off x="5645831" y="2560421"/>
            <a:ext cx="29685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해상보안청 순시선이 다케시마로부터 총격을 받았다는 신문</a:t>
            </a:r>
            <a:endParaRPr lang="en-US" altLang="ko-KR" sz="2200" b="1" dirty="0"/>
          </a:p>
          <a:p>
            <a:r>
              <a:rPr lang="en-US" altLang="ko-KR" sz="2200" b="1" dirty="0"/>
              <a:t>-&gt; </a:t>
            </a:r>
            <a:r>
              <a:rPr lang="ko-KR" altLang="en-US" sz="2200" b="1" dirty="0"/>
              <a:t>이 사건으로 인해 한국의 경비대가 다케시마에 주둔하고 있음이 확인</a:t>
            </a:r>
          </a:p>
        </p:txBody>
      </p:sp>
    </p:spTree>
    <p:extLst>
      <p:ext uri="{BB962C8B-B14F-4D97-AF65-F5344CB8AC3E}">
        <p14:creationId xmlns:p14="http://schemas.microsoft.com/office/powerpoint/2010/main" val="1297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B5C16B9-B27F-4AE6-83E9-8C0B00CBEAD3}"/>
              </a:ext>
            </a:extLst>
          </p:cNvPr>
          <p:cNvGrpSpPr/>
          <p:nvPr/>
        </p:nvGrpSpPr>
        <p:grpSpPr>
          <a:xfrm>
            <a:off x="6444208" y="4149080"/>
            <a:ext cx="2430270" cy="2430270"/>
            <a:chOff x="7306558" y="3550060"/>
            <a:chExt cx="3240360" cy="3240360"/>
          </a:xfrm>
        </p:grpSpPr>
        <p:grpSp>
          <p:nvGrpSpPr>
            <p:cNvPr id="11" name="그룹 146"/>
            <p:cNvGrpSpPr/>
            <p:nvPr/>
          </p:nvGrpSpPr>
          <p:grpSpPr>
            <a:xfrm>
              <a:off x="7306558" y="3550060"/>
              <a:ext cx="3240360" cy="3240360"/>
              <a:chOff x="2987824" y="1412776"/>
              <a:chExt cx="3240360" cy="3240360"/>
            </a:xfrm>
          </p:grpSpPr>
          <p:sp>
            <p:nvSpPr>
              <p:cNvPr id="22" name="도넛 2"/>
              <p:cNvSpPr/>
              <p:nvPr/>
            </p:nvSpPr>
            <p:spPr>
              <a:xfrm>
                <a:off x="2987824" y="1412776"/>
                <a:ext cx="3240360" cy="3240360"/>
              </a:xfrm>
              <a:prstGeom prst="donut">
                <a:avLst>
                  <a:gd name="adj" fmla="val 1907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도넛 22"/>
              <p:cNvSpPr/>
              <p:nvPr/>
            </p:nvSpPr>
            <p:spPr>
              <a:xfrm>
                <a:off x="3347864" y="1772816"/>
                <a:ext cx="2520280" cy="2520280"/>
              </a:xfrm>
              <a:prstGeom prst="donut">
                <a:avLst>
                  <a:gd name="adj" fmla="val 23884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도넛 23"/>
              <p:cNvSpPr/>
              <p:nvPr/>
            </p:nvSpPr>
            <p:spPr>
              <a:xfrm>
                <a:off x="3851920" y="2276872"/>
                <a:ext cx="1512168" cy="1512168"/>
              </a:xfrm>
              <a:prstGeom prst="donut">
                <a:avLst>
                  <a:gd name="adj" fmla="val 9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45"/>
            <p:cNvGrpSpPr/>
            <p:nvPr/>
          </p:nvGrpSpPr>
          <p:grpSpPr>
            <a:xfrm>
              <a:off x="8125050" y="4180731"/>
              <a:ext cx="1125839" cy="1800200"/>
              <a:chOff x="6372200" y="2564904"/>
              <a:chExt cx="1125839" cy="1800200"/>
            </a:xfrm>
          </p:grpSpPr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372200" y="2564904"/>
                <a:ext cx="801688" cy="1541463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6" name="Freeform 30"/>
              <p:cNvSpPr>
                <a:spLocks/>
              </p:cNvSpPr>
              <p:nvPr/>
            </p:nvSpPr>
            <p:spPr bwMode="auto">
              <a:xfrm>
                <a:off x="7452320" y="3429000"/>
                <a:ext cx="45719" cy="45719"/>
              </a:xfrm>
              <a:custGeom>
                <a:avLst/>
                <a:gdLst/>
                <a:ahLst/>
                <a:cxnLst>
                  <a:cxn ang="0">
                    <a:pos x="291" y="4"/>
                  </a:cxn>
                  <a:cxn ang="0">
                    <a:pos x="276" y="9"/>
                  </a:cxn>
                  <a:cxn ang="0">
                    <a:pos x="261" y="13"/>
                  </a:cxn>
                  <a:cxn ang="0">
                    <a:pos x="245" y="16"/>
                  </a:cxn>
                  <a:cxn ang="0">
                    <a:pos x="228" y="18"/>
                  </a:cxn>
                  <a:cxn ang="0">
                    <a:pos x="211" y="19"/>
                  </a:cxn>
                  <a:cxn ang="0">
                    <a:pos x="193" y="20"/>
                  </a:cxn>
                  <a:cxn ang="0">
                    <a:pos x="175" y="20"/>
                  </a:cxn>
                  <a:cxn ang="0">
                    <a:pos x="158" y="19"/>
                  </a:cxn>
                  <a:cxn ang="0">
                    <a:pos x="123" y="17"/>
                  </a:cxn>
                  <a:cxn ang="0">
                    <a:pos x="92" y="13"/>
                  </a:cxn>
                  <a:cxn ang="0">
                    <a:pos x="65" y="9"/>
                  </a:cxn>
                  <a:cxn ang="0">
                    <a:pos x="45" y="5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3" y="6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2" y="54"/>
                  </a:cxn>
                  <a:cxn ang="0">
                    <a:pos x="5" y="61"/>
                  </a:cxn>
                  <a:cxn ang="0">
                    <a:pos x="9" y="66"/>
                  </a:cxn>
                  <a:cxn ang="0">
                    <a:pos x="15" y="71"/>
                  </a:cxn>
                  <a:cxn ang="0">
                    <a:pos x="21" y="74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62" y="83"/>
                  </a:cxn>
                  <a:cxn ang="0">
                    <a:pos x="96" y="89"/>
                  </a:cxn>
                  <a:cxn ang="0">
                    <a:pos x="136" y="93"/>
                  </a:cxn>
                  <a:cxn ang="0">
                    <a:pos x="159" y="94"/>
                  </a:cxn>
                  <a:cxn ang="0">
                    <a:pos x="182" y="95"/>
                  </a:cxn>
                  <a:cxn ang="0">
                    <a:pos x="206" y="95"/>
                  </a:cxn>
                  <a:cxn ang="0">
                    <a:pos x="230" y="93"/>
                  </a:cxn>
                  <a:cxn ang="0">
                    <a:pos x="254" y="90"/>
                  </a:cxn>
                  <a:cxn ang="0">
                    <a:pos x="277" y="85"/>
                  </a:cxn>
                  <a:cxn ang="0">
                    <a:pos x="289" y="82"/>
                  </a:cxn>
                  <a:cxn ang="0">
                    <a:pos x="299" y="79"/>
                  </a:cxn>
                  <a:cxn ang="0">
                    <a:pos x="310" y="75"/>
                  </a:cxn>
                  <a:cxn ang="0">
                    <a:pos x="321" y="71"/>
                  </a:cxn>
                  <a:cxn ang="0">
                    <a:pos x="327" y="68"/>
                  </a:cxn>
                  <a:cxn ang="0">
                    <a:pos x="332" y="63"/>
                  </a:cxn>
                  <a:cxn ang="0">
                    <a:pos x="337" y="57"/>
                  </a:cxn>
                  <a:cxn ang="0">
                    <a:pos x="340" y="50"/>
                  </a:cxn>
                  <a:cxn ang="0">
                    <a:pos x="341" y="44"/>
                  </a:cxn>
                  <a:cxn ang="0">
                    <a:pos x="342" y="37"/>
                  </a:cxn>
                  <a:cxn ang="0">
                    <a:pos x="341" y="30"/>
                  </a:cxn>
                  <a:cxn ang="0">
                    <a:pos x="339" y="22"/>
                  </a:cxn>
                  <a:cxn ang="0">
                    <a:pos x="335" y="15"/>
                  </a:cxn>
                  <a:cxn ang="0">
                    <a:pos x="331" y="10"/>
                  </a:cxn>
                  <a:cxn ang="0">
                    <a:pos x="325" y="6"/>
                  </a:cxn>
                  <a:cxn ang="0">
                    <a:pos x="319" y="3"/>
                  </a:cxn>
                  <a:cxn ang="0">
                    <a:pos x="311" y="1"/>
                  </a:cxn>
                  <a:cxn ang="0">
                    <a:pos x="304" y="0"/>
                  </a:cxn>
                  <a:cxn ang="0">
                    <a:pos x="297" y="1"/>
                  </a:cxn>
                  <a:cxn ang="0">
                    <a:pos x="291" y="4"/>
                  </a:cxn>
                </a:cxnLst>
                <a:rect l="0" t="0" r="r" b="b"/>
                <a:pathLst>
                  <a:path w="342" h="95">
                    <a:moveTo>
                      <a:pt x="291" y="4"/>
                    </a:moveTo>
                    <a:lnTo>
                      <a:pt x="276" y="9"/>
                    </a:lnTo>
                    <a:lnTo>
                      <a:pt x="261" y="13"/>
                    </a:lnTo>
                    <a:lnTo>
                      <a:pt x="245" y="16"/>
                    </a:lnTo>
                    <a:lnTo>
                      <a:pt x="228" y="18"/>
                    </a:lnTo>
                    <a:lnTo>
                      <a:pt x="211" y="19"/>
                    </a:lnTo>
                    <a:lnTo>
                      <a:pt x="193" y="20"/>
                    </a:lnTo>
                    <a:lnTo>
                      <a:pt x="175" y="20"/>
                    </a:lnTo>
                    <a:lnTo>
                      <a:pt x="158" y="19"/>
                    </a:lnTo>
                    <a:lnTo>
                      <a:pt x="123" y="17"/>
                    </a:lnTo>
                    <a:lnTo>
                      <a:pt x="92" y="13"/>
                    </a:lnTo>
                    <a:lnTo>
                      <a:pt x="65" y="9"/>
                    </a:lnTo>
                    <a:lnTo>
                      <a:pt x="45" y="5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3" y="6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4"/>
                    </a:lnTo>
                    <a:lnTo>
                      <a:pt x="5" y="61"/>
                    </a:lnTo>
                    <a:lnTo>
                      <a:pt x="9" y="66"/>
                    </a:lnTo>
                    <a:lnTo>
                      <a:pt x="15" y="71"/>
                    </a:lnTo>
                    <a:lnTo>
                      <a:pt x="21" y="74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62" y="83"/>
                    </a:lnTo>
                    <a:lnTo>
                      <a:pt x="96" y="89"/>
                    </a:lnTo>
                    <a:lnTo>
                      <a:pt x="136" y="93"/>
                    </a:lnTo>
                    <a:lnTo>
                      <a:pt x="159" y="94"/>
                    </a:lnTo>
                    <a:lnTo>
                      <a:pt x="182" y="95"/>
                    </a:lnTo>
                    <a:lnTo>
                      <a:pt x="206" y="95"/>
                    </a:lnTo>
                    <a:lnTo>
                      <a:pt x="230" y="93"/>
                    </a:lnTo>
                    <a:lnTo>
                      <a:pt x="254" y="90"/>
                    </a:lnTo>
                    <a:lnTo>
                      <a:pt x="277" y="85"/>
                    </a:lnTo>
                    <a:lnTo>
                      <a:pt x="289" y="82"/>
                    </a:lnTo>
                    <a:lnTo>
                      <a:pt x="299" y="79"/>
                    </a:lnTo>
                    <a:lnTo>
                      <a:pt x="310" y="75"/>
                    </a:lnTo>
                    <a:lnTo>
                      <a:pt x="321" y="71"/>
                    </a:lnTo>
                    <a:lnTo>
                      <a:pt x="327" y="68"/>
                    </a:lnTo>
                    <a:lnTo>
                      <a:pt x="332" y="63"/>
                    </a:lnTo>
                    <a:lnTo>
                      <a:pt x="337" y="57"/>
                    </a:lnTo>
                    <a:lnTo>
                      <a:pt x="340" y="50"/>
                    </a:lnTo>
                    <a:lnTo>
                      <a:pt x="341" y="44"/>
                    </a:lnTo>
                    <a:lnTo>
                      <a:pt x="342" y="37"/>
                    </a:lnTo>
                    <a:lnTo>
                      <a:pt x="341" y="30"/>
                    </a:lnTo>
                    <a:lnTo>
                      <a:pt x="339" y="22"/>
                    </a:lnTo>
                    <a:lnTo>
                      <a:pt x="335" y="15"/>
                    </a:lnTo>
                    <a:lnTo>
                      <a:pt x="331" y="10"/>
                    </a:lnTo>
                    <a:lnTo>
                      <a:pt x="325" y="6"/>
                    </a:lnTo>
                    <a:lnTo>
                      <a:pt x="319" y="3"/>
                    </a:lnTo>
                    <a:lnTo>
                      <a:pt x="311" y="1"/>
                    </a:lnTo>
                    <a:lnTo>
                      <a:pt x="304" y="0"/>
                    </a:lnTo>
                    <a:lnTo>
                      <a:pt x="297" y="1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7" name="Freeform 31"/>
              <p:cNvSpPr>
                <a:spLocks/>
              </p:cNvSpPr>
              <p:nvPr/>
            </p:nvSpPr>
            <p:spPr bwMode="auto">
              <a:xfrm>
                <a:off x="7380288" y="4137025"/>
                <a:ext cx="28575" cy="9525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2" y="52"/>
                  </a:cxn>
                  <a:cxn ang="0">
                    <a:pos x="6" y="58"/>
                  </a:cxn>
                  <a:cxn ang="0">
                    <a:pos x="10" y="64"/>
                  </a:cxn>
                  <a:cxn ang="0">
                    <a:pos x="15" y="68"/>
                  </a:cxn>
                  <a:cxn ang="0">
                    <a:pos x="23" y="71"/>
                  </a:cxn>
                  <a:cxn ang="0">
                    <a:pos x="29" y="74"/>
                  </a:cxn>
                  <a:cxn ang="0">
                    <a:pos x="43" y="78"/>
                  </a:cxn>
                  <a:cxn ang="0">
                    <a:pos x="67" y="85"/>
                  </a:cxn>
                  <a:cxn ang="0">
                    <a:pos x="97" y="91"/>
                  </a:cxn>
                  <a:cxn ang="0">
                    <a:pos x="114" y="93"/>
                  </a:cxn>
                  <a:cxn ang="0">
                    <a:pos x="134" y="95"/>
                  </a:cxn>
                  <a:cxn ang="0">
                    <a:pos x="155" y="96"/>
                  </a:cxn>
                  <a:cxn ang="0">
                    <a:pos x="176" y="96"/>
                  </a:cxn>
                  <a:cxn ang="0">
                    <a:pos x="200" y="95"/>
                  </a:cxn>
                  <a:cxn ang="0">
                    <a:pos x="225" y="93"/>
                  </a:cxn>
                  <a:cxn ang="0">
                    <a:pos x="251" y="90"/>
                  </a:cxn>
                  <a:cxn ang="0">
                    <a:pos x="276" y="85"/>
                  </a:cxn>
                  <a:cxn ang="0">
                    <a:pos x="284" y="82"/>
                  </a:cxn>
                  <a:cxn ang="0">
                    <a:pos x="290" y="78"/>
                  </a:cxn>
                  <a:cxn ang="0">
                    <a:pos x="295" y="74"/>
                  </a:cxn>
                  <a:cxn ang="0">
                    <a:pos x="300" y="68"/>
                  </a:cxn>
                  <a:cxn ang="0">
                    <a:pos x="303" y="62"/>
                  </a:cxn>
                  <a:cxn ang="0">
                    <a:pos x="305" y="55"/>
                  </a:cxn>
                  <a:cxn ang="0">
                    <a:pos x="305" y="47"/>
                  </a:cxn>
                  <a:cxn ang="0">
                    <a:pos x="305" y="40"/>
                  </a:cxn>
                  <a:cxn ang="0">
                    <a:pos x="302" y="33"/>
                  </a:cxn>
                  <a:cxn ang="0">
                    <a:pos x="299" y="27"/>
                  </a:cxn>
                  <a:cxn ang="0">
                    <a:pos x="294" y="22"/>
                  </a:cxn>
                  <a:cxn ang="0">
                    <a:pos x="289" y="18"/>
                  </a:cxn>
                  <a:cxn ang="0">
                    <a:pos x="283" y="13"/>
                  </a:cxn>
                  <a:cxn ang="0">
                    <a:pos x="275" y="11"/>
                  </a:cxn>
                  <a:cxn ang="0">
                    <a:pos x="268" y="11"/>
                  </a:cxn>
                  <a:cxn ang="0">
                    <a:pos x="261" y="12"/>
                  </a:cxn>
                  <a:cxn ang="0">
                    <a:pos x="239" y="17"/>
                  </a:cxn>
                  <a:cxn ang="0">
                    <a:pos x="218" y="20"/>
                  </a:cxn>
                  <a:cxn ang="0">
                    <a:pos x="197" y="21"/>
                  </a:cxn>
                  <a:cxn ang="0">
                    <a:pos x="177" y="22"/>
                  </a:cxn>
                  <a:cxn ang="0">
                    <a:pos x="159" y="22"/>
                  </a:cxn>
                  <a:cxn ang="0">
                    <a:pos x="141" y="21"/>
                  </a:cxn>
                  <a:cxn ang="0">
                    <a:pos x="126" y="20"/>
                  </a:cxn>
                  <a:cxn ang="0">
                    <a:pos x="110" y="18"/>
                  </a:cxn>
                  <a:cxn ang="0">
                    <a:pos x="86" y="12"/>
                  </a:cxn>
                  <a:cxn ang="0">
                    <a:pos x="67" y="8"/>
                  </a:cxn>
                  <a:cxn ang="0">
                    <a:pos x="55" y="4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7"/>
                  </a:cxn>
                  <a:cxn ang="0">
                    <a:pos x="2" y="24"/>
                  </a:cxn>
                </a:cxnLst>
                <a:rect l="0" t="0" r="r" b="b"/>
                <a:pathLst>
                  <a:path w="305" h="96">
                    <a:moveTo>
                      <a:pt x="2" y="24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15" y="68"/>
                    </a:lnTo>
                    <a:lnTo>
                      <a:pt x="23" y="71"/>
                    </a:lnTo>
                    <a:lnTo>
                      <a:pt x="29" y="74"/>
                    </a:lnTo>
                    <a:lnTo>
                      <a:pt x="43" y="78"/>
                    </a:lnTo>
                    <a:lnTo>
                      <a:pt x="67" y="85"/>
                    </a:lnTo>
                    <a:lnTo>
                      <a:pt x="97" y="91"/>
                    </a:lnTo>
                    <a:lnTo>
                      <a:pt x="114" y="93"/>
                    </a:lnTo>
                    <a:lnTo>
                      <a:pt x="134" y="95"/>
                    </a:lnTo>
                    <a:lnTo>
                      <a:pt x="155" y="96"/>
                    </a:lnTo>
                    <a:lnTo>
                      <a:pt x="176" y="96"/>
                    </a:lnTo>
                    <a:lnTo>
                      <a:pt x="200" y="95"/>
                    </a:lnTo>
                    <a:lnTo>
                      <a:pt x="225" y="93"/>
                    </a:lnTo>
                    <a:lnTo>
                      <a:pt x="251" y="90"/>
                    </a:lnTo>
                    <a:lnTo>
                      <a:pt x="276" y="85"/>
                    </a:lnTo>
                    <a:lnTo>
                      <a:pt x="284" y="82"/>
                    </a:lnTo>
                    <a:lnTo>
                      <a:pt x="290" y="78"/>
                    </a:lnTo>
                    <a:lnTo>
                      <a:pt x="295" y="74"/>
                    </a:lnTo>
                    <a:lnTo>
                      <a:pt x="300" y="68"/>
                    </a:lnTo>
                    <a:lnTo>
                      <a:pt x="303" y="62"/>
                    </a:lnTo>
                    <a:lnTo>
                      <a:pt x="305" y="55"/>
                    </a:lnTo>
                    <a:lnTo>
                      <a:pt x="305" y="47"/>
                    </a:lnTo>
                    <a:lnTo>
                      <a:pt x="305" y="40"/>
                    </a:lnTo>
                    <a:lnTo>
                      <a:pt x="302" y="33"/>
                    </a:lnTo>
                    <a:lnTo>
                      <a:pt x="299" y="27"/>
                    </a:lnTo>
                    <a:lnTo>
                      <a:pt x="294" y="22"/>
                    </a:lnTo>
                    <a:lnTo>
                      <a:pt x="289" y="18"/>
                    </a:lnTo>
                    <a:lnTo>
                      <a:pt x="283" y="13"/>
                    </a:lnTo>
                    <a:lnTo>
                      <a:pt x="275" y="11"/>
                    </a:lnTo>
                    <a:lnTo>
                      <a:pt x="268" y="11"/>
                    </a:lnTo>
                    <a:lnTo>
                      <a:pt x="261" y="12"/>
                    </a:lnTo>
                    <a:lnTo>
                      <a:pt x="239" y="17"/>
                    </a:lnTo>
                    <a:lnTo>
                      <a:pt x="218" y="20"/>
                    </a:lnTo>
                    <a:lnTo>
                      <a:pt x="197" y="21"/>
                    </a:lnTo>
                    <a:lnTo>
                      <a:pt x="177" y="22"/>
                    </a:lnTo>
                    <a:lnTo>
                      <a:pt x="159" y="22"/>
                    </a:lnTo>
                    <a:lnTo>
                      <a:pt x="141" y="21"/>
                    </a:lnTo>
                    <a:lnTo>
                      <a:pt x="126" y="20"/>
                    </a:lnTo>
                    <a:lnTo>
                      <a:pt x="110" y="18"/>
                    </a:lnTo>
                    <a:lnTo>
                      <a:pt x="86" y="12"/>
                    </a:lnTo>
                    <a:lnTo>
                      <a:pt x="67" y="8"/>
                    </a:lnTo>
                    <a:lnTo>
                      <a:pt x="55" y="4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8" name="Freeform 69"/>
              <p:cNvSpPr>
                <a:spLocks/>
              </p:cNvSpPr>
              <p:nvPr/>
            </p:nvSpPr>
            <p:spPr bwMode="auto">
              <a:xfrm>
                <a:off x="7307263" y="3554413"/>
                <a:ext cx="111125" cy="368300"/>
              </a:xfrm>
              <a:custGeom>
                <a:avLst/>
                <a:gdLst/>
                <a:ahLst/>
                <a:cxnLst>
                  <a:cxn ang="0">
                    <a:pos x="598" y="12"/>
                  </a:cxn>
                  <a:cxn ang="0">
                    <a:pos x="577" y="77"/>
                  </a:cxn>
                  <a:cxn ang="0">
                    <a:pos x="556" y="149"/>
                  </a:cxn>
                  <a:cxn ang="0">
                    <a:pos x="532" y="243"/>
                  </a:cxn>
                  <a:cxn ang="0">
                    <a:pos x="507" y="359"/>
                  </a:cxn>
                  <a:cxn ang="0">
                    <a:pos x="484" y="495"/>
                  </a:cxn>
                  <a:cxn ang="0">
                    <a:pos x="464" y="652"/>
                  </a:cxn>
                  <a:cxn ang="0">
                    <a:pos x="450" y="826"/>
                  </a:cxn>
                  <a:cxn ang="0">
                    <a:pos x="443" y="1019"/>
                  </a:cxn>
                  <a:cxn ang="0">
                    <a:pos x="446" y="1228"/>
                  </a:cxn>
                  <a:cxn ang="0">
                    <a:pos x="461" y="1454"/>
                  </a:cxn>
                  <a:cxn ang="0">
                    <a:pos x="490" y="1696"/>
                  </a:cxn>
                  <a:cxn ang="0">
                    <a:pos x="534" y="1951"/>
                  </a:cxn>
                  <a:cxn ang="0">
                    <a:pos x="597" y="2221"/>
                  </a:cxn>
                  <a:cxn ang="0">
                    <a:pos x="681" y="2502"/>
                  </a:cxn>
                  <a:cxn ang="0">
                    <a:pos x="732" y="2654"/>
                  </a:cxn>
                  <a:cxn ang="0">
                    <a:pos x="751" y="2697"/>
                  </a:cxn>
                  <a:cxn ang="0">
                    <a:pos x="787" y="2775"/>
                  </a:cxn>
                  <a:cxn ang="0">
                    <a:pos x="837" y="2880"/>
                  </a:cxn>
                  <a:cxn ang="0">
                    <a:pos x="900" y="3003"/>
                  </a:cxn>
                  <a:cxn ang="0">
                    <a:pos x="972" y="3135"/>
                  </a:cxn>
                  <a:cxn ang="0">
                    <a:pos x="1033" y="3236"/>
                  </a:cxn>
                  <a:cxn ang="0">
                    <a:pos x="1075" y="3301"/>
                  </a:cxn>
                  <a:cxn ang="0">
                    <a:pos x="1118" y="3365"/>
                  </a:cxn>
                  <a:cxn ang="0">
                    <a:pos x="1163" y="3425"/>
                  </a:cxn>
                  <a:cxn ang="0">
                    <a:pos x="285" y="3930"/>
                  </a:cxn>
                  <a:cxn ang="0">
                    <a:pos x="270" y="3902"/>
                  </a:cxn>
                  <a:cxn ang="0">
                    <a:pos x="232" y="3820"/>
                  </a:cxn>
                  <a:cxn ang="0">
                    <a:pos x="206" y="3757"/>
                  </a:cxn>
                  <a:cxn ang="0">
                    <a:pos x="178" y="3681"/>
                  </a:cxn>
                  <a:cxn ang="0">
                    <a:pos x="149" y="3590"/>
                  </a:cxn>
                  <a:cxn ang="0">
                    <a:pos x="119" y="3485"/>
                  </a:cxn>
                  <a:cxn ang="0">
                    <a:pos x="90" y="3366"/>
                  </a:cxn>
                  <a:cxn ang="0">
                    <a:pos x="65" y="3232"/>
                  </a:cxn>
                  <a:cxn ang="0">
                    <a:pos x="41" y="3083"/>
                  </a:cxn>
                  <a:cxn ang="0">
                    <a:pos x="21" y="2920"/>
                  </a:cxn>
                  <a:cxn ang="0">
                    <a:pos x="8" y="2742"/>
                  </a:cxn>
                  <a:cxn ang="0">
                    <a:pos x="1" y="2549"/>
                  </a:cxn>
                  <a:cxn ang="0">
                    <a:pos x="1" y="2341"/>
                  </a:cxn>
                  <a:cxn ang="0">
                    <a:pos x="10" y="2119"/>
                  </a:cxn>
                  <a:cxn ang="0">
                    <a:pos x="26" y="1896"/>
                  </a:cxn>
                  <a:cxn ang="0">
                    <a:pos x="48" y="1687"/>
                  </a:cxn>
                  <a:cxn ang="0">
                    <a:pos x="75" y="1492"/>
                  </a:cxn>
                  <a:cxn ang="0">
                    <a:pos x="105" y="1311"/>
                  </a:cxn>
                  <a:cxn ang="0">
                    <a:pos x="140" y="1143"/>
                  </a:cxn>
                  <a:cxn ang="0">
                    <a:pos x="177" y="987"/>
                  </a:cxn>
                  <a:cxn ang="0">
                    <a:pos x="216" y="842"/>
                  </a:cxn>
                  <a:cxn ang="0">
                    <a:pos x="259" y="709"/>
                  </a:cxn>
                  <a:cxn ang="0">
                    <a:pos x="302" y="588"/>
                  </a:cxn>
                  <a:cxn ang="0">
                    <a:pos x="346" y="476"/>
                  </a:cxn>
                  <a:cxn ang="0">
                    <a:pos x="391" y="375"/>
                  </a:cxn>
                  <a:cxn ang="0">
                    <a:pos x="436" y="283"/>
                  </a:cxn>
                  <a:cxn ang="0">
                    <a:pos x="479" y="201"/>
                  </a:cxn>
                  <a:cxn ang="0">
                    <a:pos x="523" y="125"/>
                  </a:cxn>
                  <a:cxn ang="0">
                    <a:pos x="564" y="59"/>
                  </a:cxn>
                  <a:cxn ang="0">
                    <a:pos x="603" y="0"/>
                  </a:cxn>
                </a:cxnLst>
                <a:rect l="0" t="0" r="r" b="b"/>
                <a:pathLst>
                  <a:path w="1186" h="3930">
                    <a:moveTo>
                      <a:pt x="603" y="0"/>
                    </a:moveTo>
                    <a:lnTo>
                      <a:pt x="598" y="12"/>
                    </a:lnTo>
                    <a:lnTo>
                      <a:pt x="586" y="49"/>
                    </a:lnTo>
                    <a:lnTo>
                      <a:pt x="577" y="77"/>
                    </a:lnTo>
                    <a:lnTo>
                      <a:pt x="566" y="110"/>
                    </a:lnTo>
                    <a:lnTo>
                      <a:pt x="556" y="149"/>
                    </a:lnTo>
                    <a:lnTo>
                      <a:pt x="543" y="193"/>
                    </a:lnTo>
                    <a:lnTo>
                      <a:pt x="532" y="243"/>
                    </a:lnTo>
                    <a:lnTo>
                      <a:pt x="520" y="299"/>
                    </a:lnTo>
                    <a:lnTo>
                      <a:pt x="507" y="359"/>
                    </a:lnTo>
                    <a:lnTo>
                      <a:pt x="495" y="425"/>
                    </a:lnTo>
                    <a:lnTo>
                      <a:pt x="484" y="495"/>
                    </a:lnTo>
                    <a:lnTo>
                      <a:pt x="473" y="571"/>
                    </a:lnTo>
                    <a:lnTo>
                      <a:pt x="464" y="652"/>
                    </a:lnTo>
                    <a:lnTo>
                      <a:pt x="456" y="736"/>
                    </a:lnTo>
                    <a:lnTo>
                      <a:pt x="450" y="826"/>
                    </a:lnTo>
                    <a:lnTo>
                      <a:pt x="445" y="920"/>
                    </a:lnTo>
                    <a:lnTo>
                      <a:pt x="443" y="1019"/>
                    </a:lnTo>
                    <a:lnTo>
                      <a:pt x="443" y="1121"/>
                    </a:lnTo>
                    <a:lnTo>
                      <a:pt x="446" y="1228"/>
                    </a:lnTo>
                    <a:lnTo>
                      <a:pt x="452" y="1340"/>
                    </a:lnTo>
                    <a:lnTo>
                      <a:pt x="461" y="1454"/>
                    </a:lnTo>
                    <a:lnTo>
                      <a:pt x="473" y="1573"/>
                    </a:lnTo>
                    <a:lnTo>
                      <a:pt x="490" y="1696"/>
                    </a:lnTo>
                    <a:lnTo>
                      <a:pt x="509" y="1821"/>
                    </a:lnTo>
                    <a:lnTo>
                      <a:pt x="534" y="1951"/>
                    </a:lnTo>
                    <a:lnTo>
                      <a:pt x="563" y="2085"/>
                    </a:lnTo>
                    <a:lnTo>
                      <a:pt x="597" y="2221"/>
                    </a:lnTo>
                    <a:lnTo>
                      <a:pt x="636" y="2360"/>
                    </a:lnTo>
                    <a:lnTo>
                      <a:pt x="681" y="2502"/>
                    </a:lnTo>
                    <a:lnTo>
                      <a:pt x="730" y="2648"/>
                    </a:lnTo>
                    <a:lnTo>
                      <a:pt x="732" y="2654"/>
                    </a:lnTo>
                    <a:lnTo>
                      <a:pt x="740" y="2671"/>
                    </a:lnTo>
                    <a:lnTo>
                      <a:pt x="751" y="2697"/>
                    </a:lnTo>
                    <a:lnTo>
                      <a:pt x="767" y="2732"/>
                    </a:lnTo>
                    <a:lnTo>
                      <a:pt x="787" y="2775"/>
                    </a:lnTo>
                    <a:lnTo>
                      <a:pt x="810" y="2824"/>
                    </a:lnTo>
                    <a:lnTo>
                      <a:pt x="837" y="2880"/>
                    </a:lnTo>
                    <a:lnTo>
                      <a:pt x="867" y="2940"/>
                    </a:lnTo>
                    <a:lnTo>
                      <a:pt x="900" y="3003"/>
                    </a:lnTo>
                    <a:lnTo>
                      <a:pt x="935" y="3068"/>
                    </a:lnTo>
                    <a:lnTo>
                      <a:pt x="972" y="3135"/>
                    </a:lnTo>
                    <a:lnTo>
                      <a:pt x="1012" y="3202"/>
                    </a:lnTo>
                    <a:lnTo>
                      <a:pt x="1033" y="3236"/>
                    </a:lnTo>
                    <a:lnTo>
                      <a:pt x="1053" y="3269"/>
                    </a:lnTo>
                    <a:lnTo>
                      <a:pt x="1075" y="3301"/>
                    </a:lnTo>
                    <a:lnTo>
                      <a:pt x="1097" y="3334"/>
                    </a:lnTo>
                    <a:lnTo>
                      <a:pt x="1118" y="3365"/>
                    </a:lnTo>
                    <a:lnTo>
                      <a:pt x="1141" y="3395"/>
                    </a:lnTo>
                    <a:lnTo>
                      <a:pt x="1163" y="3425"/>
                    </a:lnTo>
                    <a:lnTo>
                      <a:pt x="1186" y="3454"/>
                    </a:lnTo>
                    <a:lnTo>
                      <a:pt x="285" y="3930"/>
                    </a:lnTo>
                    <a:lnTo>
                      <a:pt x="281" y="3923"/>
                    </a:lnTo>
                    <a:lnTo>
                      <a:pt x="270" y="3902"/>
                    </a:lnTo>
                    <a:lnTo>
                      <a:pt x="253" y="3868"/>
                    </a:lnTo>
                    <a:lnTo>
                      <a:pt x="232" y="3820"/>
                    </a:lnTo>
                    <a:lnTo>
                      <a:pt x="219" y="3790"/>
                    </a:lnTo>
                    <a:lnTo>
                      <a:pt x="206" y="3757"/>
                    </a:lnTo>
                    <a:lnTo>
                      <a:pt x="193" y="3721"/>
                    </a:lnTo>
                    <a:lnTo>
                      <a:pt x="178" y="3681"/>
                    </a:lnTo>
                    <a:lnTo>
                      <a:pt x="164" y="3637"/>
                    </a:lnTo>
                    <a:lnTo>
                      <a:pt x="149" y="3590"/>
                    </a:lnTo>
                    <a:lnTo>
                      <a:pt x="135" y="3539"/>
                    </a:lnTo>
                    <a:lnTo>
                      <a:pt x="119" y="3485"/>
                    </a:lnTo>
                    <a:lnTo>
                      <a:pt x="105" y="3427"/>
                    </a:lnTo>
                    <a:lnTo>
                      <a:pt x="90" y="3366"/>
                    </a:lnTo>
                    <a:lnTo>
                      <a:pt x="77" y="3301"/>
                    </a:lnTo>
                    <a:lnTo>
                      <a:pt x="65" y="3232"/>
                    </a:lnTo>
                    <a:lnTo>
                      <a:pt x="52" y="3160"/>
                    </a:lnTo>
                    <a:lnTo>
                      <a:pt x="41" y="3083"/>
                    </a:lnTo>
                    <a:lnTo>
                      <a:pt x="30" y="3004"/>
                    </a:lnTo>
                    <a:lnTo>
                      <a:pt x="21" y="2920"/>
                    </a:lnTo>
                    <a:lnTo>
                      <a:pt x="14" y="2833"/>
                    </a:lnTo>
                    <a:lnTo>
                      <a:pt x="8" y="2742"/>
                    </a:lnTo>
                    <a:lnTo>
                      <a:pt x="3" y="2648"/>
                    </a:lnTo>
                    <a:lnTo>
                      <a:pt x="1" y="2549"/>
                    </a:lnTo>
                    <a:lnTo>
                      <a:pt x="0" y="2447"/>
                    </a:lnTo>
                    <a:lnTo>
                      <a:pt x="1" y="2341"/>
                    </a:lnTo>
                    <a:lnTo>
                      <a:pt x="4" y="2232"/>
                    </a:lnTo>
                    <a:lnTo>
                      <a:pt x="10" y="2119"/>
                    </a:lnTo>
                    <a:lnTo>
                      <a:pt x="17" y="2005"/>
                    </a:lnTo>
                    <a:lnTo>
                      <a:pt x="26" y="1896"/>
                    </a:lnTo>
                    <a:lnTo>
                      <a:pt x="37" y="1789"/>
                    </a:lnTo>
                    <a:lnTo>
                      <a:pt x="48" y="1687"/>
                    </a:lnTo>
                    <a:lnTo>
                      <a:pt x="60" y="1588"/>
                    </a:lnTo>
                    <a:lnTo>
                      <a:pt x="75" y="1492"/>
                    </a:lnTo>
                    <a:lnTo>
                      <a:pt x="89" y="1400"/>
                    </a:lnTo>
                    <a:lnTo>
                      <a:pt x="105" y="1311"/>
                    </a:lnTo>
                    <a:lnTo>
                      <a:pt x="122" y="1225"/>
                    </a:lnTo>
                    <a:lnTo>
                      <a:pt x="140" y="1143"/>
                    </a:lnTo>
                    <a:lnTo>
                      <a:pt x="157" y="1063"/>
                    </a:lnTo>
                    <a:lnTo>
                      <a:pt x="177" y="987"/>
                    </a:lnTo>
                    <a:lnTo>
                      <a:pt x="197" y="913"/>
                    </a:lnTo>
                    <a:lnTo>
                      <a:pt x="216" y="842"/>
                    </a:lnTo>
                    <a:lnTo>
                      <a:pt x="237" y="774"/>
                    </a:lnTo>
                    <a:lnTo>
                      <a:pt x="259" y="709"/>
                    </a:lnTo>
                    <a:lnTo>
                      <a:pt x="280" y="647"/>
                    </a:lnTo>
                    <a:lnTo>
                      <a:pt x="302" y="588"/>
                    </a:lnTo>
                    <a:lnTo>
                      <a:pt x="324" y="531"/>
                    </a:lnTo>
                    <a:lnTo>
                      <a:pt x="346" y="476"/>
                    </a:lnTo>
                    <a:lnTo>
                      <a:pt x="369" y="425"/>
                    </a:lnTo>
                    <a:lnTo>
                      <a:pt x="391" y="375"/>
                    </a:lnTo>
                    <a:lnTo>
                      <a:pt x="413" y="329"/>
                    </a:lnTo>
                    <a:lnTo>
                      <a:pt x="436" y="283"/>
                    </a:lnTo>
                    <a:lnTo>
                      <a:pt x="458" y="241"/>
                    </a:lnTo>
                    <a:lnTo>
                      <a:pt x="479" y="201"/>
                    </a:lnTo>
                    <a:lnTo>
                      <a:pt x="501" y="161"/>
                    </a:lnTo>
                    <a:lnTo>
                      <a:pt x="523" y="125"/>
                    </a:lnTo>
                    <a:lnTo>
                      <a:pt x="543" y="91"/>
                    </a:lnTo>
                    <a:lnTo>
                      <a:pt x="564" y="59"/>
                    </a:lnTo>
                    <a:lnTo>
                      <a:pt x="584" y="28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9" name="Freeform 71"/>
              <p:cNvSpPr>
                <a:spLocks/>
              </p:cNvSpPr>
              <p:nvPr/>
            </p:nvSpPr>
            <p:spPr bwMode="auto">
              <a:xfrm>
                <a:off x="7275513" y="3554413"/>
                <a:ext cx="101600" cy="411163"/>
              </a:xfrm>
              <a:custGeom>
                <a:avLst/>
                <a:gdLst/>
                <a:ahLst/>
                <a:cxnLst>
                  <a:cxn ang="0">
                    <a:pos x="935" y="5"/>
                  </a:cxn>
                  <a:cxn ang="0">
                    <a:pos x="895" y="35"/>
                  </a:cxn>
                  <a:cxn ang="0">
                    <a:pos x="850" y="77"/>
                  </a:cxn>
                  <a:cxn ang="0">
                    <a:pos x="792" y="144"/>
                  </a:cxn>
                  <a:cxn ang="0">
                    <a:pos x="739" y="212"/>
                  </a:cxn>
                  <a:cxn ang="0">
                    <a:pos x="700" y="268"/>
                  </a:cxn>
                  <a:cxn ang="0">
                    <a:pos x="657" y="333"/>
                  </a:cxn>
                  <a:cxn ang="0">
                    <a:pos x="613" y="406"/>
                  </a:cxn>
                  <a:cxn ang="0">
                    <a:pos x="565" y="490"/>
                  </a:cxn>
                  <a:cxn ang="0">
                    <a:pos x="514" y="584"/>
                  </a:cxn>
                  <a:cxn ang="0">
                    <a:pos x="460" y="691"/>
                  </a:cxn>
                  <a:cxn ang="0">
                    <a:pos x="402" y="818"/>
                  </a:cxn>
                  <a:cxn ang="0">
                    <a:pos x="343" y="965"/>
                  </a:cxn>
                  <a:cxn ang="0">
                    <a:pos x="282" y="1131"/>
                  </a:cxn>
                  <a:cxn ang="0">
                    <a:pos x="223" y="1316"/>
                  </a:cxn>
                  <a:cxn ang="0">
                    <a:pos x="167" y="1518"/>
                  </a:cxn>
                  <a:cxn ang="0">
                    <a:pos x="117" y="1736"/>
                  </a:cxn>
                  <a:cxn ang="0">
                    <a:pos x="73" y="1969"/>
                  </a:cxn>
                  <a:cxn ang="0">
                    <a:pos x="38" y="2216"/>
                  </a:cxn>
                  <a:cxn ang="0">
                    <a:pos x="13" y="2476"/>
                  </a:cxn>
                  <a:cxn ang="0">
                    <a:pos x="1" y="2746"/>
                  </a:cxn>
                  <a:cxn ang="0">
                    <a:pos x="2" y="3028"/>
                  </a:cxn>
                  <a:cxn ang="0">
                    <a:pos x="20" y="3318"/>
                  </a:cxn>
                  <a:cxn ang="0">
                    <a:pos x="55" y="3619"/>
                  </a:cxn>
                  <a:cxn ang="0">
                    <a:pos x="110" y="3925"/>
                  </a:cxn>
                  <a:cxn ang="0">
                    <a:pos x="187" y="4238"/>
                  </a:cxn>
                  <a:cxn ang="0">
                    <a:pos x="1081" y="4110"/>
                  </a:cxn>
                  <a:cxn ang="0">
                    <a:pos x="1064" y="4078"/>
                  </a:cxn>
                  <a:cxn ang="0">
                    <a:pos x="1021" y="3982"/>
                  </a:cxn>
                  <a:cxn ang="0">
                    <a:pos x="991" y="3911"/>
                  </a:cxn>
                  <a:cxn ang="0">
                    <a:pos x="959" y="3825"/>
                  </a:cxn>
                  <a:cxn ang="0">
                    <a:pos x="923" y="3725"/>
                  </a:cxn>
                  <a:cxn ang="0">
                    <a:pos x="887" y="3609"/>
                  </a:cxn>
                  <a:cxn ang="0">
                    <a:pos x="848" y="3480"/>
                  </a:cxn>
                  <a:cxn ang="0">
                    <a:pos x="812" y="3337"/>
                  </a:cxn>
                  <a:cxn ang="0">
                    <a:pos x="777" y="3180"/>
                  </a:cxn>
                  <a:cxn ang="0">
                    <a:pos x="745" y="3011"/>
                  </a:cxn>
                  <a:cxn ang="0">
                    <a:pos x="717" y="2827"/>
                  </a:cxn>
                  <a:cxn ang="0">
                    <a:pos x="695" y="2632"/>
                  </a:cxn>
                  <a:cxn ang="0">
                    <a:pos x="677" y="2424"/>
                  </a:cxn>
                  <a:cxn ang="0">
                    <a:pos x="668" y="2203"/>
                  </a:cxn>
                  <a:cxn ang="0">
                    <a:pos x="659" y="1775"/>
                  </a:cxn>
                  <a:cxn ang="0">
                    <a:pos x="659" y="1580"/>
                  </a:cxn>
                  <a:cxn ang="0">
                    <a:pos x="662" y="1395"/>
                  </a:cxn>
                  <a:cxn ang="0">
                    <a:pos x="666" y="1223"/>
                  </a:cxn>
                  <a:cxn ang="0">
                    <a:pos x="674" y="1062"/>
                  </a:cxn>
                  <a:cxn ang="0">
                    <a:pos x="684" y="912"/>
                  </a:cxn>
                  <a:cxn ang="0">
                    <a:pos x="698" y="772"/>
                  </a:cxn>
                  <a:cxn ang="0">
                    <a:pos x="715" y="642"/>
                  </a:cxn>
                  <a:cxn ang="0">
                    <a:pos x="736" y="523"/>
                  </a:cxn>
                  <a:cxn ang="0">
                    <a:pos x="760" y="413"/>
                  </a:cxn>
                  <a:cxn ang="0">
                    <a:pos x="789" y="313"/>
                  </a:cxn>
                  <a:cxn ang="0">
                    <a:pos x="821" y="221"/>
                  </a:cxn>
                  <a:cxn ang="0">
                    <a:pos x="857" y="139"/>
                  </a:cxn>
                  <a:cxn ang="0">
                    <a:pos x="898" y="66"/>
                  </a:cxn>
                  <a:cxn ang="0">
                    <a:pos x="943" y="0"/>
                  </a:cxn>
                </a:cxnLst>
                <a:rect l="0" t="0" r="r" b="b"/>
                <a:pathLst>
                  <a:path w="1081" h="4396">
                    <a:moveTo>
                      <a:pt x="943" y="0"/>
                    </a:moveTo>
                    <a:lnTo>
                      <a:pt x="935" y="5"/>
                    </a:lnTo>
                    <a:lnTo>
                      <a:pt x="912" y="20"/>
                    </a:lnTo>
                    <a:lnTo>
                      <a:pt x="895" y="35"/>
                    </a:lnTo>
                    <a:lnTo>
                      <a:pt x="874" y="53"/>
                    </a:lnTo>
                    <a:lnTo>
                      <a:pt x="850" y="77"/>
                    </a:lnTo>
                    <a:lnTo>
                      <a:pt x="823" y="107"/>
                    </a:lnTo>
                    <a:lnTo>
                      <a:pt x="792" y="144"/>
                    </a:lnTo>
                    <a:lnTo>
                      <a:pt x="758" y="187"/>
                    </a:lnTo>
                    <a:lnTo>
                      <a:pt x="739" y="212"/>
                    </a:lnTo>
                    <a:lnTo>
                      <a:pt x="719" y="239"/>
                    </a:lnTo>
                    <a:lnTo>
                      <a:pt x="700" y="268"/>
                    </a:lnTo>
                    <a:lnTo>
                      <a:pt x="679" y="300"/>
                    </a:lnTo>
                    <a:lnTo>
                      <a:pt x="657" y="333"/>
                    </a:lnTo>
                    <a:lnTo>
                      <a:pt x="636" y="368"/>
                    </a:lnTo>
                    <a:lnTo>
                      <a:pt x="613" y="406"/>
                    </a:lnTo>
                    <a:lnTo>
                      <a:pt x="589" y="447"/>
                    </a:lnTo>
                    <a:lnTo>
                      <a:pt x="565" y="490"/>
                    </a:lnTo>
                    <a:lnTo>
                      <a:pt x="540" y="536"/>
                    </a:lnTo>
                    <a:lnTo>
                      <a:pt x="514" y="584"/>
                    </a:lnTo>
                    <a:lnTo>
                      <a:pt x="487" y="635"/>
                    </a:lnTo>
                    <a:lnTo>
                      <a:pt x="460" y="691"/>
                    </a:lnTo>
                    <a:lnTo>
                      <a:pt x="431" y="752"/>
                    </a:lnTo>
                    <a:lnTo>
                      <a:pt x="402" y="818"/>
                    </a:lnTo>
                    <a:lnTo>
                      <a:pt x="373" y="889"/>
                    </a:lnTo>
                    <a:lnTo>
                      <a:pt x="343" y="965"/>
                    </a:lnTo>
                    <a:lnTo>
                      <a:pt x="313" y="1046"/>
                    </a:lnTo>
                    <a:lnTo>
                      <a:pt x="282" y="1131"/>
                    </a:lnTo>
                    <a:lnTo>
                      <a:pt x="253" y="1221"/>
                    </a:lnTo>
                    <a:lnTo>
                      <a:pt x="223" y="1316"/>
                    </a:lnTo>
                    <a:lnTo>
                      <a:pt x="195" y="1415"/>
                    </a:lnTo>
                    <a:lnTo>
                      <a:pt x="167" y="1518"/>
                    </a:lnTo>
                    <a:lnTo>
                      <a:pt x="141" y="1625"/>
                    </a:lnTo>
                    <a:lnTo>
                      <a:pt x="117" y="1736"/>
                    </a:lnTo>
                    <a:lnTo>
                      <a:pt x="94" y="1850"/>
                    </a:lnTo>
                    <a:lnTo>
                      <a:pt x="73" y="1969"/>
                    </a:lnTo>
                    <a:lnTo>
                      <a:pt x="55" y="2091"/>
                    </a:lnTo>
                    <a:lnTo>
                      <a:pt x="38" y="2216"/>
                    </a:lnTo>
                    <a:lnTo>
                      <a:pt x="24" y="2344"/>
                    </a:lnTo>
                    <a:lnTo>
                      <a:pt x="13" y="2476"/>
                    </a:lnTo>
                    <a:lnTo>
                      <a:pt x="5" y="2610"/>
                    </a:lnTo>
                    <a:lnTo>
                      <a:pt x="1" y="2746"/>
                    </a:lnTo>
                    <a:lnTo>
                      <a:pt x="0" y="2886"/>
                    </a:lnTo>
                    <a:lnTo>
                      <a:pt x="2" y="3028"/>
                    </a:lnTo>
                    <a:lnTo>
                      <a:pt x="9" y="3172"/>
                    </a:lnTo>
                    <a:lnTo>
                      <a:pt x="20" y="3318"/>
                    </a:lnTo>
                    <a:lnTo>
                      <a:pt x="35" y="3468"/>
                    </a:lnTo>
                    <a:lnTo>
                      <a:pt x="55" y="3619"/>
                    </a:lnTo>
                    <a:lnTo>
                      <a:pt x="80" y="3770"/>
                    </a:lnTo>
                    <a:lnTo>
                      <a:pt x="110" y="3925"/>
                    </a:lnTo>
                    <a:lnTo>
                      <a:pt x="145" y="4081"/>
                    </a:lnTo>
                    <a:lnTo>
                      <a:pt x="187" y="4238"/>
                    </a:lnTo>
                    <a:lnTo>
                      <a:pt x="233" y="4396"/>
                    </a:lnTo>
                    <a:lnTo>
                      <a:pt x="1081" y="4110"/>
                    </a:lnTo>
                    <a:lnTo>
                      <a:pt x="1077" y="4102"/>
                    </a:lnTo>
                    <a:lnTo>
                      <a:pt x="1064" y="4078"/>
                    </a:lnTo>
                    <a:lnTo>
                      <a:pt x="1046" y="4038"/>
                    </a:lnTo>
                    <a:lnTo>
                      <a:pt x="1021" y="3982"/>
                    </a:lnTo>
                    <a:lnTo>
                      <a:pt x="1006" y="3948"/>
                    </a:lnTo>
                    <a:lnTo>
                      <a:pt x="991" y="3911"/>
                    </a:lnTo>
                    <a:lnTo>
                      <a:pt x="975" y="3869"/>
                    </a:lnTo>
                    <a:lnTo>
                      <a:pt x="959" y="3825"/>
                    </a:lnTo>
                    <a:lnTo>
                      <a:pt x="941" y="3777"/>
                    </a:lnTo>
                    <a:lnTo>
                      <a:pt x="923" y="3725"/>
                    </a:lnTo>
                    <a:lnTo>
                      <a:pt x="904" y="3669"/>
                    </a:lnTo>
                    <a:lnTo>
                      <a:pt x="887" y="3609"/>
                    </a:lnTo>
                    <a:lnTo>
                      <a:pt x="867" y="3546"/>
                    </a:lnTo>
                    <a:lnTo>
                      <a:pt x="848" y="3480"/>
                    </a:lnTo>
                    <a:lnTo>
                      <a:pt x="830" y="3410"/>
                    </a:lnTo>
                    <a:lnTo>
                      <a:pt x="812" y="3337"/>
                    </a:lnTo>
                    <a:lnTo>
                      <a:pt x="795" y="3261"/>
                    </a:lnTo>
                    <a:lnTo>
                      <a:pt x="777" y="3180"/>
                    </a:lnTo>
                    <a:lnTo>
                      <a:pt x="761" y="3098"/>
                    </a:lnTo>
                    <a:lnTo>
                      <a:pt x="745" y="3011"/>
                    </a:lnTo>
                    <a:lnTo>
                      <a:pt x="731" y="2921"/>
                    </a:lnTo>
                    <a:lnTo>
                      <a:pt x="717" y="2827"/>
                    </a:lnTo>
                    <a:lnTo>
                      <a:pt x="705" y="2731"/>
                    </a:lnTo>
                    <a:lnTo>
                      <a:pt x="695" y="2632"/>
                    </a:lnTo>
                    <a:lnTo>
                      <a:pt x="685" y="2529"/>
                    </a:lnTo>
                    <a:lnTo>
                      <a:pt x="677" y="2424"/>
                    </a:lnTo>
                    <a:lnTo>
                      <a:pt x="672" y="2315"/>
                    </a:lnTo>
                    <a:lnTo>
                      <a:pt x="668" y="2203"/>
                    </a:lnTo>
                    <a:lnTo>
                      <a:pt x="663" y="1983"/>
                    </a:lnTo>
                    <a:lnTo>
                      <a:pt x="659" y="1775"/>
                    </a:lnTo>
                    <a:lnTo>
                      <a:pt x="659" y="1676"/>
                    </a:lnTo>
                    <a:lnTo>
                      <a:pt x="659" y="1580"/>
                    </a:lnTo>
                    <a:lnTo>
                      <a:pt x="661" y="1486"/>
                    </a:lnTo>
                    <a:lnTo>
                      <a:pt x="662" y="1395"/>
                    </a:lnTo>
                    <a:lnTo>
                      <a:pt x="664" y="1308"/>
                    </a:lnTo>
                    <a:lnTo>
                      <a:pt x="666" y="1223"/>
                    </a:lnTo>
                    <a:lnTo>
                      <a:pt x="670" y="1142"/>
                    </a:lnTo>
                    <a:lnTo>
                      <a:pt x="674" y="1062"/>
                    </a:lnTo>
                    <a:lnTo>
                      <a:pt x="678" y="986"/>
                    </a:lnTo>
                    <a:lnTo>
                      <a:pt x="684" y="912"/>
                    </a:lnTo>
                    <a:lnTo>
                      <a:pt x="690" y="840"/>
                    </a:lnTo>
                    <a:lnTo>
                      <a:pt x="698" y="772"/>
                    </a:lnTo>
                    <a:lnTo>
                      <a:pt x="706" y="706"/>
                    </a:lnTo>
                    <a:lnTo>
                      <a:pt x="715" y="642"/>
                    </a:lnTo>
                    <a:lnTo>
                      <a:pt x="725" y="581"/>
                    </a:lnTo>
                    <a:lnTo>
                      <a:pt x="736" y="523"/>
                    </a:lnTo>
                    <a:lnTo>
                      <a:pt x="747" y="467"/>
                    </a:lnTo>
                    <a:lnTo>
                      <a:pt x="760" y="413"/>
                    </a:lnTo>
                    <a:lnTo>
                      <a:pt x="774" y="362"/>
                    </a:lnTo>
                    <a:lnTo>
                      <a:pt x="789" y="313"/>
                    </a:lnTo>
                    <a:lnTo>
                      <a:pt x="804" y="266"/>
                    </a:lnTo>
                    <a:lnTo>
                      <a:pt x="821" y="221"/>
                    </a:lnTo>
                    <a:lnTo>
                      <a:pt x="838" y="179"/>
                    </a:lnTo>
                    <a:lnTo>
                      <a:pt x="857" y="139"/>
                    </a:lnTo>
                    <a:lnTo>
                      <a:pt x="876" y="102"/>
                    </a:lnTo>
                    <a:lnTo>
                      <a:pt x="898" y="66"/>
                    </a:lnTo>
                    <a:lnTo>
                      <a:pt x="920" y="3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6660232" y="4293096"/>
                <a:ext cx="72008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7308304" y="3429000"/>
                <a:ext cx="45719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</p:grpSp>
      </p:grpSp>
      <p:grpSp>
        <p:nvGrpSpPr>
          <p:cNvPr id="26" name="그룹 22"/>
          <p:cNvGrpSpPr/>
          <p:nvPr/>
        </p:nvGrpSpPr>
        <p:grpSpPr>
          <a:xfrm>
            <a:off x="107504" y="116633"/>
            <a:ext cx="4993676" cy="553998"/>
            <a:chOff x="5130276" y="1157321"/>
            <a:chExt cx="6658232" cy="738663"/>
          </a:xfrm>
        </p:grpSpPr>
        <p:sp>
          <p:nvSpPr>
            <p:cNvPr id="38" name="TextBox 37"/>
            <p:cNvSpPr txBox="1"/>
            <p:nvPr/>
          </p:nvSpPr>
          <p:spPr>
            <a:xfrm>
              <a:off x="5130276" y="1157321"/>
              <a:ext cx="6658232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000" b="1" dirty="0">
                  <a:latin typeface="MingLiU-ExtB" pitchFamily="18" charset="-120"/>
                </a:rPr>
                <a:t>한국의 다케시마 불법 점거</a:t>
              </a:r>
            </a:p>
          </p:txBody>
        </p:sp>
        <p:cxnSp>
          <p:nvCxnSpPr>
            <p:cNvPr id="39" name="직선 연결선 38"/>
            <p:cNvCxnSpPr>
              <a:cxnSpLocks/>
            </p:cNvCxnSpPr>
            <p:nvPr/>
          </p:nvCxnSpPr>
          <p:spPr>
            <a:xfrm>
              <a:off x="5322297" y="1875950"/>
              <a:ext cx="6336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B04A3280-2027-4CED-809D-97A9778DFCD8}"/>
              </a:ext>
            </a:extLst>
          </p:cNvPr>
          <p:cNvSpPr/>
          <p:nvPr/>
        </p:nvSpPr>
        <p:spPr>
          <a:xfrm>
            <a:off x="461387" y="1032311"/>
            <a:ext cx="5229962" cy="249381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3C72710D-456C-4E1C-BBA4-B41C4FB46B7A}"/>
              </a:ext>
            </a:extLst>
          </p:cNvPr>
          <p:cNvSpPr/>
          <p:nvPr/>
        </p:nvSpPr>
        <p:spPr>
          <a:xfrm>
            <a:off x="2866501" y="3560954"/>
            <a:ext cx="5649697" cy="258274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32325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49D50989-3C10-486C-8475-2A7D54C411A7}"/>
              </a:ext>
            </a:extLst>
          </p:cNvPr>
          <p:cNvGrpSpPr/>
          <p:nvPr/>
        </p:nvGrpSpPr>
        <p:grpSpPr>
          <a:xfrm>
            <a:off x="6516216" y="3483006"/>
            <a:ext cx="2430270" cy="2430270"/>
            <a:chOff x="7234664" y="3460651"/>
            <a:chExt cx="3240360" cy="3240360"/>
          </a:xfrm>
        </p:grpSpPr>
        <p:grpSp>
          <p:nvGrpSpPr>
            <p:cNvPr id="11" name="그룹 146"/>
            <p:cNvGrpSpPr/>
            <p:nvPr/>
          </p:nvGrpSpPr>
          <p:grpSpPr>
            <a:xfrm>
              <a:off x="7234664" y="3460651"/>
              <a:ext cx="3240360" cy="3240360"/>
              <a:chOff x="2987824" y="1412776"/>
              <a:chExt cx="3240360" cy="3240360"/>
            </a:xfrm>
          </p:grpSpPr>
          <p:sp>
            <p:nvSpPr>
              <p:cNvPr id="22" name="도넛 2"/>
              <p:cNvSpPr/>
              <p:nvPr/>
            </p:nvSpPr>
            <p:spPr>
              <a:xfrm>
                <a:off x="2987824" y="1412776"/>
                <a:ext cx="3240360" cy="3240360"/>
              </a:xfrm>
              <a:prstGeom prst="donut">
                <a:avLst>
                  <a:gd name="adj" fmla="val 19074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도넛 22"/>
              <p:cNvSpPr/>
              <p:nvPr/>
            </p:nvSpPr>
            <p:spPr>
              <a:xfrm>
                <a:off x="3347864" y="1772816"/>
                <a:ext cx="2520280" cy="2520280"/>
              </a:xfrm>
              <a:prstGeom prst="donut">
                <a:avLst>
                  <a:gd name="adj" fmla="val 23884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도넛 23"/>
              <p:cNvSpPr/>
              <p:nvPr/>
            </p:nvSpPr>
            <p:spPr>
              <a:xfrm>
                <a:off x="3851920" y="2276872"/>
                <a:ext cx="1512168" cy="1512168"/>
              </a:xfrm>
              <a:prstGeom prst="donut">
                <a:avLst>
                  <a:gd name="adj" fmla="val 9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45"/>
            <p:cNvGrpSpPr/>
            <p:nvPr/>
          </p:nvGrpSpPr>
          <p:grpSpPr>
            <a:xfrm>
              <a:off x="8125050" y="4180731"/>
              <a:ext cx="1125839" cy="1800200"/>
              <a:chOff x="6372200" y="2564904"/>
              <a:chExt cx="1125839" cy="1800200"/>
            </a:xfrm>
          </p:grpSpPr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372200" y="2564904"/>
                <a:ext cx="801688" cy="1541463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6" name="Freeform 30"/>
              <p:cNvSpPr>
                <a:spLocks/>
              </p:cNvSpPr>
              <p:nvPr/>
            </p:nvSpPr>
            <p:spPr bwMode="auto">
              <a:xfrm>
                <a:off x="7452320" y="3429000"/>
                <a:ext cx="45719" cy="45719"/>
              </a:xfrm>
              <a:custGeom>
                <a:avLst/>
                <a:gdLst/>
                <a:ahLst/>
                <a:cxnLst>
                  <a:cxn ang="0">
                    <a:pos x="291" y="4"/>
                  </a:cxn>
                  <a:cxn ang="0">
                    <a:pos x="276" y="9"/>
                  </a:cxn>
                  <a:cxn ang="0">
                    <a:pos x="261" y="13"/>
                  </a:cxn>
                  <a:cxn ang="0">
                    <a:pos x="245" y="16"/>
                  </a:cxn>
                  <a:cxn ang="0">
                    <a:pos x="228" y="18"/>
                  </a:cxn>
                  <a:cxn ang="0">
                    <a:pos x="211" y="19"/>
                  </a:cxn>
                  <a:cxn ang="0">
                    <a:pos x="193" y="20"/>
                  </a:cxn>
                  <a:cxn ang="0">
                    <a:pos x="175" y="20"/>
                  </a:cxn>
                  <a:cxn ang="0">
                    <a:pos x="158" y="19"/>
                  </a:cxn>
                  <a:cxn ang="0">
                    <a:pos x="123" y="17"/>
                  </a:cxn>
                  <a:cxn ang="0">
                    <a:pos x="92" y="13"/>
                  </a:cxn>
                  <a:cxn ang="0">
                    <a:pos x="65" y="9"/>
                  </a:cxn>
                  <a:cxn ang="0">
                    <a:pos x="45" y="5"/>
                  </a:cxn>
                  <a:cxn ang="0">
                    <a:pos x="38" y="4"/>
                  </a:cxn>
                  <a:cxn ang="0">
                    <a:pos x="31" y="4"/>
                  </a:cxn>
                  <a:cxn ang="0">
                    <a:pos x="23" y="6"/>
                  </a:cxn>
                  <a:cxn ang="0">
                    <a:pos x="17" y="9"/>
                  </a:cxn>
                  <a:cxn ang="0">
                    <a:pos x="11" y="14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1" y="33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2" y="54"/>
                  </a:cxn>
                  <a:cxn ang="0">
                    <a:pos x="5" y="61"/>
                  </a:cxn>
                  <a:cxn ang="0">
                    <a:pos x="9" y="66"/>
                  </a:cxn>
                  <a:cxn ang="0">
                    <a:pos x="15" y="71"/>
                  </a:cxn>
                  <a:cxn ang="0">
                    <a:pos x="21" y="74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62" y="83"/>
                  </a:cxn>
                  <a:cxn ang="0">
                    <a:pos x="96" y="89"/>
                  </a:cxn>
                  <a:cxn ang="0">
                    <a:pos x="136" y="93"/>
                  </a:cxn>
                  <a:cxn ang="0">
                    <a:pos x="159" y="94"/>
                  </a:cxn>
                  <a:cxn ang="0">
                    <a:pos x="182" y="95"/>
                  </a:cxn>
                  <a:cxn ang="0">
                    <a:pos x="206" y="95"/>
                  </a:cxn>
                  <a:cxn ang="0">
                    <a:pos x="230" y="93"/>
                  </a:cxn>
                  <a:cxn ang="0">
                    <a:pos x="254" y="90"/>
                  </a:cxn>
                  <a:cxn ang="0">
                    <a:pos x="277" y="85"/>
                  </a:cxn>
                  <a:cxn ang="0">
                    <a:pos x="289" y="82"/>
                  </a:cxn>
                  <a:cxn ang="0">
                    <a:pos x="299" y="79"/>
                  </a:cxn>
                  <a:cxn ang="0">
                    <a:pos x="310" y="75"/>
                  </a:cxn>
                  <a:cxn ang="0">
                    <a:pos x="321" y="71"/>
                  </a:cxn>
                  <a:cxn ang="0">
                    <a:pos x="327" y="68"/>
                  </a:cxn>
                  <a:cxn ang="0">
                    <a:pos x="332" y="63"/>
                  </a:cxn>
                  <a:cxn ang="0">
                    <a:pos x="337" y="57"/>
                  </a:cxn>
                  <a:cxn ang="0">
                    <a:pos x="340" y="50"/>
                  </a:cxn>
                  <a:cxn ang="0">
                    <a:pos x="341" y="44"/>
                  </a:cxn>
                  <a:cxn ang="0">
                    <a:pos x="342" y="37"/>
                  </a:cxn>
                  <a:cxn ang="0">
                    <a:pos x="341" y="30"/>
                  </a:cxn>
                  <a:cxn ang="0">
                    <a:pos x="339" y="22"/>
                  </a:cxn>
                  <a:cxn ang="0">
                    <a:pos x="335" y="15"/>
                  </a:cxn>
                  <a:cxn ang="0">
                    <a:pos x="331" y="10"/>
                  </a:cxn>
                  <a:cxn ang="0">
                    <a:pos x="325" y="6"/>
                  </a:cxn>
                  <a:cxn ang="0">
                    <a:pos x="319" y="3"/>
                  </a:cxn>
                  <a:cxn ang="0">
                    <a:pos x="311" y="1"/>
                  </a:cxn>
                  <a:cxn ang="0">
                    <a:pos x="304" y="0"/>
                  </a:cxn>
                  <a:cxn ang="0">
                    <a:pos x="297" y="1"/>
                  </a:cxn>
                  <a:cxn ang="0">
                    <a:pos x="291" y="4"/>
                  </a:cxn>
                </a:cxnLst>
                <a:rect l="0" t="0" r="r" b="b"/>
                <a:pathLst>
                  <a:path w="342" h="95">
                    <a:moveTo>
                      <a:pt x="291" y="4"/>
                    </a:moveTo>
                    <a:lnTo>
                      <a:pt x="276" y="9"/>
                    </a:lnTo>
                    <a:lnTo>
                      <a:pt x="261" y="13"/>
                    </a:lnTo>
                    <a:lnTo>
                      <a:pt x="245" y="16"/>
                    </a:lnTo>
                    <a:lnTo>
                      <a:pt x="228" y="18"/>
                    </a:lnTo>
                    <a:lnTo>
                      <a:pt x="211" y="19"/>
                    </a:lnTo>
                    <a:lnTo>
                      <a:pt x="193" y="20"/>
                    </a:lnTo>
                    <a:lnTo>
                      <a:pt x="175" y="20"/>
                    </a:lnTo>
                    <a:lnTo>
                      <a:pt x="158" y="19"/>
                    </a:lnTo>
                    <a:lnTo>
                      <a:pt x="123" y="17"/>
                    </a:lnTo>
                    <a:lnTo>
                      <a:pt x="92" y="13"/>
                    </a:lnTo>
                    <a:lnTo>
                      <a:pt x="65" y="9"/>
                    </a:lnTo>
                    <a:lnTo>
                      <a:pt x="45" y="5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3" y="6"/>
                    </a:lnTo>
                    <a:lnTo>
                      <a:pt x="17" y="9"/>
                    </a:lnTo>
                    <a:lnTo>
                      <a:pt x="11" y="14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2" y="54"/>
                    </a:lnTo>
                    <a:lnTo>
                      <a:pt x="5" y="61"/>
                    </a:lnTo>
                    <a:lnTo>
                      <a:pt x="9" y="66"/>
                    </a:lnTo>
                    <a:lnTo>
                      <a:pt x="15" y="71"/>
                    </a:lnTo>
                    <a:lnTo>
                      <a:pt x="21" y="74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62" y="83"/>
                    </a:lnTo>
                    <a:lnTo>
                      <a:pt x="96" y="89"/>
                    </a:lnTo>
                    <a:lnTo>
                      <a:pt x="136" y="93"/>
                    </a:lnTo>
                    <a:lnTo>
                      <a:pt x="159" y="94"/>
                    </a:lnTo>
                    <a:lnTo>
                      <a:pt x="182" y="95"/>
                    </a:lnTo>
                    <a:lnTo>
                      <a:pt x="206" y="95"/>
                    </a:lnTo>
                    <a:lnTo>
                      <a:pt x="230" y="93"/>
                    </a:lnTo>
                    <a:lnTo>
                      <a:pt x="254" y="90"/>
                    </a:lnTo>
                    <a:lnTo>
                      <a:pt x="277" y="85"/>
                    </a:lnTo>
                    <a:lnTo>
                      <a:pt x="289" y="82"/>
                    </a:lnTo>
                    <a:lnTo>
                      <a:pt x="299" y="79"/>
                    </a:lnTo>
                    <a:lnTo>
                      <a:pt x="310" y="75"/>
                    </a:lnTo>
                    <a:lnTo>
                      <a:pt x="321" y="71"/>
                    </a:lnTo>
                    <a:lnTo>
                      <a:pt x="327" y="68"/>
                    </a:lnTo>
                    <a:lnTo>
                      <a:pt x="332" y="63"/>
                    </a:lnTo>
                    <a:lnTo>
                      <a:pt x="337" y="57"/>
                    </a:lnTo>
                    <a:lnTo>
                      <a:pt x="340" y="50"/>
                    </a:lnTo>
                    <a:lnTo>
                      <a:pt x="341" y="44"/>
                    </a:lnTo>
                    <a:lnTo>
                      <a:pt x="342" y="37"/>
                    </a:lnTo>
                    <a:lnTo>
                      <a:pt x="341" y="30"/>
                    </a:lnTo>
                    <a:lnTo>
                      <a:pt x="339" y="22"/>
                    </a:lnTo>
                    <a:lnTo>
                      <a:pt x="335" y="15"/>
                    </a:lnTo>
                    <a:lnTo>
                      <a:pt x="331" y="10"/>
                    </a:lnTo>
                    <a:lnTo>
                      <a:pt x="325" y="6"/>
                    </a:lnTo>
                    <a:lnTo>
                      <a:pt x="319" y="3"/>
                    </a:lnTo>
                    <a:lnTo>
                      <a:pt x="311" y="1"/>
                    </a:lnTo>
                    <a:lnTo>
                      <a:pt x="304" y="0"/>
                    </a:lnTo>
                    <a:lnTo>
                      <a:pt x="297" y="1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7" name="Freeform 31"/>
              <p:cNvSpPr>
                <a:spLocks/>
              </p:cNvSpPr>
              <p:nvPr/>
            </p:nvSpPr>
            <p:spPr bwMode="auto">
              <a:xfrm>
                <a:off x="7380288" y="4137025"/>
                <a:ext cx="28575" cy="9525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0" y="31"/>
                  </a:cxn>
                  <a:cxn ang="0">
                    <a:pos x="0" y="38"/>
                  </a:cxn>
                  <a:cxn ang="0">
                    <a:pos x="0" y="45"/>
                  </a:cxn>
                  <a:cxn ang="0">
                    <a:pos x="2" y="52"/>
                  </a:cxn>
                  <a:cxn ang="0">
                    <a:pos x="6" y="58"/>
                  </a:cxn>
                  <a:cxn ang="0">
                    <a:pos x="10" y="64"/>
                  </a:cxn>
                  <a:cxn ang="0">
                    <a:pos x="15" y="68"/>
                  </a:cxn>
                  <a:cxn ang="0">
                    <a:pos x="23" y="71"/>
                  </a:cxn>
                  <a:cxn ang="0">
                    <a:pos x="29" y="74"/>
                  </a:cxn>
                  <a:cxn ang="0">
                    <a:pos x="43" y="78"/>
                  </a:cxn>
                  <a:cxn ang="0">
                    <a:pos x="67" y="85"/>
                  </a:cxn>
                  <a:cxn ang="0">
                    <a:pos x="97" y="91"/>
                  </a:cxn>
                  <a:cxn ang="0">
                    <a:pos x="114" y="93"/>
                  </a:cxn>
                  <a:cxn ang="0">
                    <a:pos x="134" y="95"/>
                  </a:cxn>
                  <a:cxn ang="0">
                    <a:pos x="155" y="96"/>
                  </a:cxn>
                  <a:cxn ang="0">
                    <a:pos x="176" y="96"/>
                  </a:cxn>
                  <a:cxn ang="0">
                    <a:pos x="200" y="95"/>
                  </a:cxn>
                  <a:cxn ang="0">
                    <a:pos x="225" y="93"/>
                  </a:cxn>
                  <a:cxn ang="0">
                    <a:pos x="251" y="90"/>
                  </a:cxn>
                  <a:cxn ang="0">
                    <a:pos x="276" y="85"/>
                  </a:cxn>
                  <a:cxn ang="0">
                    <a:pos x="284" y="82"/>
                  </a:cxn>
                  <a:cxn ang="0">
                    <a:pos x="290" y="78"/>
                  </a:cxn>
                  <a:cxn ang="0">
                    <a:pos x="295" y="74"/>
                  </a:cxn>
                  <a:cxn ang="0">
                    <a:pos x="300" y="68"/>
                  </a:cxn>
                  <a:cxn ang="0">
                    <a:pos x="303" y="62"/>
                  </a:cxn>
                  <a:cxn ang="0">
                    <a:pos x="305" y="55"/>
                  </a:cxn>
                  <a:cxn ang="0">
                    <a:pos x="305" y="47"/>
                  </a:cxn>
                  <a:cxn ang="0">
                    <a:pos x="305" y="40"/>
                  </a:cxn>
                  <a:cxn ang="0">
                    <a:pos x="302" y="33"/>
                  </a:cxn>
                  <a:cxn ang="0">
                    <a:pos x="299" y="27"/>
                  </a:cxn>
                  <a:cxn ang="0">
                    <a:pos x="294" y="22"/>
                  </a:cxn>
                  <a:cxn ang="0">
                    <a:pos x="289" y="18"/>
                  </a:cxn>
                  <a:cxn ang="0">
                    <a:pos x="283" y="13"/>
                  </a:cxn>
                  <a:cxn ang="0">
                    <a:pos x="275" y="11"/>
                  </a:cxn>
                  <a:cxn ang="0">
                    <a:pos x="268" y="11"/>
                  </a:cxn>
                  <a:cxn ang="0">
                    <a:pos x="261" y="12"/>
                  </a:cxn>
                  <a:cxn ang="0">
                    <a:pos x="239" y="17"/>
                  </a:cxn>
                  <a:cxn ang="0">
                    <a:pos x="218" y="20"/>
                  </a:cxn>
                  <a:cxn ang="0">
                    <a:pos x="197" y="21"/>
                  </a:cxn>
                  <a:cxn ang="0">
                    <a:pos x="177" y="22"/>
                  </a:cxn>
                  <a:cxn ang="0">
                    <a:pos x="159" y="22"/>
                  </a:cxn>
                  <a:cxn ang="0">
                    <a:pos x="141" y="21"/>
                  </a:cxn>
                  <a:cxn ang="0">
                    <a:pos x="126" y="20"/>
                  </a:cxn>
                  <a:cxn ang="0">
                    <a:pos x="110" y="18"/>
                  </a:cxn>
                  <a:cxn ang="0">
                    <a:pos x="86" y="12"/>
                  </a:cxn>
                  <a:cxn ang="0">
                    <a:pos x="67" y="8"/>
                  </a:cxn>
                  <a:cxn ang="0">
                    <a:pos x="55" y="4"/>
                  </a:cxn>
                  <a:cxn ang="0">
                    <a:pos x="50" y="3"/>
                  </a:cxn>
                  <a:cxn ang="0">
                    <a:pos x="43" y="1"/>
                  </a:cxn>
                  <a:cxn ang="0">
                    <a:pos x="36" y="0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7"/>
                  </a:cxn>
                  <a:cxn ang="0">
                    <a:pos x="2" y="24"/>
                  </a:cxn>
                </a:cxnLst>
                <a:rect l="0" t="0" r="r" b="b"/>
                <a:pathLst>
                  <a:path w="305" h="96">
                    <a:moveTo>
                      <a:pt x="2" y="24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2" y="52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15" y="68"/>
                    </a:lnTo>
                    <a:lnTo>
                      <a:pt x="23" y="71"/>
                    </a:lnTo>
                    <a:lnTo>
                      <a:pt x="29" y="74"/>
                    </a:lnTo>
                    <a:lnTo>
                      <a:pt x="43" y="78"/>
                    </a:lnTo>
                    <a:lnTo>
                      <a:pt x="67" y="85"/>
                    </a:lnTo>
                    <a:lnTo>
                      <a:pt x="97" y="91"/>
                    </a:lnTo>
                    <a:lnTo>
                      <a:pt x="114" y="93"/>
                    </a:lnTo>
                    <a:lnTo>
                      <a:pt x="134" y="95"/>
                    </a:lnTo>
                    <a:lnTo>
                      <a:pt x="155" y="96"/>
                    </a:lnTo>
                    <a:lnTo>
                      <a:pt x="176" y="96"/>
                    </a:lnTo>
                    <a:lnTo>
                      <a:pt x="200" y="95"/>
                    </a:lnTo>
                    <a:lnTo>
                      <a:pt x="225" y="93"/>
                    </a:lnTo>
                    <a:lnTo>
                      <a:pt x="251" y="90"/>
                    </a:lnTo>
                    <a:lnTo>
                      <a:pt x="276" y="85"/>
                    </a:lnTo>
                    <a:lnTo>
                      <a:pt x="284" y="82"/>
                    </a:lnTo>
                    <a:lnTo>
                      <a:pt x="290" y="78"/>
                    </a:lnTo>
                    <a:lnTo>
                      <a:pt x="295" y="74"/>
                    </a:lnTo>
                    <a:lnTo>
                      <a:pt x="300" y="68"/>
                    </a:lnTo>
                    <a:lnTo>
                      <a:pt x="303" y="62"/>
                    </a:lnTo>
                    <a:lnTo>
                      <a:pt x="305" y="55"/>
                    </a:lnTo>
                    <a:lnTo>
                      <a:pt x="305" y="47"/>
                    </a:lnTo>
                    <a:lnTo>
                      <a:pt x="305" y="40"/>
                    </a:lnTo>
                    <a:lnTo>
                      <a:pt x="302" y="33"/>
                    </a:lnTo>
                    <a:lnTo>
                      <a:pt x="299" y="27"/>
                    </a:lnTo>
                    <a:lnTo>
                      <a:pt x="294" y="22"/>
                    </a:lnTo>
                    <a:lnTo>
                      <a:pt x="289" y="18"/>
                    </a:lnTo>
                    <a:lnTo>
                      <a:pt x="283" y="13"/>
                    </a:lnTo>
                    <a:lnTo>
                      <a:pt x="275" y="11"/>
                    </a:lnTo>
                    <a:lnTo>
                      <a:pt x="268" y="11"/>
                    </a:lnTo>
                    <a:lnTo>
                      <a:pt x="261" y="12"/>
                    </a:lnTo>
                    <a:lnTo>
                      <a:pt x="239" y="17"/>
                    </a:lnTo>
                    <a:lnTo>
                      <a:pt x="218" y="20"/>
                    </a:lnTo>
                    <a:lnTo>
                      <a:pt x="197" y="21"/>
                    </a:lnTo>
                    <a:lnTo>
                      <a:pt x="177" y="22"/>
                    </a:lnTo>
                    <a:lnTo>
                      <a:pt x="159" y="22"/>
                    </a:lnTo>
                    <a:lnTo>
                      <a:pt x="141" y="21"/>
                    </a:lnTo>
                    <a:lnTo>
                      <a:pt x="126" y="20"/>
                    </a:lnTo>
                    <a:lnTo>
                      <a:pt x="110" y="18"/>
                    </a:lnTo>
                    <a:lnTo>
                      <a:pt x="86" y="12"/>
                    </a:lnTo>
                    <a:lnTo>
                      <a:pt x="67" y="8"/>
                    </a:lnTo>
                    <a:lnTo>
                      <a:pt x="55" y="4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8" name="Freeform 69"/>
              <p:cNvSpPr>
                <a:spLocks/>
              </p:cNvSpPr>
              <p:nvPr/>
            </p:nvSpPr>
            <p:spPr bwMode="auto">
              <a:xfrm>
                <a:off x="7307263" y="3554413"/>
                <a:ext cx="111125" cy="368300"/>
              </a:xfrm>
              <a:custGeom>
                <a:avLst/>
                <a:gdLst/>
                <a:ahLst/>
                <a:cxnLst>
                  <a:cxn ang="0">
                    <a:pos x="598" y="12"/>
                  </a:cxn>
                  <a:cxn ang="0">
                    <a:pos x="577" y="77"/>
                  </a:cxn>
                  <a:cxn ang="0">
                    <a:pos x="556" y="149"/>
                  </a:cxn>
                  <a:cxn ang="0">
                    <a:pos x="532" y="243"/>
                  </a:cxn>
                  <a:cxn ang="0">
                    <a:pos x="507" y="359"/>
                  </a:cxn>
                  <a:cxn ang="0">
                    <a:pos x="484" y="495"/>
                  </a:cxn>
                  <a:cxn ang="0">
                    <a:pos x="464" y="652"/>
                  </a:cxn>
                  <a:cxn ang="0">
                    <a:pos x="450" y="826"/>
                  </a:cxn>
                  <a:cxn ang="0">
                    <a:pos x="443" y="1019"/>
                  </a:cxn>
                  <a:cxn ang="0">
                    <a:pos x="446" y="1228"/>
                  </a:cxn>
                  <a:cxn ang="0">
                    <a:pos x="461" y="1454"/>
                  </a:cxn>
                  <a:cxn ang="0">
                    <a:pos x="490" y="1696"/>
                  </a:cxn>
                  <a:cxn ang="0">
                    <a:pos x="534" y="1951"/>
                  </a:cxn>
                  <a:cxn ang="0">
                    <a:pos x="597" y="2221"/>
                  </a:cxn>
                  <a:cxn ang="0">
                    <a:pos x="681" y="2502"/>
                  </a:cxn>
                  <a:cxn ang="0">
                    <a:pos x="732" y="2654"/>
                  </a:cxn>
                  <a:cxn ang="0">
                    <a:pos x="751" y="2697"/>
                  </a:cxn>
                  <a:cxn ang="0">
                    <a:pos x="787" y="2775"/>
                  </a:cxn>
                  <a:cxn ang="0">
                    <a:pos x="837" y="2880"/>
                  </a:cxn>
                  <a:cxn ang="0">
                    <a:pos x="900" y="3003"/>
                  </a:cxn>
                  <a:cxn ang="0">
                    <a:pos x="972" y="3135"/>
                  </a:cxn>
                  <a:cxn ang="0">
                    <a:pos x="1033" y="3236"/>
                  </a:cxn>
                  <a:cxn ang="0">
                    <a:pos x="1075" y="3301"/>
                  </a:cxn>
                  <a:cxn ang="0">
                    <a:pos x="1118" y="3365"/>
                  </a:cxn>
                  <a:cxn ang="0">
                    <a:pos x="1163" y="3425"/>
                  </a:cxn>
                  <a:cxn ang="0">
                    <a:pos x="285" y="3930"/>
                  </a:cxn>
                  <a:cxn ang="0">
                    <a:pos x="270" y="3902"/>
                  </a:cxn>
                  <a:cxn ang="0">
                    <a:pos x="232" y="3820"/>
                  </a:cxn>
                  <a:cxn ang="0">
                    <a:pos x="206" y="3757"/>
                  </a:cxn>
                  <a:cxn ang="0">
                    <a:pos x="178" y="3681"/>
                  </a:cxn>
                  <a:cxn ang="0">
                    <a:pos x="149" y="3590"/>
                  </a:cxn>
                  <a:cxn ang="0">
                    <a:pos x="119" y="3485"/>
                  </a:cxn>
                  <a:cxn ang="0">
                    <a:pos x="90" y="3366"/>
                  </a:cxn>
                  <a:cxn ang="0">
                    <a:pos x="65" y="3232"/>
                  </a:cxn>
                  <a:cxn ang="0">
                    <a:pos x="41" y="3083"/>
                  </a:cxn>
                  <a:cxn ang="0">
                    <a:pos x="21" y="2920"/>
                  </a:cxn>
                  <a:cxn ang="0">
                    <a:pos x="8" y="2742"/>
                  </a:cxn>
                  <a:cxn ang="0">
                    <a:pos x="1" y="2549"/>
                  </a:cxn>
                  <a:cxn ang="0">
                    <a:pos x="1" y="2341"/>
                  </a:cxn>
                  <a:cxn ang="0">
                    <a:pos x="10" y="2119"/>
                  </a:cxn>
                  <a:cxn ang="0">
                    <a:pos x="26" y="1896"/>
                  </a:cxn>
                  <a:cxn ang="0">
                    <a:pos x="48" y="1687"/>
                  </a:cxn>
                  <a:cxn ang="0">
                    <a:pos x="75" y="1492"/>
                  </a:cxn>
                  <a:cxn ang="0">
                    <a:pos x="105" y="1311"/>
                  </a:cxn>
                  <a:cxn ang="0">
                    <a:pos x="140" y="1143"/>
                  </a:cxn>
                  <a:cxn ang="0">
                    <a:pos x="177" y="987"/>
                  </a:cxn>
                  <a:cxn ang="0">
                    <a:pos x="216" y="842"/>
                  </a:cxn>
                  <a:cxn ang="0">
                    <a:pos x="259" y="709"/>
                  </a:cxn>
                  <a:cxn ang="0">
                    <a:pos x="302" y="588"/>
                  </a:cxn>
                  <a:cxn ang="0">
                    <a:pos x="346" y="476"/>
                  </a:cxn>
                  <a:cxn ang="0">
                    <a:pos x="391" y="375"/>
                  </a:cxn>
                  <a:cxn ang="0">
                    <a:pos x="436" y="283"/>
                  </a:cxn>
                  <a:cxn ang="0">
                    <a:pos x="479" y="201"/>
                  </a:cxn>
                  <a:cxn ang="0">
                    <a:pos x="523" y="125"/>
                  </a:cxn>
                  <a:cxn ang="0">
                    <a:pos x="564" y="59"/>
                  </a:cxn>
                  <a:cxn ang="0">
                    <a:pos x="603" y="0"/>
                  </a:cxn>
                </a:cxnLst>
                <a:rect l="0" t="0" r="r" b="b"/>
                <a:pathLst>
                  <a:path w="1186" h="3930">
                    <a:moveTo>
                      <a:pt x="603" y="0"/>
                    </a:moveTo>
                    <a:lnTo>
                      <a:pt x="598" y="12"/>
                    </a:lnTo>
                    <a:lnTo>
                      <a:pt x="586" y="49"/>
                    </a:lnTo>
                    <a:lnTo>
                      <a:pt x="577" y="77"/>
                    </a:lnTo>
                    <a:lnTo>
                      <a:pt x="566" y="110"/>
                    </a:lnTo>
                    <a:lnTo>
                      <a:pt x="556" y="149"/>
                    </a:lnTo>
                    <a:lnTo>
                      <a:pt x="543" y="193"/>
                    </a:lnTo>
                    <a:lnTo>
                      <a:pt x="532" y="243"/>
                    </a:lnTo>
                    <a:lnTo>
                      <a:pt x="520" y="299"/>
                    </a:lnTo>
                    <a:lnTo>
                      <a:pt x="507" y="359"/>
                    </a:lnTo>
                    <a:lnTo>
                      <a:pt x="495" y="425"/>
                    </a:lnTo>
                    <a:lnTo>
                      <a:pt x="484" y="495"/>
                    </a:lnTo>
                    <a:lnTo>
                      <a:pt x="473" y="571"/>
                    </a:lnTo>
                    <a:lnTo>
                      <a:pt x="464" y="652"/>
                    </a:lnTo>
                    <a:lnTo>
                      <a:pt x="456" y="736"/>
                    </a:lnTo>
                    <a:lnTo>
                      <a:pt x="450" y="826"/>
                    </a:lnTo>
                    <a:lnTo>
                      <a:pt x="445" y="920"/>
                    </a:lnTo>
                    <a:lnTo>
                      <a:pt x="443" y="1019"/>
                    </a:lnTo>
                    <a:lnTo>
                      <a:pt x="443" y="1121"/>
                    </a:lnTo>
                    <a:lnTo>
                      <a:pt x="446" y="1228"/>
                    </a:lnTo>
                    <a:lnTo>
                      <a:pt x="452" y="1340"/>
                    </a:lnTo>
                    <a:lnTo>
                      <a:pt x="461" y="1454"/>
                    </a:lnTo>
                    <a:lnTo>
                      <a:pt x="473" y="1573"/>
                    </a:lnTo>
                    <a:lnTo>
                      <a:pt x="490" y="1696"/>
                    </a:lnTo>
                    <a:lnTo>
                      <a:pt x="509" y="1821"/>
                    </a:lnTo>
                    <a:lnTo>
                      <a:pt x="534" y="1951"/>
                    </a:lnTo>
                    <a:lnTo>
                      <a:pt x="563" y="2085"/>
                    </a:lnTo>
                    <a:lnTo>
                      <a:pt x="597" y="2221"/>
                    </a:lnTo>
                    <a:lnTo>
                      <a:pt x="636" y="2360"/>
                    </a:lnTo>
                    <a:lnTo>
                      <a:pt x="681" y="2502"/>
                    </a:lnTo>
                    <a:lnTo>
                      <a:pt x="730" y="2648"/>
                    </a:lnTo>
                    <a:lnTo>
                      <a:pt x="732" y="2654"/>
                    </a:lnTo>
                    <a:lnTo>
                      <a:pt x="740" y="2671"/>
                    </a:lnTo>
                    <a:lnTo>
                      <a:pt x="751" y="2697"/>
                    </a:lnTo>
                    <a:lnTo>
                      <a:pt x="767" y="2732"/>
                    </a:lnTo>
                    <a:lnTo>
                      <a:pt x="787" y="2775"/>
                    </a:lnTo>
                    <a:lnTo>
                      <a:pt x="810" y="2824"/>
                    </a:lnTo>
                    <a:lnTo>
                      <a:pt x="837" y="2880"/>
                    </a:lnTo>
                    <a:lnTo>
                      <a:pt x="867" y="2940"/>
                    </a:lnTo>
                    <a:lnTo>
                      <a:pt x="900" y="3003"/>
                    </a:lnTo>
                    <a:lnTo>
                      <a:pt x="935" y="3068"/>
                    </a:lnTo>
                    <a:lnTo>
                      <a:pt x="972" y="3135"/>
                    </a:lnTo>
                    <a:lnTo>
                      <a:pt x="1012" y="3202"/>
                    </a:lnTo>
                    <a:lnTo>
                      <a:pt x="1033" y="3236"/>
                    </a:lnTo>
                    <a:lnTo>
                      <a:pt x="1053" y="3269"/>
                    </a:lnTo>
                    <a:lnTo>
                      <a:pt x="1075" y="3301"/>
                    </a:lnTo>
                    <a:lnTo>
                      <a:pt x="1097" y="3334"/>
                    </a:lnTo>
                    <a:lnTo>
                      <a:pt x="1118" y="3365"/>
                    </a:lnTo>
                    <a:lnTo>
                      <a:pt x="1141" y="3395"/>
                    </a:lnTo>
                    <a:lnTo>
                      <a:pt x="1163" y="3425"/>
                    </a:lnTo>
                    <a:lnTo>
                      <a:pt x="1186" y="3454"/>
                    </a:lnTo>
                    <a:lnTo>
                      <a:pt x="285" y="3930"/>
                    </a:lnTo>
                    <a:lnTo>
                      <a:pt x="281" y="3923"/>
                    </a:lnTo>
                    <a:lnTo>
                      <a:pt x="270" y="3902"/>
                    </a:lnTo>
                    <a:lnTo>
                      <a:pt x="253" y="3868"/>
                    </a:lnTo>
                    <a:lnTo>
                      <a:pt x="232" y="3820"/>
                    </a:lnTo>
                    <a:lnTo>
                      <a:pt x="219" y="3790"/>
                    </a:lnTo>
                    <a:lnTo>
                      <a:pt x="206" y="3757"/>
                    </a:lnTo>
                    <a:lnTo>
                      <a:pt x="193" y="3721"/>
                    </a:lnTo>
                    <a:lnTo>
                      <a:pt x="178" y="3681"/>
                    </a:lnTo>
                    <a:lnTo>
                      <a:pt x="164" y="3637"/>
                    </a:lnTo>
                    <a:lnTo>
                      <a:pt x="149" y="3590"/>
                    </a:lnTo>
                    <a:lnTo>
                      <a:pt x="135" y="3539"/>
                    </a:lnTo>
                    <a:lnTo>
                      <a:pt x="119" y="3485"/>
                    </a:lnTo>
                    <a:lnTo>
                      <a:pt x="105" y="3427"/>
                    </a:lnTo>
                    <a:lnTo>
                      <a:pt x="90" y="3366"/>
                    </a:lnTo>
                    <a:lnTo>
                      <a:pt x="77" y="3301"/>
                    </a:lnTo>
                    <a:lnTo>
                      <a:pt x="65" y="3232"/>
                    </a:lnTo>
                    <a:lnTo>
                      <a:pt x="52" y="3160"/>
                    </a:lnTo>
                    <a:lnTo>
                      <a:pt x="41" y="3083"/>
                    </a:lnTo>
                    <a:lnTo>
                      <a:pt x="30" y="3004"/>
                    </a:lnTo>
                    <a:lnTo>
                      <a:pt x="21" y="2920"/>
                    </a:lnTo>
                    <a:lnTo>
                      <a:pt x="14" y="2833"/>
                    </a:lnTo>
                    <a:lnTo>
                      <a:pt x="8" y="2742"/>
                    </a:lnTo>
                    <a:lnTo>
                      <a:pt x="3" y="2648"/>
                    </a:lnTo>
                    <a:lnTo>
                      <a:pt x="1" y="2549"/>
                    </a:lnTo>
                    <a:lnTo>
                      <a:pt x="0" y="2447"/>
                    </a:lnTo>
                    <a:lnTo>
                      <a:pt x="1" y="2341"/>
                    </a:lnTo>
                    <a:lnTo>
                      <a:pt x="4" y="2232"/>
                    </a:lnTo>
                    <a:lnTo>
                      <a:pt x="10" y="2119"/>
                    </a:lnTo>
                    <a:lnTo>
                      <a:pt x="17" y="2005"/>
                    </a:lnTo>
                    <a:lnTo>
                      <a:pt x="26" y="1896"/>
                    </a:lnTo>
                    <a:lnTo>
                      <a:pt x="37" y="1789"/>
                    </a:lnTo>
                    <a:lnTo>
                      <a:pt x="48" y="1687"/>
                    </a:lnTo>
                    <a:lnTo>
                      <a:pt x="60" y="1588"/>
                    </a:lnTo>
                    <a:lnTo>
                      <a:pt x="75" y="1492"/>
                    </a:lnTo>
                    <a:lnTo>
                      <a:pt x="89" y="1400"/>
                    </a:lnTo>
                    <a:lnTo>
                      <a:pt x="105" y="1311"/>
                    </a:lnTo>
                    <a:lnTo>
                      <a:pt x="122" y="1225"/>
                    </a:lnTo>
                    <a:lnTo>
                      <a:pt x="140" y="1143"/>
                    </a:lnTo>
                    <a:lnTo>
                      <a:pt x="157" y="1063"/>
                    </a:lnTo>
                    <a:lnTo>
                      <a:pt x="177" y="987"/>
                    </a:lnTo>
                    <a:lnTo>
                      <a:pt x="197" y="913"/>
                    </a:lnTo>
                    <a:lnTo>
                      <a:pt x="216" y="842"/>
                    </a:lnTo>
                    <a:lnTo>
                      <a:pt x="237" y="774"/>
                    </a:lnTo>
                    <a:lnTo>
                      <a:pt x="259" y="709"/>
                    </a:lnTo>
                    <a:lnTo>
                      <a:pt x="280" y="647"/>
                    </a:lnTo>
                    <a:lnTo>
                      <a:pt x="302" y="588"/>
                    </a:lnTo>
                    <a:lnTo>
                      <a:pt x="324" y="531"/>
                    </a:lnTo>
                    <a:lnTo>
                      <a:pt x="346" y="476"/>
                    </a:lnTo>
                    <a:lnTo>
                      <a:pt x="369" y="425"/>
                    </a:lnTo>
                    <a:lnTo>
                      <a:pt x="391" y="375"/>
                    </a:lnTo>
                    <a:lnTo>
                      <a:pt x="413" y="329"/>
                    </a:lnTo>
                    <a:lnTo>
                      <a:pt x="436" y="283"/>
                    </a:lnTo>
                    <a:lnTo>
                      <a:pt x="458" y="241"/>
                    </a:lnTo>
                    <a:lnTo>
                      <a:pt x="479" y="201"/>
                    </a:lnTo>
                    <a:lnTo>
                      <a:pt x="501" y="161"/>
                    </a:lnTo>
                    <a:lnTo>
                      <a:pt x="523" y="125"/>
                    </a:lnTo>
                    <a:lnTo>
                      <a:pt x="543" y="91"/>
                    </a:lnTo>
                    <a:lnTo>
                      <a:pt x="564" y="59"/>
                    </a:lnTo>
                    <a:lnTo>
                      <a:pt x="584" y="28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19" name="Freeform 71"/>
              <p:cNvSpPr>
                <a:spLocks/>
              </p:cNvSpPr>
              <p:nvPr/>
            </p:nvSpPr>
            <p:spPr bwMode="auto">
              <a:xfrm>
                <a:off x="7275513" y="3554413"/>
                <a:ext cx="101600" cy="411163"/>
              </a:xfrm>
              <a:custGeom>
                <a:avLst/>
                <a:gdLst/>
                <a:ahLst/>
                <a:cxnLst>
                  <a:cxn ang="0">
                    <a:pos x="935" y="5"/>
                  </a:cxn>
                  <a:cxn ang="0">
                    <a:pos x="895" y="35"/>
                  </a:cxn>
                  <a:cxn ang="0">
                    <a:pos x="850" y="77"/>
                  </a:cxn>
                  <a:cxn ang="0">
                    <a:pos x="792" y="144"/>
                  </a:cxn>
                  <a:cxn ang="0">
                    <a:pos x="739" y="212"/>
                  </a:cxn>
                  <a:cxn ang="0">
                    <a:pos x="700" y="268"/>
                  </a:cxn>
                  <a:cxn ang="0">
                    <a:pos x="657" y="333"/>
                  </a:cxn>
                  <a:cxn ang="0">
                    <a:pos x="613" y="406"/>
                  </a:cxn>
                  <a:cxn ang="0">
                    <a:pos x="565" y="490"/>
                  </a:cxn>
                  <a:cxn ang="0">
                    <a:pos x="514" y="584"/>
                  </a:cxn>
                  <a:cxn ang="0">
                    <a:pos x="460" y="691"/>
                  </a:cxn>
                  <a:cxn ang="0">
                    <a:pos x="402" y="818"/>
                  </a:cxn>
                  <a:cxn ang="0">
                    <a:pos x="343" y="965"/>
                  </a:cxn>
                  <a:cxn ang="0">
                    <a:pos x="282" y="1131"/>
                  </a:cxn>
                  <a:cxn ang="0">
                    <a:pos x="223" y="1316"/>
                  </a:cxn>
                  <a:cxn ang="0">
                    <a:pos x="167" y="1518"/>
                  </a:cxn>
                  <a:cxn ang="0">
                    <a:pos x="117" y="1736"/>
                  </a:cxn>
                  <a:cxn ang="0">
                    <a:pos x="73" y="1969"/>
                  </a:cxn>
                  <a:cxn ang="0">
                    <a:pos x="38" y="2216"/>
                  </a:cxn>
                  <a:cxn ang="0">
                    <a:pos x="13" y="2476"/>
                  </a:cxn>
                  <a:cxn ang="0">
                    <a:pos x="1" y="2746"/>
                  </a:cxn>
                  <a:cxn ang="0">
                    <a:pos x="2" y="3028"/>
                  </a:cxn>
                  <a:cxn ang="0">
                    <a:pos x="20" y="3318"/>
                  </a:cxn>
                  <a:cxn ang="0">
                    <a:pos x="55" y="3619"/>
                  </a:cxn>
                  <a:cxn ang="0">
                    <a:pos x="110" y="3925"/>
                  </a:cxn>
                  <a:cxn ang="0">
                    <a:pos x="187" y="4238"/>
                  </a:cxn>
                  <a:cxn ang="0">
                    <a:pos x="1081" y="4110"/>
                  </a:cxn>
                  <a:cxn ang="0">
                    <a:pos x="1064" y="4078"/>
                  </a:cxn>
                  <a:cxn ang="0">
                    <a:pos x="1021" y="3982"/>
                  </a:cxn>
                  <a:cxn ang="0">
                    <a:pos x="991" y="3911"/>
                  </a:cxn>
                  <a:cxn ang="0">
                    <a:pos x="959" y="3825"/>
                  </a:cxn>
                  <a:cxn ang="0">
                    <a:pos x="923" y="3725"/>
                  </a:cxn>
                  <a:cxn ang="0">
                    <a:pos x="887" y="3609"/>
                  </a:cxn>
                  <a:cxn ang="0">
                    <a:pos x="848" y="3480"/>
                  </a:cxn>
                  <a:cxn ang="0">
                    <a:pos x="812" y="3337"/>
                  </a:cxn>
                  <a:cxn ang="0">
                    <a:pos x="777" y="3180"/>
                  </a:cxn>
                  <a:cxn ang="0">
                    <a:pos x="745" y="3011"/>
                  </a:cxn>
                  <a:cxn ang="0">
                    <a:pos x="717" y="2827"/>
                  </a:cxn>
                  <a:cxn ang="0">
                    <a:pos x="695" y="2632"/>
                  </a:cxn>
                  <a:cxn ang="0">
                    <a:pos x="677" y="2424"/>
                  </a:cxn>
                  <a:cxn ang="0">
                    <a:pos x="668" y="2203"/>
                  </a:cxn>
                  <a:cxn ang="0">
                    <a:pos x="659" y="1775"/>
                  </a:cxn>
                  <a:cxn ang="0">
                    <a:pos x="659" y="1580"/>
                  </a:cxn>
                  <a:cxn ang="0">
                    <a:pos x="662" y="1395"/>
                  </a:cxn>
                  <a:cxn ang="0">
                    <a:pos x="666" y="1223"/>
                  </a:cxn>
                  <a:cxn ang="0">
                    <a:pos x="674" y="1062"/>
                  </a:cxn>
                  <a:cxn ang="0">
                    <a:pos x="684" y="912"/>
                  </a:cxn>
                  <a:cxn ang="0">
                    <a:pos x="698" y="772"/>
                  </a:cxn>
                  <a:cxn ang="0">
                    <a:pos x="715" y="642"/>
                  </a:cxn>
                  <a:cxn ang="0">
                    <a:pos x="736" y="523"/>
                  </a:cxn>
                  <a:cxn ang="0">
                    <a:pos x="760" y="413"/>
                  </a:cxn>
                  <a:cxn ang="0">
                    <a:pos x="789" y="313"/>
                  </a:cxn>
                  <a:cxn ang="0">
                    <a:pos x="821" y="221"/>
                  </a:cxn>
                  <a:cxn ang="0">
                    <a:pos x="857" y="139"/>
                  </a:cxn>
                  <a:cxn ang="0">
                    <a:pos x="898" y="66"/>
                  </a:cxn>
                  <a:cxn ang="0">
                    <a:pos x="943" y="0"/>
                  </a:cxn>
                </a:cxnLst>
                <a:rect l="0" t="0" r="r" b="b"/>
                <a:pathLst>
                  <a:path w="1081" h="4396">
                    <a:moveTo>
                      <a:pt x="943" y="0"/>
                    </a:moveTo>
                    <a:lnTo>
                      <a:pt x="935" y="5"/>
                    </a:lnTo>
                    <a:lnTo>
                      <a:pt x="912" y="20"/>
                    </a:lnTo>
                    <a:lnTo>
                      <a:pt x="895" y="35"/>
                    </a:lnTo>
                    <a:lnTo>
                      <a:pt x="874" y="53"/>
                    </a:lnTo>
                    <a:lnTo>
                      <a:pt x="850" y="77"/>
                    </a:lnTo>
                    <a:lnTo>
                      <a:pt x="823" y="107"/>
                    </a:lnTo>
                    <a:lnTo>
                      <a:pt x="792" y="144"/>
                    </a:lnTo>
                    <a:lnTo>
                      <a:pt x="758" y="187"/>
                    </a:lnTo>
                    <a:lnTo>
                      <a:pt x="739" y="212"/>
                    </a:lnTo>
                    <a:lnTo>
                      <a:pt x="719" y="239"/>
                    </a:lnTo>
                    <a:lnTo>
                      <a:pt x="700" y="268"/>
                    </a:lnTo>
                    <a:lnTo>
                      <a:pt x="679" y="300"/>
                    </a:lnTo>
                    <a:lnTo>
                      <a:pt x="657" y="333"/>
                    </a:lnTo>
                    <a:lnTo>
                      <a:pt x="636" y="368"/>
                    </a:lnTo>
                    <a:lnTo>
                      <a:pt x="613" y="406"/>
                    </a:lnTo>
                    <a:lnTo>
                      <a:pt x="589" y="447"/>
                    </a:lnTo>
                    <a:lnTo>
                      <a:pt x="565" y="490"/>
                    </a:lnTo>
                    <a:lnTo>
                      <a:pt x="540" y="536"/>
                    </a:lnTo>
                    <a:lnTo>
                      <a:pt x="514" y="584"/>
                    </a:lnTo>
                    <a:lnTo>
                      <a:pt x="487" y="635"/>
                    </a:lnTo>
                    <a:lnTo>
                      <a:pt x="460" y="691"/>
                    </a:lnTo>
                    <a:lnTo>
                      <a:pt x="431" y="752"/>
                    </a:lnTo>
                    <a:lnTo>
                      <a:pt x="402" y="818"/>
                    </a:lnTo>
                    <a:lnTo>
                      <a:pt x="373" y="889"/>
                    </a:lnTo>
                    <a:lnTo>
                      <a:pt x="343" y="965"/>
                    </a:lnTo>
                    <a:lnTo>
                      <a:pt x="313" y="1046"/>
                    </a:lnTo>
                    <a:lnTo>
                      <a:pt x="282" y="1131"/>
                    </a:lnTo>
                    <a:lnTo>
                      <a:pt x="253" y="1221"/>
                    </a:lnTo>
                    <a:lnTo>
                      <a:pt x="223" y="1316"/>
                    </a:lnTo>
                    <a:lnTo>
                      <a:pt x="195" y="1415"/>
                    </a:lnTo>
                    <a:lnTo>
                      <a:pt x="167" y="1518"/>
                    </a:lnTo>
                    <a:lnTo>
                      <a:pt x="141" y="1625"/>
                    </a:lnTo>
                    <a:lnTo>
                      <a:pt x="117" y="1736"/>
                    </a:lnTo>
                    <a:lnTo>
                      <a:pt x="94" y="1850"/>
                    </a:lnTo>
                    <a:lnTo>
                      <a:pt x="73" y="1969"/>
                    </a:lnTo>
                    <a:lnTo>
                      <a:pt x="55" y="2091"/>
                    </a:lnTo>
                    <a:lnTo>
                      <a:pt x="38" y="2216"/>
                    </a:lnTo>
                    <a:lnTo>
                      <a:pt x="24" y="2344"/>
                    </a:lnTo>
                    <a:lnTo>
                      <a:pt x="13" y="2476"/>
                    </a:lnTo>
                    <a:lnTo>
                      <a:pt x="5" y="2610"/>
                    </a:lnTo>
                    <a:lnTo>
                      <a:pt x="1" y="2746"/>
                    </a:lnTo>
                    <a:lnTo>
                      <a:pt x="0" y="2886"/>
                    </a:lnTo>
                    <a:lnTo>
                      <a:pt x="2" y="3028"/>
                    </a:lnTo>
                    <a:lnTo>
                      <a:pt x="9" y="3172"/>
                    </a:lnTo>
                    <a:lnTo>
                      <a:pt x="20" y="3318"/>
                    </a:lnTo>
                    <a:lnTo>
                      <a:pt x="35" y="3468"/>
                    </a:lnTo>
                    <a:lnTo>
                      <a:pt x="55" y="3619"/>
                    </a:lnTo>
                    <a:lnTo>
                      <a:pt x="80" y="3770"/>
                    </a:lnTo>
                    <a:lnTo>
                      <a:pt x="110" y="3925"/>
                    </a:lnTo>
                    <a:lnTo>
                      <a:pt x="145" y="4081"/>
                    </a:lnTo>
                    <a:lnTo>
                      <a:pt x="187" y="4238"/>
                    </a:lnTo>
                    <a:lnTo>
                      <a:pt x="233" y="4396"/>
                    </a:lnTo>
                    <a:lnTo>
                      <a:pt x="1081" y="4110"/>
                    </a:lnTo>
                    <a:lnTo>
                      <a:pt x="1077" y="4102"/>
                    </a:lnTo>
                    <a:lnTo>
                      <a:pt x="1064" y="4078"/>
                    </a:lnTo>
                    <a:lnTo>
                      <a:pt x="1046" y="4038"/>
                    </a:lnTo>
                    <a:lnTo>
                      <a:pt x="1021" y="3982"/>
                    </a:lnTo>
                    <a:lnTo>
                      <a:pt x="1006" y="3948"/>
                    </a:lnTo>
                    <a:lnTo>
                      <a:pt x="991" y="3911"/>
                    </a:lnTo>
                    <a:lnTo>
                      <a:pt x="975" y="3869"/>
                    </a:lnTo>
                    <a:lnTo>
                      <a:pt x="959" y="3825"/>
                    </a:lnTo>
                    <a:lnTo>
                      <a:pt x="941" y="3777"/>
                    </a:lnTo>
                    <a:lnTo>
                      <a:pt x="923" y="3725"/>
                    </a:lnTo>
                    <a:lnTo>
                      <a:pt x="904" y="3669"/>
                    </a:lnTo>
                    <a:lnTo>
                      <a:pt x="887" y="3609"/>
                    </a:lnTo>
                    <a:lnTo>
                      <a:pt x="867" y="3546"/>
                    </a:lnTo>
                    <a:lnTo>
                      <a:pt x="848" y="3480"/>
                    </a:lnTo>
                    <a:lnTo>
                      <a:pt x="830" y="3410"/>
                    </a:lnTo>
                    <a:lnTo>
                      <a:pt x="812" y="3337"/>
                    </a:lnTo>
                    <a:lnTo>
                      <a:pt x="795" y="3261"/>
                    </a:lnTo>
                    <a:lnTo>
                      <a:pt x="777" y="3180"/>
                    </a:lnTo>
                    <a:lnTo>
                      <a:pt x="761" y="3098"/>
                    </a:lnTo>
                    <a:lnTo>
                      <a:pt x="745" y="3011"/>
                    </a:lnTo>
                    <a:lnTo>
                      <a:pt x="731" y="2921"/>
                    </a:lnTo>
                    <a:lnTo>
                      <a:pt x="717" y="2827"/>
                    </a:lnTo>
                    <a:lnTo>
                      <a:pt x="705" y="2731"/>
                    </a:lnTo>
                    <a:lnTo>
                      <a:pt x="695" y="2632"/>
                    </a:lnTo>
                    <a:lnTo>
                      <a:pt x="685" y="2529"/>
                    </a:lnTo>
                    <a:lnTo>
                      <a:pt x="677" y="2424"/>
                    </a:lnTo>
                    <a:lnTo>
                      <a:pt x="672" y="2315"/>
                    </a:lnTo>
                    <a:lnTo>
                      <a:pt x="668" y="2203"/>
                    </a:lnTo>
                    <a:lnTo>
                      <a:pt x="663" y="1983"/>
                    </a:lnTo>
                    <a:lnTo>
                      <a:pt x="659" y="1775"/>
                    </a:lnTo>
                    <a:lnTo>
                      <a:pt x="659" y="1676"/>
                    </a:lnTo>
                    <a:lnTo>
                      <a:pt x="659" y="1580"/>
                    </a:lnTo>
                    <a:lnTo>
                      <a:pt x="661" y="1486"/>
                    </a:lnTo>
                    <a:lnTo>
                      <a:pt x="662" y="1395"/>
                    </a:lnTo>
                    <a:lnTo>
                      <a:pt x="664" y="1308"/>
                    </a:lnTo>
                    <a:lnTo>
                      <a:pt x="666" y="1223"/>
                    </a:lnTo>
                    <a:lnTo>
                      <a:pt x="670" y="1142"/>
                    </a:lnTo>
                    <a:lnTo>
                      <a:pt x="674" y="1062"/>
                    </a:lnTo>
                    <a:lnTo>
                      <a:pt x="678" y="986"/>
                    </a:lnTo>
                    <a:lnTo>
                      <a:pt x="684" y="912"/>
                    </a:lnTo>
                    <a:lnTo>
                      <a:pt x="690" y="840"/>
                    </a:lnTo>
                    <a:lnTo>
                      <a:pt x="698" y="772"/>
                    </a:lnTo>
                    <a:lnTo>
                      <a:pt x="706" y="706"/>
                    </a:lnTo>
                    <a:lnTo>
                      <a:pt x="715" y="642"/>
                    </a:lnTo>
                    <a:lnTo>
                      <a:pt x="725" y="581"/>
                    </a:lnTo>
                    <a:lnTo>
                      <a:pt x="736" y="523"/>
                    </a:lnTo>
                    <a:lnTo>
                      <a:pt x="747" y="467"/>
                    </a:lnTo>
                    <a:lnTo>
                      <a:pt x="760" y="413"/>
                    </a:lnTo>
                    <a:lnTo>
                      <a:pt x="774" y="362"/>
                    </a:lnTo>
                    <a:lnTo>
                      <a:pt x="789" y="313"/>
                    </a:lnTo>
                    <a:lnTo>
                      <a:pt x="804" y="266"/>
                    </a:lnTo>
                    <a:lnTo>
                      <a:pt x="821" y="221"/>
                    </a:lnTo>
                    <a:lnTo>
                      <a:pt x="838" y="179"/>
                    </a:lnTo>
                    <a:lnTo>
                      <a:pt x="857" y="139"/>
                    </a:lnTo>
                    <a:lnTo>
                      <a:pt x="876" y="102"/>
                    </a:lnTo>
                    <a:lnTo>
                      <a:pt x="898" y="66"/>
                    </a:lnTo>
                    <a:lnTo>
                      <a:pt x="920" y="3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6660232" y="4293096"/>
                <a:ext cx="72008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7308304" y="3429000"/>
                <a:ext cx="45719" cy="72008"/>
              </a:xfrm>
              <a:custGeom>
                <a:avLst/>
                <a:gdLst/>
                <a:ahLst/>
                <a:cxnLst>
                  <a:cxn ang="0">
                    <a:pos x="7399" y="0"/>
                  </a:cxn>
                  <a:cxn ang="0">
                    <a:pos x="7255" y="107"/>
                  </a:cxn>
                  <a:cxn ang="0">
                    <a:pos x="7154" y="607"/>
                  </a:cxn>
                  <a:cxn ang="0">
                    <a:pos x="7251" y="915"/>
                  </a:cxn>
                  <a:cxn ang="0">
                    <a:pos x="6527" y="1358"/>
                  </a:cxn>
                  <a:cxn ang="0">
                    <a:pos x="6367" y="1657"/>
                  </a:cxn>
                  <a:cxn ang="0">
                    <a:pos x="5407" y="2070"/>
                  </a:cxn>
                  <a:cxn ang="0">
                    <a:pos x="4846" y="2145"/>
                  </a:cxn>
                  <a:cxn ang="0">
                    <a:pos x="3709" y="2738"/>
                  </a:cxn>
                  <a:cxn ang="0">
                    <a:pos x="3164" y="2821"/>
                  </a:cxn>
                  <a:cxn ang="0">
                    <a:pos x="1853" y="4551"/>
                  </a:cxn>
                  <a:cxn ang="0">
                    <a:pos x="1076" y="5018"/>
                  </a:cxn>
                  <a:cxn ang="0">
                    <a:pos x="386" y="6337"/>
                  </a:cxn>
                  <a:cxn ang="0">
                    <a:pos x="435" y="6600"/>
                  </a:cxn>
                  <a:cxn ang="0">
                    <a:pos x="1387" y="6827"/>
                  </a:cxn>
                  <a:cxn ang="0">
                    <a:pos x="1565" y="7025"/>
                  </a:cxn>
                  <a:cxn ang="0">
                    <a:pos x="1584" y="7525"/>
                  </a:cxn>
                  <a:cxn ang="0">
                    <a:pos x="1181" y="8272"/>
                  </a:cxn>
                  <a:cxn ang="0">
                    <a:pos x="831" y="9116"/>
                  </a:cxn>
                  <a:cxn ang="0">
                    <a:pos x="1432" y="9952"/>
                  </a:cxn>
                  <a:cxn ang="0">
                    <a:pos x="1976" y="10252"/>
                  </a:cxn>
                  <a:cxn ang="0">
                    <a:pos x="3038" y="10018"/>
                  </a:cxn>
                  <a:cxn ang="0">
                    <a:pos x="3725" y="10987"/>
                  </a:cxn>
                  <a:cxn ang="0">
                    <a:pos x="3457" y="11106"/>
                  </a:cxn>
                  <a:cxn ang="0">
                    <a:pos x="2998" y="11661"/>
                  </a:cxn>
                  <a:cxn ang="0">
                    <a:pos x="2957" y="12167"/>
                  </a:cxn>
                  <a:cxn ang="0">
                    <a:pos x="3602" y="13167"/>
                  </a:cxn>
                  <a:cxn ang="0">
                    <a:pos x="3530" y="13836"/>
                  </a:cxn>
                  <a:cxn ang="0">
                    <a:pos x="3535" y="14063"/>
                  </a:cxn>
                  <a:cxn ang="0">
                    <a:pos x="3333" y="14344"/>
                  </a:cxn>
                  <a:cxn ang="0">
                    <a:pos x="3303" y="14435"/>
                  </a:cxn>
                  <a:cxn ang="0">
                    <a:pos x="3424" y="15041"/>
                  </a:cxn>
                  <a:cxn ang="0">
                    <a:pos x="3306" y="15398"/>
                  </a:cxn>
                  <a:cxn ang="0">
                    <a:pos x="3326" y="15531"/>
                  </a:cxn>
                  <a:cxn ang="0">
                    <a:pos x="3216" y="15894"/>
                  </a:cxn>
                  <a:cxn ang="0">
                    <a:pos x="3437" y="16105"/>
                  </a:cxn>
                  <a:cxn ang="0">
                    <a:pos x="3577" y="16338"/>
                  </a:cxn>
                  <a:cxn ang="0">
                    <a:pos x="3776" y="16507"/>
                  </a:cxn>
                  <a:cxn ang="0">
                    <a:pos x="4315" y="16152"/>
                  </a:cxn>
                  <a:cxn ang="0">
                    <a:pos x="4591" y="16016"/>
                  </a:cxn>
                  <a:cxn ang="0">
                    <a:pos x="5000" y="15955"/>
                  </a:cxn>
                  <a:cxn ang="0">
                    <a:pos x="5650" y="15505"/>
                  </a:cxn>
                  <a:cxn ang="0">
                    <a:pos x="6109" y="15276"/>
                  </a:cxn>
                  <a:cxn ang="0">
                    <a:pos x="7285" y="14674"/>
                  </a:cxn>
                  <a:cxn ang="0">
                    <a:pos x="8159" y="13192"/>
                  </a:cxn>
                  <a:cxn ang="0">
                    <a:pos x="7769" y="11627"/>
                  </a:cxn>
                  <a:cxn ang="0">
                    <a:pos x="7537" y="10792"/>
                  </a:cxn>
                  <a:cxn ang="0">
                    <a:pos x="6851" y="9597"/>
                  </a:cxn>
                  <a:cxn ang="0">
                    <a:pos x="6260" y="8888"/>
                  </a:cxn>
                  <a:cxn ang="0">
                    <a:pos x="5873" y="8317"/>
                  </a:cxn>
                  <a:cxn ang="0">
                    <a:pos x="5365" y="7889"/>
                  </a:cxn>
                  <a:cxn ang="0">
                    <a:pos x="4548" y="7391"/>
                  </a:cxn>
                  <a:cxn ang="0">
                    <a:pos x="4806" y="6912"/>
                  </a:cxn>
                  <a:cxn ang="0">
                    <a:pos x="5058" y="6160"/>
                  </a:cxn>
                  <a:cxn ang="0">
                    <a:pos x="6674" y="4972"/>
                  </a:cxn>
                  <a:cxn ang="0">
                    <a:pos x="7399" y="4195"/>
                  </a:cxn>
                  <a:cxn ang="0">
                    <a:pos x="7581" y="3934"/>
                  </a:cxn>
                  <a:cxn ang="0">
                    <a:pos x="7491" y="3189"/>
                  </a:cxn>
                  <a:cxn ang="0">
                    <a:pos x="7398" y="2649"/>
                  </a:cxn>
                  <a:cxn ang="0">
                    <a:pos x="7741" y="1909"/>
                  </a:cxn>
                  <a:cxn ang="0">
                    <a:pos x="8139" y="1549"/>
                  </a:cxn>
                </a:cxnLst>
                <a:rect l="0" t="0" r="r" b="b"/>
                <a:pathLst>
                  <a:path w="8580" h="16507">
                    <a:moveTo>
                      <a:pt x="7882" y="283"/>
                    </a:moveTo>
                    <a:lnTo>
                      <a:pt x="7622" y="88"/>
                    </a:lnTo>
                    <a:lnTo>
                      <a:pt x="7614" y="83"/>
                    </a:lnTo>
                    <a:lnTo>
                      <a:pt x="7591" y="67"/>
                    </a:lnTo>
                    <a:lnTo>
                      <a:pt x="7574" y="58"/>
                    </a:lnTo>
                    <a:lnTo>
                      <a:pt x="7556" y="47"/>
                    </a:lnTo>
                    <a:lnTo>
                      <a:pt x="7534" y="37"/>
                    </a:lnTo>
                    <a:lnTo>
                      <a:pt x="7512" y="27"/>
                    </a:lnTo>
                    <a:lnTo>
                      <a:pt x="7488" y="18"/>
                    </a:lnTo>
                    <a:lnTo>
                      <a:pt x="7463" y="10"/>
                    </a:lnTo>
                    <a:lnTo>
                      <a:pt x="7450" y="7"/>
                    </a:lnTo>
                    <a:lnTo>
                      <a:pt x="7438" y="4"/>
                    </a:lnTo>
                    <a:lnTo>
                      <a:pt x="7425" y="2"/>
                    </a:lnTo>
                    <a:lnTo>
                      <a:pt x="7412" y="1"/>
                    </a:lnTo>
                    <a:lnTo>
                      <a:pt x="7399" y="0"/>
                    </a:lnTo>
                    <a:lnTo>
                      <a:pt x="7386" y="0"/>
                    </a:lnTo>
                    <a:lnTo>
                      <a:pt x="7374" y="1"/>
                    </a:lnTo>
                    <a:lnTo>
                      <a:pt x="7362" y="3"/>
                    </a:lnTo>
                    <a:lnTo>
                      <a:pt x="7350" y="6"/>
                    </a:lnTo>
                    <a:lnTo>
                      <a:pt x="7338" y="10"/>
                    </a:lnTo>
                    <a:lnTo>
                      <a:pt x="7327" y="15"/>
                    </a:lnTo>
                    <a:lnTo>
                      <a:pt x="7316" y="23"/>
                    </a:lnTo>
                    <a:lnTo>
                      <a:pt x="7306" y="30"/>
                    </a:lnTo>
                    <a:lnTo>
                      <a:pt x="7297" y="38"/>
                    </a:lnTo>
                    <a:lnTo>
                      <a:pt x="7287" y="48"/>
                    </a:lnTo>
                    <a:lnTo>
                      <a:pt x="7280" y="59"/>
                    </a:lnTo>
                    <a:lnTo>
                      <a:pt x="7273" y="70"/>
                    </a:lnTo>
                    <a:lnTo>
                      <a:pt x="7266" y="82"/>
                    </a:lnTo>
                    <a:lnTo>
                      <a:pt x="7261" y="94"/>
                    </a:lnTo>
                    <a:lnTo>
                      <a:pt x="7255" y="107"/>
                    </a:lnTo>
                    <a:lnTo>
                      <a:pt x="7250" y="121"/>
                    </a:lnTo>
                    <a:lnTo>
                      <a:pt x="7246" y="134"/>
                    </a:lnTo>
                    <a:lnTo>
                      <a:pt x="7243" y="149"/>
                    </a:lnTo>
                    <a:lnTo>
                      <a:pt x="7240" y="163"/>
                    </a:lnTo>
                    <a:lnTo>
                      <a:pt x="7235" y="191"/>
                    </a:lnTo>
                    <a:lnTo>
                      <a:pt x="7232" y="220"/>
                    </a:lnTo>
                    <a:lnTo>
                      <a:pt x="7231" y="248"/>
                    </a:lnTo>
                    <a:lnTo>
                      <a:pt x="7230" y="273"/>
                    </a:lnTo>
                    <a:lnTo>
                      <a:pt x="7230" y="297"/>
                    </a:lnTo>
                    <a:lnTo>
                      <a:pt x="7231" y="319"/>
                    </a:lnTo>
                    <a:lnTo>
                      <a:pt x="7233" y="350"/>
                    </a:lnTo>
                    <a:lnTo>
                      <a:pt x="7234" y="361"/>
                    </a:lnTo>
                    <a:lnTo>
                      <a:pt x="7124" y="559"/>
                    </a:lnTo>
                    <a:lnTo>
                      <a:pt x="7133" y="572"/>
                    </a:lnTo>
                    <a:lnTo>
                      <a:pt x="7154" y="607"/>
                    </a:lnTo>
                    <a:lnTo>
                      <a:pt x="7168" y="630"/>
                    </a:lnTo>
                    <a:lnTo>
                      <a:pt x="7182" y="657"/>
                    </a:lnTo>
                    <a:lnTo>
                      <a:pt x="7198" y="687"/>
                    </a:lnTo>
                    <a:lnTo>
                      <a:pt x="7213" y="718"/>
                    </a:lnTo>
                    <a:lnTo>
                      <a:pt x="7227" y="750"/>
                    </a:lnTo>
                    <a:lnTo>
                      <a:pt x="7239" y="783"/>
                    </a:lnTo>
                    <a:lnTo>
                      <a:pt x="7244" y="800"/>
                    </a:lnTo>
                    <a:lnTo>
                      <a:pt x="7248" y="815"/>
                    </a:lnTo>
                    <a:lnTo>
                      <a:pt x="7251" y="832"/>
                    </a:lnTo>
                    <a:lnTo>
                      <a:pt x="7254" y="847"/>
                    </a:lnTo>
                    <a:lnTo>
                      <a:pt x="7256" y="861"/>
                    </a:lnTo>
                    <a:lnTo>
                      <a:pt x="7256" y="876"/>
                    </a:lnTo>
                    <a:lnTo>
                      <a:pt x="7256" y="890"/>
                    </a:lnTo>
                    <a:lnTo>
                      <a:pt x="7254" y="903"/>
                    </a:lnTo>
                    <a:lnTo>
                      <a:pt x="7251" y="915"/>
                    </a:lnTo>
                    <a:lnTo>
                      <a:pt x="7246" y="926"/>
                    </a:lnTo>
                    <a:lnTo>
                      <a:pt x="7240" y="937"/>
                    </a:lnTo>
                    <a:lnTo>
                      <a:pt x="7233" y="946"/>
                    </a:lnTo>
                    <a:lnTo>
                      <a:pt x="7197" y="984"/>
                    </a:lnTo>
                    <a:lnTo>
                      <a:pt x="7156" y="1024"/>
                    </a:lnTo>
                    <a:lnTo>
                      <a:pt x="7117" y="1065"/>
                    </a:lnTo>
                    <a:lnTo>
                      <a:pt x="7080" y="1104"/>
                    </a:lnTo>
                    <a:lnTo>
                      <a:pt x="7046" y="1138"/>
                    </a:lnTo>
                    <a:lnTo>
                      <a:pt x="7019" y="1166"/>
                    </a:lnTo>
                    <a:lnTo>
                      <a:pt x="7001" y="1184"/>
                    </a:lnTo>
                    <a:lnTo>
                      <a:pt x="6995" y="1191"/>
                    </a:lnTo>
                    <a:lnTo>
                      <a:pt x="6541" y="1266"/>
                    </a:lnTo>
                    <a:lnTo>
                      <a:pt x="6540" y="1278"/>
                    </a:lnTo>
                    <a:lnTo>
                      <a:pt x="6535" y="1311"/>
                    </a:lnTo>
                    <a:lnTo>
                      <a:pt x="6527" y="1358"/>
                    </a:lnTo>
                    <a:lnTo>
                      <a:pt x="6515" y="1412"/>
                    </a:lnTo>
                    <a:lnTo>
                      <a:pt x="6509" y="1440"/>
                    </a:lnTo>
                    <a:lnTo>
                      <a:pt x="6502" y="1468"/>
                    </a:lnTo>
                    <a:lnTo>
                      <a:pt x="6494" y="1495"/>
                    </a:lnTo>
                    <a:lnTo>
                      <a:pt x="6485" y="1520"/>
                    </a:lnTo>
                    <a:lnTo>
                      <a:pt x="6476" y="1542"/>
                    </a:lnTo>
                    <a:lnTo>
                      <a:pt x="6467" y="1561"/>
                    </a:lnTo>
                    <a:lnTo>
                      <a:pt x="6462" y="1569"/>
                    </a:lnTo>
                    <a:lnTo>
                      <a:pt x="6458" y="1576"/>
                    </a:lnTo>
                    <a:lnTo>
                      <a:pt x="6452" y="1582"/>
                    </a:lnTo>
                    <a:lnTo>
                      <a:pt x="6446" y="1586"/>
                    </a:lnTo>
                    <a:lnTo>
                      <a:pt x="6433" y="1596"/>
                    </a:lnTo>
                    <a:lnTo>
                      <a:pt x="6415" y="1611"/>
                    </a:lnTo>
                    <a:lnTo>
                      <a:pt x="6392" y="1632"/>
                    </a:lnTo>
                    <a:lnTo>
                      <a:pt x="6367" y="1657"/>
                    </a:lnTo>
                    <a:lnTo>
                      <a:pt x="6308" y="1714"/>
                    </a:lnTo>
                    <a:lnTo>
                      <a:pt x="6246" y="1776"/>
                    </a:lnTo>
                    <a:lnTo>
                      <a:pt x="6187" y="1836"/>
                    </a:lnTo>
                    <a:lnTo>
                      <a:pt x="6136" y="1888"/>
                    </a:lnTo>
                    <a:lnTo>
                      <a:pt x="6101" y="1924"/>
                    </a:lnTo>
                    <a:lnTo>
                      <a:pt x="6088" y="1938"/>
                    </a:lnTo>
                    <a:lnTo>
                      <a:pt x="6063" y="1943"/>
                    </a:lnTo>
                    <a:lnTo>
                      <a:pt x="5995" y="1957"/>
                    </a:lnTo>
                    <a:lnTo>
                      <a:pt x="5898" y="1977"/>
                    </a:lnTo>
                    <a:lnTo>
                      <a:pt x="5787" y="1999"/>
                    </a:lnTo>
                    <a:lnTo>
                      <a:pt x="5672" y="2023"/>
                    </a:lnTo>
                    <a:lnTo>
                      <a:pt x="5568" y="2044"/>
                    </a:lnTo>
                    <a:lnTo>
                      <a:pt x="5488" y="2059"/>
                    </a:lnTo>
                    <a:lnTo>
                      <a:pt x="5446" y="2066"/>
                    </a:lnTo>
                    <a:lnTo>
                      <a:pt x="5407" y="2070"/>
                    </a:lnTo>
                    <a:lnTo>
                      <a:pt x="5334" y="2074"/>
                    </a:lnTo>
                    <a:lnTo>
                      <a:pt x="5242" y="2079"/>
                    </a:lnTo>
                    <a:lnTo>
                      <a:pt x="5137" y="2086"/>
                    </a:lnTo>
                    <a:lnTo>
                      <a:pt x="5035" y="2093"/>
                    </a:lnTo>
                    <a:lnTo>
                      <a:pt x="4944" y="2101"/>
                    </a:lnTo>
                    <a:lnTo>
                      <a:pt x="4907" y="2106"/>
                    </a:lnTo>
                    <a:lnTo>
                      <a:pt x="4878" y="2110"/>
                    </a:lnTo>
                    <a:lnTo>
                      <a:pt x="4866" y="2112"/>
                    </a:lnTo>
                    <a:lnTo>
                      <a:pt x="4857" y="2114"/>
                    </a:lnTo>
                    <a:lnTo>
                      <a:pt x="4850" y="2116"/>
                    </a:lnTo>
                    <a:lnTo>
                      <a:pt x="4846" y="2118"/>
                    </a:lnTo>
                    <a:lnTo>
                      <a:pt x="4844" y="2122"/>
                    </a:lnTo>
                    <a:lnTo>
                      <a:pt x="4844" y="2127"/>
                    </a:lnTo>
                    <a:lnTo>
                      <a:pt x="4844" y="2135"/>
                    </a:lnTo>
                    <a:lnTo>
                      <a:pt x="4846" y="2145"/>
                    </a:lnTo>
                    <a:lnTo>
                      <a:pt x="4853" y="2169"/>
                    </a:lnTo>
                    <a:lnTo>
                      <a:pt x="4865" y="2199"/>
                    </a:lnTo>
                    <a:lnTo>
                      <a:pt x="4879" y="2233"/>
                    </a:lnTo>
                    <a:lnTo>
                      <a:pt x="4897" y="2271"/>
                    </a:lnTo>
                    <a:lnTo>
                      <a:pt x="4915" y="2311"/>
                    </a:lnTo>
                    <a:lnTo>
                      <a:pt x="4935" y="2351"/>
                    </a:lnTo>
                    <a:lnTo>
                      <a:pt x="4974" y="2432"/>
                    </a:lnTo>
                    <a:lnTo>
                      <a:pt x="5009" y="2500"/>
                    </a:lnTo>
                    <a:lnTo>
                      <a:pt x="5034" y="2548"/>
                    </a:lnTo>
                    <a:lnTo>
                      <a:pt x="5044" y="2567"/>
                    </a:lnTo>
                    <a:lnTo>
                      <a:pt x="5236" y="2800"/>
                    </a:lnTo>
                    <a:lnTo>
                      <a:pt x="5178" y="3074"/>
                    </a:lnTo>
                    <a:lnTo>
                      <a:pt x="4304" y="3252"/>
                    </a:lnTo>
                    <a:lnTo>
                      <a:pt x="3923" y="2990"/>
                    </a:lnTo>
                    <a:lnTo>
                      <a:pt x="3709" y="2738"/>
                    </a:lnTo>
                    <a:lnTo>
                      <a:pt x="3689" y="2739"/>
                    </a:lnTo>
                    <a:lnTo>
                      <a:pt x="3639" y="2739"/>
                    </a:lnTo>
                    <a:lnTo>
                      <a:pt x="3565" y="2739"/>
                    </a:lnTo>
                    <a:lnTo>
                      <a:pt x="3481" y="2740"/>
                    </a:lnTo>
                    <a:lnTo>
                      <a:pt x="3394" y="2741"/>
                    </a:lnTo>
                    <a:lnTo>
                      <a:pt x="3314" y="2742"/>
                    </a:lnTo>
                    <a:lnTo>
                      <a:pt x="3251" y="2744"/>
                    </a:lnTo>
                    <a:lnTo>
                      <a:pt x="3216" y="2746"/>
                    </a:lnTo>
                    <a:lnTo>
                      <a:pt x="3210" y="2748"/>
                    </a:lnTo>
                    <a:lnTo>
                      <a:pt x="3205" y="2755"/>
                    </a:lnTo>
                    <a:lnTo>
                      <a:pt x="3198" y="2763"/>
                    </a:lnTo>
                    <a:lnTo>
                      <a:pt x="3191" y="2773"/>
                    </a:lnTo>
                    <a:lnTo>
                      <a:pt x="3182" y="2787"/>
                    </a:lnTo>
                    <a:lnTo>
                      <a:pt x="3173" y="2803"/>
                    </a:lnTo>
                    <a:lnTo>
                      <a:pt x="3164" y="2821"/>
                    </a:lnTo>
                    <a:lnTo>
                      <a:pt x="3154" y="2840"/>
                    </a:lnTo>
                    <a:lnTo>
                      <a:pt x="3134" y="2886"/>
                    </a:lnTo>
                    <a:lnTo>
                      <a:pt x="3112" y="2935"/>
                    </a:lnTo>
                    <a:lnTo>
                      <a:pt x="3089" y="2988"/>
                    </a:lnTo>
                    <a:lnTo>
                      <a:pt x="3068" y="3041"/>
                    </a:lnTo>
                    <a:lnTo>
                      <a:pt x="3026" y="3149"/>
                    </a:lnTo>
                    <a:lnTo>
                      <a:pt x="2991" y="3242"/>
                    </a:lnTo>
                    <a:lnTo>
                      <a:pt x="2967" y="3308"/>
                    </a:lnTo>
                    <a:lnTo>
                      <a:pt x="2958" y="3332"/>
                    </a:lnTo>
                    <a:lnTo>
                      <a:pt x="2403" y="4098"/>
                    </a:lnTo>
                    <a:lnTo>
                      <a:pt x="2048" y="4480"/>
                    </a:lnTo>
                    <a:lnTo>
                      <a:pt x="2031" y="4486"/>
                    </a:lnTo>
                    <a:lnTo>
                      <a:pt x="1988" y="4502"/>
                    </a:lnTo>
                    <a:lnTo>
                      <a:pt x="1925" y="4525"/>
                    </a:lnTo>
                    <a:lnTo>
                      <a:pt x="1853" y="4551"/>
                    </a:lnTo>
                    <a:lnTo>
                      <a:pt x="1778" y="4579"/>
                    </a:lnTo>
                    <a:lnTo>
                      <a:pt x="1711" y="4603"/>
                    </a:lnTo>
                    <a:lnTo>
                      <a:pt x="1661" y="4622"/>
                    </a:lnTo>
                    <a:lnTo>
                      <a:pt x="1635" y="4632"/>
                    </a:lnTo>
                    <a:lnTo>
                      <a:pt x="1628" y="4637"/>
                    </a:lnTo>
                    <a:lnTo>
                      <a:pt x="1617" y="4648"/>
                    </a:lnTo>
                    <a:lnTo>
                      <a:pt x="1605" y="4662"/>
                    </a:lnTo>
                    <a:lnTo>
                      <a:pt x="1591" y="4679"/>
                    </a:lnTo>
                    <a:lnTo>
                      <a:pt x="1558" y="4721"/>
                    </a:lnTo>
                    <a:lnTo>
                      <a:pt x="1521" y="4768"/>
                    </a:lnTo>
                    <a:lnTo>
                      <a:pt x="1487" y="4815"/>
                    </a:lnTo>
                    <a:lnTo>
                      <a:pt x="1459" y="4855"/>
                    </a:lnTo>
                    <a:lnTo>
                      <a:pt x="1438" y="4883"/>
                    </a:lnTo>
                    <a:lnTo>
                      <a:pt x="1431" y="4893"/>
                    </a:lnTo>
                    <a:lnTo>
                      <a:pt x="1076" y="5018"/>
                    </a:lnTo>
                    <a:lnTo>
                      <a:pt x="0" y="6155"/>
                    </a:lnTo>
                    <a:lnTo>
                      <a:pt x="19" y="6162"/>
                    </a:lnTo>
                    <a:lnTo>
                      <a:pt x="66" y="6180"/>
                    </a:lnTo>
                    <a:lnTo>
                      <a:pt x="133" y="6206"/>
                    </a:lnTo>
                    <a:lnTo>
                      <a:pt x="209" y="6237"/>
                    </a:lnTo>
                    <a:lnTo>
                      <a:pt x="247" y="6253"/>
                    </a:lnTo>
                    <a:lnTo>
                      <a:pt x="282" y="6269"/>
                    </a:lnTo>
                    <a:lnTo>
                      <a:pt x="315" y="6285"/>
                    </a:lnTo>
                    <a:lnTo>
                      <a:pt x="343" y="6301"/>
                    </a:lnTo>
                    <a:lnTo>
                      <a:pt x="354" y="6308"/>
                    </a:lnTo>
                    <a:lnTo>
                      <a:pt x="364" y="6314"/>
                    </a:lnTo>
                    <a:lnTo>
                      <a:pt x="374" y="6320"/>
                    </a:lnTo>
                    <a:lnTo>
                      <a:pt x="380" y="6326"/>
                    </a:lnTo>
                    <a:lnTo>
                      <a:pt x="384" y="6332"/>
                    </a:lnTo>
                    <a:lnTo>
                      <a:pt x="386" y="6337"/>
                    </a:lnTo>
                    <a:lnTo>
                      <a:pt x="386" y="6342"/>
                    </a:lnTo>
                    <a:lnTo>
                      <a:pt x="383" y="6345"/>
                    </a:lnTo>
                    <a:lnTo>
                      <a:pt x="379" y="6349"/>
                    </a:lnTo>
                    <a:lnTo>
                      <a:pt x="376" y="6355"/>
                    </a:lnTo>
                    <a:lnTo>
                      <a:pt x="374" y="6362"/>
                    </a:lnTo>
                    <a:lnTo>
                      <a:pt x="374" y="6371"/>
                    </a:lnTo>
                    <a:lnTo>
                      <a:pt x="373" y="6381"/>
                    </a:lnTo>
                    <a:lnTo>
                      <a:pt x="374" y="6392"/>
                    </a:lnTo>
                    <a:lnTo>
                      <a:pt x="376" y="6404"/>
                    </a:lnTo>
                    <a:lnTo>
                      <a:pt x="378" y="6417"/>
                    </a:lnTo>
                    <a:lnTo>
                      <a:pt x="384" y="6445"/>
                    </a:lnTo>
                    <a:lnTo>
                      <a:pt x="392" y="6475"/>
                    </a:lnTo>
                    <a:lnTo>
                      <a:pt x="402" y="6506"/>
                    </a:lnTo>
                    <a:lnTo>
                      <a:pt x="413" y="6538"/>
                    </a:lnTo>
                    <a:lnTo>
                      <a:pt x="435" y="6600"/>
                    </a:lnTo>
                    <a:lnTo>
                      <a:pt x="456" y="6653"/>
                    </a:lnTo>
                    <a:lnTo>
                      <a:pt x="472" y="6689"/>
                    </a:lnTo>
                    <a:lnTo>
                      <a:pt x="478" y="6704"/>
                    </a:lnTo>
                    <a:lnTo>
                      <a:pt x="852" y="6566"/>
                    </a:lnTo>
                    <a:lnTo>
                      <a:pt x="871" y="6575"/>
                    </a:lnTo>
                    <a:lnTo>
                      <a:pt x="925" y="6601"/>
                    </a:lnTo>
                    <a:lnTo>
                      <a:pt x="1001" y="6637"/>
                    </a:lnTo>
                    <a:lnTo>
                      <a:pt x="1090" y="6678"/>
                    </a:lnTo>
                    <a:lnTo>
                      <a:pt x="1180" y="6721"/>
                    </a:lnTo>
                    <a:lnTo>
                      <a:pt x="1260" y="6760"/>
                    </a:lnTo>
                    <a:lnTo>
                      <a:pt x="1322" y="6789"/>
                    </a:lnTo>
                    <a:lnTo>
                      <a:pt x="1353" y="6803"/>
                    </a:lnTo>
                    <a:lnTo>
                      <a:pt x="1360" y="6808"/>
                    </a:lnTo>
                    <a:lnTo>
                      <a:pt x="1373" y="6816"/>
                    </a:lnTo>
                    <a:lnTo>
                      <a:pt x="1387" y="6827"/>
                    </a:lnTo>
                    <a:lnTo>
                      <a:pt x="1404" y="6840"/>
                    </a:lnTo>
                    <a:lnTo>
                      <a:pt x="1441" y="6871"/>
                    </a:lnTo>
                    <a:lnTo>
                      <a:pt x="1481" y="6907"/>
                    </a:lnTo>
                    <a:lnTo>
                      <a:pt x="1500" y="6926"/>
                    </a:lnTo>
                    <a:lnTo>
                      <a:pt x="1518" y="6944"/>
                    </a:lnTo>
                    <a:lnTo>
                      <a:pt x="1534" y="6962"/>
                    </a:lnTo>
                    <a:lnTo>
                      <a:pt x="1547" y="6977"/>
                    </a:lnTo>
                    <a:lnTo>
                      <a:pt x="1553" y="6986"/>
                    </a:lnTo>
                    <a:lnTo>
                      <a:pt x="1558" y="6993"/>
                    </a:lnTo>
                    <a:lnTo>
                      <a:pt x="1562" y="7000"/>
                    </a:lnTo>
                    <a:lnTo>
                      <a:pt x="1565" y="7006"/>
                    </a:lnTo>
                    <a:lnTo>
                      <a:pt x="1566" y="7011"/>
                    </a:lnTo>
                    <a:lnTo>
                      <a:pt x="1567" y="7017"/>
                    </a:lnTo>
                    <a:lnTo>
                      <a:pt x="1566" y="7021"/>
                    </a:lnTo>
                    <a:lnTo>
                      <a:pt x="1565" y="7025"/>
                    </a:lnTo>
                    <a:lnTo>
                      <a:pt x="1563" y="7028"/>
                    </a:lnTo>
                    <a:lnTo>
                      <a:pt x="1561" y="7032"/>
                    </a:lnTo>
                    <a:lnTo>
                      <a:pt x="1561" y="7037"/>
                    </a:lnTo>
                    <a:lnTo>
                      <a:pt x="1561" y="7043"/>
                    </a:lnTo>
                    <a:lnTo>
                      <a:pt x="1563" y="7057"/>
                    </a:lnTo>
                    <a:lnTo>
                      <a:pt x="1567" y="7072"/>
                    </a:lnTo>
                    <a:lnTo>
                      <a:pt x="1573" y="7090"/>
                    </a:lnTo>
                    <a:lnTo>
                      <a:pt x="1580" y="7107"/>
                    </a:lnTo>
                    <a:lnTo>
                      <a:pt x="1589" y="7126"/>
                    </a:lnTo>
                    <a:lnTo>
                      <a:pt x="1598" y="7144"/>
                    </a:lnTo>
                    <a:lnTo>
                      <a:pt x="1617" y="7181"/>
                    </a:lnTo>
                    <a:lnTo>
                      <a:pt x="1635" y="7210"/>
                    </a:lnTo>
                    <a:lnTo>
                      <a:pt x="1647" y="7232"/>
                    </a:lnTo>
                    <a:lnTo>
                      <a:pt x="1653" y="7239"/>
                    </a:lnTo>
                    <a:lnTo>
                      <a:pt x="1584" y="7525"/>
                    </a:lnTo>
                    <a:lnTo>
                      <a:pt x="1355" y="7758"/>
                    </a:lnTo>
                    <a:lnTo>
                      <a:pt x="1349" y="7780"/>
                    </a:lnTo>
                    <a:lnTo>
                      <a:pt x="1333" y="7838"/>
                    </a:lnTo>
                    <a:lnTo>
                      <a:pt x="1308" y="7920"/>
                    </a:lnTo>
                    <a:lnTo>
                      <a:pt x="1280" y="8014"/>
                    </a:lnTo>
                    <a:lnTo>
                      <a:pt x="1264" y="8062"/>
                    </a:lnTo>
                    <a:lnTo>
                      <a:pt x="1249" y="8108"/>
                    </a:lnTo>
                    <a:lnTo>
                      <a:pt x="1235" y="8151"/>
                    </a:lnTo>
                    <a:lnTo>
                      <a:pt x="1221" y="8191"/>
                    </a:lnTo>
                    <a:lnTo>
                      <a:pt x="1209" y="8224"/>
                    </a:lnTo>
                    <a:lnTo>
                      <a:pt x="1197" y="8249"/>
                    </a:lnTo>
                    <a:lnTo>
                      <a:pt x="1192" y="8259"/>
                    </a:lnTo>
                    <a:lnTo>
                      <a:pt x="1188" y="8266"/>
                    </a:lnTo>
                    <a:lnTo>
                      <a:pt x="1184" y="8271"/>
                    </a:lnTo>
                    <a:lnTo>
                      <a:pt x="1181" y="8272"/>
                    </a:lnTo>
                    <a:lnTo>
                      <a:pt x="1178" y="8274"/>
                    </a:lnTo>
                    <a:lnTo>
                      <a:pt x="1175" y="8278"/>
                    </a:lnTo>
                    <a:lnTo>
                      <a:pt x="1171" y="8285"/>
                    </a:lnTo>
                    <a:lnTo>
                      <a:pt x="1167" y="8295"/>
                    </a:lnTo>
                    <a:lnTo>
                      <a:pt x="1158" y="8320"/>
                    </a:lnTo>
                    <a:lnTo>
                      <a:pt x="1149" y="8352"/>
                    </a:lnTo>
                    <a:lnTo>
                      <a:pt x="1139" y="8390"/>
                    </a:lnTo>
                    <a:lnTo>
                      <a:pt x="1128" y="8432"/>
                    </a:lnTo>
                    <a:lnTo>
                      <a:pt x="1118" y="8476"/>
                    </a:lnTo>
                    <a:lnTo>
                      <a:pt x="1108" y="8523"/>
                    </a:lnTo>
                    <a:lnTo>
                      <a:pt x="1088" y="8614"/>
                    </a:lnTo>
                    <a:lnTo>
                      <a:pt x="1071" y="8693"/>
                    </a:lnTo>
                    <a:lnTo>
                      <a:pt x="1060" y="8749"/>
                    </a:lnTo>
                    <a:lnTo>
                      <a:pt x="1056" y="8770"/>
                    </a:lnTo>
                    <a:lnTo>
                      <a:pt x="831" y="9116"/>
                    </a:lnTo>
                    <a:lnTo>
                      <a:pt x="630" y="9489"/>
                    </a:lnTo>
                    <a:lnTo>
                      <a:pt x="452" y="9727"/>
                    </a:lnTo>
                    <a:lnTo>
                      <a:pt x="968" y="9911"/>
                    </a:lnTo>
                    <a:lnTo>
                      <a:pt x="989" y="9911"/>
                    </a:lnTo>
                    <a:lnTo>
                      <a:pt x="1043" y="9913"/>
                    </a:lnTo>
                    <a:lnTo>
                      <a:pt x="1118" y="9918"/>
                    </a:lnTo>
                    <a:lnTo>
                      <a:pt x="1205" y="9922"/>
                    </a:lnTo>
                    <a:lnTo>
                      <a:pt x="1248" y="9925"/>
                    </a:lnTo>
                    <a:lnTo>
                      <a:pt x="1290" y="9929"/>
                    </a:lnTo>
                    <a:lnTo>
                      <a:pt x="1331" y="9932"/>
                    </a:lnTo>
                    <a:lnTo>
                      <a:pt x="1366" y="9936"/>
                    </a:lnTo>
                    <a:lnTo>
                      <a:pt x="1396" y="9941"/>
                    </a:lnTo>
                    <a:lnTo>
                      <a:pt x="1417" y="9946"/>
                    </a:lnTo>
                    <a:lnTo>
                      <a:pt x="1425" y="9949"/>
                    </a:lnTo>
                    <a:lnTo>
                      <a:pt x="1432" y="9952"/>
                    </a:lnTo>
                    <a:lnTo>
                      <a:pt x="1435" y="9955"/>
                    </a:lnTo>
                    <a:lnTo>
                      <a:pt x="1436" y="9957"/>
                    </a:lnTo>
                    <a:lnTo>
                      <a:pt x="1436" y="9961"/>
                    </a:lnTo>
                    <a:lnTo>
                      <a:pt x="1437" y="9966"/>
                    </a:lnTo>
                    <a:lnTo>
                      <a:pt x="1440" y="9972"/>
                    </a:lnTo>
                    <a:lnTo>
                      <a:pt x="1443" y="9980"/>
                    </a:lnTo>
                    <a:lnTo>
                      <a:pt x="1452" y="9998"/>
                    </a:lnTo>
                    <a:lnTo>
                      <a:pt x="1465" y="10020"/>
                    </a:lnTo>
                    <a:lnTo>
                      <a:pt x="1498" y="10070"/>
                    </a:lnTo>
                    <a:lnTo>
                      <a:pt x="1535" y="10126"/>
                    </a:lnTo>
                    <a:lnTo>
                      <a:pt x="1573" y="10181"/>
                    </a:lnTo>
                    <a:lnTo>
                      <a:pt x="1606" y="10227"/>
                    </a:lnTo>
                    <a:lnTo>
                      <a:pt x="1630" y="10259"/>
                    </a:lnTo>
                    <a:lnTo>
                      <a:pt x="1639" y="10271"/>
                    </a:lnTo>
                    <a:lnTo>
                      <a:pt x="1976" y="10252"/>
                    </a:lnTo>
                    <a:lnTo>
                      <a:pt x="2198" y="9968"/>
                    </a:lnTo>
                    <a:lnTo>
                      <a:pt x="2402" y="10128"/>
                    </a:lnTo>
                    <a:lnTo>
                      <a:pt x="2682" y="10063"/>
                    </a:lnTo>
                    <a:lnTo>
                      <a:pt x="2914" y="9943"/>
                    </a:lnTo>
                    <a:lnTo>
                      <a:pt x="2936" y="9951"/>
                    </a:lnTo>
                    <a:lnTo>
                      <a:pt x="2982" y="9969"/>
                    </a:lnTo>
                    <a:lnTo>
                      <a:pt x="2993" y="9975"/>
                    </a:lnTo>
                    <a:lnTo>
                      <a:pt x="3006" y="9982"/>
                    </a:lnTo>
                    <a:lnTo>
                      <a:pt x="3016" y="9988"/>
                    </a:lnTo>
                    <a:lnTo>
                      <a:pt x="3024" y="9995"/>
                    </a:lnTo>
                    <a:lnTo>
                      <a:pt x="3032" y="10001"/>
                    </a:lnTo>
                    <a:lnTo>
                      <a:pt x="3037" y="10007"/>
                    </a:lnTo>
                    <a:lnTo>
                      <a:pt x="3038" y="10011"/>
                    </a:lnTo>
                    <a:lnTo>
                      <a:pt x="3038" y="10015"/>
                    </a:lnTo>
                    <a:lnTo>
                      <a:pt x="3038" y="10018"/>
                    </a:lnTo>
                    <a:lnTo>
                      <a:pt x="3037" y="10021"/>
                    </a:lnTo>
                    <a:lnTo>
                      <a:pt x="3025" y="10039"/>
                    </a:lnTo>
                    <a:lnTo>
                      <a:pt x="3005" y="10069"/>
                    </a:lnTo>
                    <a:lnTo>
                      <a:pt x="2980" y="10106"/>
                    </a:lnTo>
                    <a:lnTo>
                      <a:pt x="2952" y="10146"/>
                    </a:lnTo>
                    <a:lnTo>
                      <a:pt x="2924" y="10183"/>
                    </a:lnTo>
                    <a:lnTo>
                      <a:pt x="2902" y="10215"/>
                    </a:lnTo>
                    <a:lnTo>
                      <a:pt x="2885" y="10237"/>
                    </a:lnTo>
                    <a:lnTo>
                      <a:pt x="2879" y="10246"/>
                    </a:lnTo>
                    <a:lnTo>
                      <a:pt x="3116" y="10422"/>
                    </a:lnTo>
                    <a:lnTo>
                      <a:pt x="3350" y="10486"/>
                    </a:lnTo>
                    <a:lnTo>
                      <a:pt x="3396" y="10697"/>
                    </a:lnTo>
                    <a:lnTo>
                      <a:pt x="3587" y="10828"/>
                    </a:lnTo>
                    <a:lnTo>
                      <a:pt x="3739" y="10983"/>
                    </a:lnTo>
                    <a:lnTo>
                      <a:pt x="3725" y="10987"/>
                    </a:lnTo>
                    <a:lnTo>
                      <a:pt x="3691" y="10997"/>
                    </a:lnTo>
                    <a:lnTo>
                      <a:pt x="3642" y="11010"/>
                    </a:lnTo>
                    <a:lnTo>
                      <a:pt x="3586" y="11027"/>
                    </a:lnTo>
                    <a:lnTo>
                      <a:pt x="3558" y="11036"/>
                    </a:lnTo>
                    <a:lnTo>
                      <a:pt x="3531" y="11044"/>
                    </a:lnTo>
                    <a:lnTo>
                      <a:pt x="3506" y="11053"/>
                    </a:lnTo>
                    <a:lnTo>
                      <a:pt x="3484" y="11062"/>
                    </a:lnTo>
                    <a:lnTo>
                      <a:pt x="3466" y="11071"/>
                    </a:lnTo>
                    <a:lnTo>
                      <a:pt x="3453" y="11078"/>
                    </a:lnTo>
                    <a:lnTo>
                      <a:pt x="3448" y="11081"/>
                    </a:lnTo>
                    <a:lnTo>
                      <a:pt x="3444" y="11085"/>
                    </a:lnTo>
                    <a:lnTo>
                      <a:pt x="3443" y="11089"/>
                    </a:lnTo>
                    <a:lnTo>
                      <a:pt x="3443" y="11091"/>
                    </a:lnTo>
                    <a:lnTo>
                      <a:pt x="3449" y="11098"/>
                    </a:lnTo>
                    <a:lnTo>
                      <a:pt x="3457" y="11106"/>
                    </a:lnTo>
                    <a:lnTo>
                      <a:pt x="3468" y="11116"/>
                    </a:lnTo>
                    <a:lnTo>
                      <a:pt x="3483" y="11128"/>
                    </a:lnTo>
                    <a:lnTo>
                      <a:pt x="3518" y="11155"/>
                    </a:lnTo>
                    <a:lnTo>
                      <a:pt x="3556" y="11181"/>
                    </a:lnTo>
                    <a:lnTo>
                      <a:pt x="3594" y="11207"/>
                    </a:lnTo>
                    <a:lnTo>
                      <a:pt x="3626" y="11229"/>
                    </a:lnTo>
                    <a:lnTo>
                      <a:pt x="3650" y="11244"/>
                    </a:lnTo>
                    <a:lnTo>
                      <a:pt x="3658" y="11251"/>
                    </a:lnTo>
                    <a:lnTo>
                      <a:pt x="3642" y="11457"/>
                    </a:lnTo>
                    <a:lnTo>
                      <a:pt x="3385" y="11448"/>
                    </a:lnTo>
                    <a:lnTo>
                      <a:pt x="3077" y="11547"/>
                    </a:lnTo>
                    <a:lnTo>
                      <a:pt x="3071" y="11556"/>
                    </a:lnTo>
                    <a:lnTo>
                      <a:pt x="3053" y="11582"/>
                    </a:lnTo>
                    <a:lnTo>
                      <a:pt x="3029" y="11619"/>
                    </a:lnTo>
                    <a:lnTo>
                      <a:pt x="2998" y="11661"/>
                    </a:lnTo>
                    <a:lnTo>
                      <a:pt x="2965" y="11706"/>
                    </a:lnTo>
                    <a:lnTo>
                      <a:pt x="2933" y="11746"/>
                    </a:lnTo>
                    <a:lnTo>
                      <a:pt x="2917" y="11763"/>
                    </a:lnTo>
                    <a:lnTo>
                      <a:pt x="2904" y="11778"/>
                    </a:lnTo>
                    <a:lnTo>
                      <a:pt x="2891" y="11789"/>
                    </a:lnTo>
                    <a:lnTo>
                      <a:pt x="2882" y="11796"/>
                    </a:lnTo>
                    <a:lnTo>
                      <a:pt x="2859" y="11809"/>
                    </a:lnTo>
                    <a:lnTo>
                      <a:pt x="2831" y="11826"/>
                    </a:lnTo>
                    <a:lnTo>
                      <a:pt x="2800" y="11847"/>
                    </a:lnTo>
                    <a:lnTo>
                      <a:pt x="2768" y="11869"/>
                    </a:lnTo>
                    <a:lnTo>
                      <a:pt x="2738" y="11889"/>
                    </a:lnTo>
                    <a:lnTo>
                      <a:pt x="2714" y="11906"/>
                    </a:lnTo>
                    <a:lnTo>
                      <a:pt x="2697" y="11917"/>
                    </a:lnTo>
                    <a:lnTo>
                      <a:pt x="2691" y="11921"/>
                    </a:lnTo>
                    <a:lnTo>
                      <a:pt x="2957" y="12167"/>
                    </a:lnTo>
                    <a:lnTo>
                      <a:pt x="3266" y="12253"/>
                    </a:lnTo>
                    <a:lnTo>
                      <a:pt x="3546" y="12445"/>
                    </a:lnTo>
                    <a:lnTo>
                      <a:pt x="3454" y="12702"/>
                    </a:lnTo>
                    <a:lnTo>
                      <a:pt x="3359" y="12940"/>
                    </a:lnTo>
                    <a:lnTo>
                      <a:pt x="3394" y="13142"/>
                    </a:lnTo>
                    <a:lnTo>
                      <a:pt x="3401" y="13142"/>
                    </a:lnTo>
                    <a:lnTo>
                      <a:pt x="3422" y="13142"/>
                    </a:lnTo>
                    <a:lnTo>
                      <a:pt x="3451" y="13143"/>
                    </a:lnTo>
                    <a:lnTo>
                      <a:pt x="3485" y="13145"/>
                    </a:lnTo>
                    <a:lnTo>
                      <a:pt x="3521" y="13148"/>
                    </a:lnTo>
                    <a:lnTo>
                      <a:pt x="3555" y="13152"/>
                    </a:lnTo>
                    <a:lnTo>
                      <a:pt x="3570" y="13155"/>
                    </a:lnTo>
                    <a:lnTo>
                      <a:pt x="3584" y="13159"/>
                    </a:lnTo>
                    <a:lnTo>
                      <a:pt x="3594" y="13163"/>
                    </a:lnTo>
                    <a:lnTo>
                      <a:pt x="3602" y="13167"/>
                    </a:lnTo>
                    <a:lnTo>
                      <a:pt x="3621" y="13185"/>
                    </a:lnTo>
                    <a:lnTo>
                      <a:pt x="3650" y="13215"/>
                    </a:lnTo>
                    <a:lnTo>
                      <a:pt x="3685" y="13252"/>
                    </a:lnTo>
                    <a:lnTo>
                      <a:pt x="3721" y="13293"/>
                    </a:lnTo>
                    <a:lnTo>
                      <a:pt x="3757" y="13332"/>
                    </a:lnTo>
                    <a:lnTo>
                      <a:pt x="3787" y="13367"/>
                    </a:lnTo>
                    <a:lnTo>
                      <a:pt x="3808" y="13390"/>
                    </a:lnTo>
                    <a:lnTo>
                      <a:pt x="3815" y="13399"/>
                    </a:lnTo>
                    <a:lnTo>
                      <a:pt x="3686" y="13692"/>
                    </a:lnTo>
                    <a:lnTo>
                      <a:pt x="3679" y="13699"/>
                    </a:lnTo>
                    <a:lnTo>
                      <a:pt x="3658" y="13716"/>
                    </a:lnTo>
                    <a:lnTo>
                      <a:pt x="3629" y="13742"/>
                    </a:lnTo>
                    <a:lnTo>
                      <a:pt x="3596" y="13773"/>
                    </a:lnTo>
                    <a:lnTo>
                      <a:pt x="3561" y="13806"/>
                    </a:lnTo>
                    <a:lnTo>
                      <a:pt x="3530" y="13836"/>
                    </a:lnTo>
                    <a:lnTo>
                      <a:pt x="3517" y="13850"/>
                    </a:lnTo>
                    <a:lnTo>
                      <a:pt x="3506" y="13862"/>
                    </a:lnTo>
                    <a:lnTo>
                      <a:pt x="3498" y="13872"/>
                    </a:lnTo>
                    <a:lnTo>
                      <a:pt x="3493" y="13879"/>
                    </a:lnTo>
                    <a:lnTo>
                      <a:pt x="3492" y="13883"/>
                    </a:lnTo>
                    <a:lnTo>
                      <a:pt x="3491" y="13888"/>
                    </a:lnTo>
                    <a:lnTo>
                      <a:pt x="3491" y="13892"/>
                    </a:lnTo>
                    <a:lnTo>
                      <a:pt x="3492" y="13898"/>
                    </a:lnTo>
                    <a:lnTo>
                      <a:pt x="3494" y="13911"/>
                    </a:lnTo>
                    <a:lnTo>
                      <a:pt x="3498" y="13927"/>
                    </a:lnTo>
                    <a:lnTo>
                      <a:pt x="3510" y="13962"/>
                    </a:lnTo>
                    <a:lnTo>
                      <a:pt x="3522" y="14002"/>
                    </a:lnTo>
                    <a:lnTo>
                      <a:pt x="3527" y="14023"/>
                    </a:lnTo>
                    <a:lnTo>
                      <a:pt x="3532" y="14043"/>
                    </a:lnTo>
                    <a:lnTo>
                      <a:pt x="3535" y="14063"/>
                    </a:lnTo>
                    <a:lnTo>
                      <a:pt x="3536" y="14083"/>
                    </a:lnTo>
                    <a:lnTo>
                      <a:pt x="3536" y="14092"/>
                    </a:lnTo>
                    <a:lnTo>
                      <a:pt x="3535" y="14100"/>
                    </a:lnTo>
                    <a:lnTo>
                      <a:pt x="3534" y="14108"/>
                    </a:lnTo>
                    <a:lnTo>
                      <a:pt x="3531" y="14117"/>
                    </a:lnTo>
                    <a:lnTo>
                      <a:pt x="3529" y="14125"/>
                    </a:lnTo>
                    <a:lnTo>
                      <a:pt x="3525" y="14131"/>
                    </a:lnTo>
                    <a:lnTo>
                      <a:pt x="3520" y="14138"/>
                    </a:lnTo>
                    <a:lnTo>
                      <a:pt x="3515" y="14143"/>
                    </a:lnTo>
                    <a:lnTo>
                      <a:pt x="3485" y="14172"/>
                    </a:lnTo>
                    <a:lnTo>
                      <a:pt x="3449" y="14210"/>
                    </a:lnTo>
                    <a:lnTo>
                      <a:pt x="3407" y="14255"/>
                    </a:lnTo>
                    <a:lnTo>
                      <a:pt x="3368" y="14300"/>
                    </a:lnTo>
                    <a:lnTo>
                      <a:pt x="3350" y="14322"/>
                    </a:lnTo>
                    <a:lnTo>
                      <a:pt x="3333" y="14344"/>
                    </a:lnTo>
                    <a:lnTo>
                      <a:pt x="3320" y="14363"/>
                    </a:lnTo>
                    <a:lnTo>
                      <a:pt x="3308" y="14380"/>
                    </a:lnTo>
                    <a:lnTo>
                      <a:pt x="3303" y="14387"/>
                    </a:lnTo>
                    <a:lnTo>
                      <a:pt x="3300" y="14394"/>
                    </a:lnTo>
                    <a:lnTo>
                      <a:pt x="3297" y="14400"/>
                    </a:lnTo>
                    <a:lnTo>
                      <a:pt x="3296" y="14405"/>
                    </a:lnTo>
                    <a:lnTo>
                      <a:pt x="3295" y="14410"/>
                    </a:lnTo>
                    <a:lnTo>
                      <a:pt x="3296" y="14413"/>
                    </a:lnTo>
                    <a:lnTo>
                      <a:pt x="3298" y="14415"/>
                    </a:lnTo>
                    <a:lnTo>
                      <a:pt x="3301" y="14416"/>
                    </a:lnTo>
                    <a:lnTo>
                      <a:pt x="3304" y="14417"/>
                    </a:lnTo>
                    <a:lnTo>
                      <a:pt x="3306" y="14419"/>
                    </a:lnTo>
                    <a:lnTo>
                      <a:pt x="3307" y="14422"/>
                    </a:lnTo>
                    <a:lnTo>
                      <a:pt x="3307" y="14426"/>
                    </a:lnTo>
                    <a:lnTo>
                      <a:pt x="3303" y="14435"/>
                    </a:lnTo>
                    <a:lnTo>
                      <a:pt x="3297" y="14449"/>
                    </a:lnTo>
                    <a:lnTo>
                      <a:pt x="3287" y="14463"/>
                    </a:lnTo>
                    <a:lnTo>
                      <a:pt x="3274" y="14479"/>
                    </a:lnTo>
                    <a:lnTo>
                      <a:pt x="3261" y="14496"/>
                    </a:lnTo>
                    <a:lnTo>
                      <a:pt x="3246" y="14514"/>
                    </a:lnTo>
                    <a:lnTo>
                      <a:pt x="3215" y="14549"/>
                    </a:lnTo>
                    <a:lnTo>
                      <a:pt x="3187" y="14579"/>
                    </a:lnTo>
                    <a:lnTo>
                      <a:pt x="3168" y="14599"/>
                    </a:lnTo>
                    <a:lnTo>
                      <a:pt x="3160" y="14608"/>
                    </a:lnTo>
                    <a:lnTo>
                      <a:pt x="3316" y="14794"/>
                    </a:lnTo>
                    <a:lnTo>
                      <a:pt x="3508" y="14946"/>
                    </a:lnTo>
                    <a:lnTo>
                      <a:pt x="3502" y="14953"/>
                    </a:lnTo>
                    <a:lnTo>
                      <a:pt x="3483" y="14975"/>
                    </a:lnTo>
                    <a:lnTo>
                      <a:pt x="3456" y="15005"/>
                    </a:lnTo>
                    <a:lnTo>
                      <a:pt x="3424" y="15041"/>
                    </a:lnTo>
                    <a:lnTo>
                      <a:pt x="3391" y="15077"/>
                    </a:lnTo>
                    <a:lnTo>
                      <a:pt x="3360" y="15111"/>
                    </a:lnTo>
                    <a:lnTo>
                      <a:pt x="3334" y="15138"/>
                    </a:lnTo>
                    <a:lnTo>
                      <a:pt x="3319" y="15153"/>
                    </a:lnTo>
                    <a:lnTo>
                      <a:pt x="3305" y="15167"/>
                    </a:lnTo>
                    <a:lnTo>
                      <a:pt x="3287" y="15187"/>
                    </a:lnTo>
                    <a:lnTo>
                      <a:pt x="3266" y="15211"/>
                    </a:lnTo>
                    <a:lnTo>
                      <a:pt x="3245" y="15237"/>
                    </a:lnTo>
                    <a:lnTo>
                      <a:pt x="3208" y="15282"/>
                    </a:lnTo>
                    <a:lnTo>
                      <a:pt x="3193" y="15302"/>
                    </a:lnTo>
                    <a:lnTo>
                      <a:pt x="3201" y="15309"/>
                    </a:lnTo>
                    <a:lnTo>
                      <a:pt x="3224" y="15327"/>
                    </a:lnTo>
                    <a:lnTo>
                      <a:pt x="3255" y="15352"/>
                    </a:lnTo>
                    <a:lnTo>
                      <a:pt x="3290" y="15381"/>
                    </a:lnTo>
                    <a:lnTo>
                      <a:pt x="3306" y="15398"/>
                    </a:lnTo>
                    <a:lnTo>
                      <a:pt x="3323" y="15413"/>
                    </a:lnTo>
                    <a:lnTo>
                      <a:pt x="3336" y="15429"/>
                    </a:lnTo>
                    <a:lnTo>
                      <a:pt x="3348" y="15444"/>
                    </a:lnTo>
                    <a:lnTo>
                      <a:pt x="3353" y="15451"/>
                    </a:lnTo>
                    <a:lnTo>
                      <a:pt x="3357" y="15458"/>
                    </a:lnTo>
                    <a:lnTo>
                      <a:pt x="3360" y="15464"/>
                    </a:lnTo>
                    <a:lnTo>
                      <a:pt x="3362" y="15470"/>
                    </a:lnTo>
                    <a:lnTo>
                      <a:pt x="3363" y="15475"/>
                    </a:lnTo>
                    <a:lnTo>
                      <a:pt x="3363" y="15479"/>
                    </a:lnTo>
                    <a:lnTo>
                      <a:pt x="3361" y="15485"/>
                    </a:lnTo>
                    <a:lnTo>
                      <a:pt x="3359" y="15488"/>
                    </a:lnTo>
                    <a:lnTo>
                      <a:pt x="3352" y="15496"/>
                    </a:lnTo>
                    <a:lnTo>
                      <a:pt x="3343" y="15505"/>
                    </a:lnTo>
                    <a:lnTo>
                      <a:pt x="3335" y="15518"/>
                    </a:lnTo>
                    <a:lnTo>
                      <a:pt x="3326" y="15531"/>
                    </a:lnTo>
                    <a:lnTo>
                      <a:pt x="3307" y="15562"/>
                    </a:lnTo>
                    <a:lnTo>
                      <a:pt x="3289" y="15595"/>
                    </a:lnTo>
                    <a:lnTo>
                      <a:pt x="3271" y="15629"/>
                    </a:lnTo>
                    <a:lnTo>
                      <a:pt x="3257" y="15661"/>
                    </a:lnTo>
                    <a:lnTo>
                      <a:pt x="3251" y="15675"/>
                    </a:lnTo>
                    <a:lnTo>
                      <a:pt x="3246" y="15688"/>
                    </a:lnTo>
                    <a:lnTo>
                      <a:pt x="3243" y="15699"/>
                    </a:lnTo>
                    <a:lnTo>
                      <a:pt x="3241" y="15707"/>
                    </a:lnTo>
                    <a:lnTo>
                      <a:pt x="3239" y="15727"/>
                    </a:lnTo>
                    <a:lnTo>
                      <a:pt x="3235" y="15754"/>
                    </a:lnTo>
                    <a:lnTo>
                      <a:pt x="3230" y="15785"/>
                    </a:lnTo>
                    <a:lnTo>
                      <a:pt x="3225" y="15818"/>
                    </a:lnTo>
                    <a:lnTo>
                      <a:pt x="3220" y="15850"/>
                    </a:lnTo>
                    <a:lnTo>
                      <a:pt x="3217" y="15881"/>
                    </a:lnTo>
                    <a:lnTo>
                      <a:pt x="3216" y="15894"/>
                    </a:lnTo>
                    <a:lnTo>
                      <a:pt x="3216" y="15907"/>
                    </a:lnTo>
                    <a:lnTo>
                      <a:pt x="3216" y="15918"/>
                    </a:lnTo>
                    <a:lnTo>
                      <a:pt x="3216" y="15926"/>
                    </a:lnTo>
                    <a:lnTo>
                      <a:pt x="3217" y="15930"/>
                    </a:lnTo>
                    <a:lnTo>
                      <a:pt x="3220" y="15935"/>
                    </a:lnTo>
                    <a:lnTo>
                      <a:pt x="3224" y="15941"/>
                    </a:lnTo>
                    <a:lnTo>
                      <a:pt x="3229" y="15947"/>
                    </a:lnTo>
                    <a:lnTo>
                      <a:pt x="3242" y="15960"/>
                    </a:lnTo>
                    <a:lnTo>
                      <a:pt x="3260" y="15976"/>
                    </a:lnTo>
                    <a:lnTo>
                      <a:pt x="3279" y="15992"/>
                    </a:lnTo>
                    <a:lnTo>
                      <a:pt x="3301" y="16009"/>
                    </a:lnTo>
                    <a:lnTo>
                      <a:pt x="3325" y="16026"/>
                    </a:lnTo>
                    <a:lnTo>
                      <a:pt x="3348" y="16044"/>
                    </a:lnTo>
                    <a:lnTo>
                      <a:pt x="3396" y="16077"/>
                    </a:lnTo>
                    <a:lnTo>
                      <a:pt x="3437" y="16105"/>
                    </a:lnTo>
                    <a:lnTo>
                      <a:pt x="3466" y="16124"/>
                    </a:lnTo>
                    <a:lnTo>
                      <a:pt x="3478" y="16131"/>
                    </a:lnTo>
                    <a:lnTo>
                      <a:pt x="3481" y="16138"/>
                    </a:lnTo>
                    <a:lnTo>
                      <a:pt x="3490" y="16154"/>
                    </a:lnTo>
                    <a:lnTo>
                      <a:pt x="3503" y="16179"/>
                    </a:lnTo>
                    <a:lnTo>
                      <a:pt x="3518" y="16207"/>
                    </a:lnTo>
                    <a:lnTo>
                      <a:pt x="3532" y="16238"/>
                    </a:lnTo>
                    <a:lnTo>
                      <a:pt x="3546" y="16266"/>
                    </a:lnTo>
                    <a:lnTo>
                      <a:pt x="3552" y="16279"/>
                    </a:lnTo>
                    <a:lnTo>
                      <a:pt x="3556" y="16289"/>
                    </a:lnTo>
                    <a:lnTo>
                      <a:pt x="3559" y="16299"/>
                    </a:lnTo>
                    <a:lnTo>
                      <a:pt x="3560" y="16306"/>
                    </a:lnTo>
                    <a:lnTo>
                      <a:pt x="3563" y="16313"/>
                    </a:lnTo>
                    <a:lnTo>
                      <a:pt x="3568" y="16324"/>
                    </a:lnTo>
                    <a:lnTo>
                      <a:pt x="3577" y="16338"/>
                    </a:lnTo>
                    <a:lnTo>
                      <a:pt x="3588" y="16353"/>
                    </a:lnTo>
                    <a:lnTo>
                      <a:pt x="3601" y="16371"/>
                    </a:lnTo>
                    <a:lnTo>
                      <a:pt x="3617" y="16389"/>
                    </a:lnTo>
                    <a:lnTo>
                      <a:pt x="3633" y="16409"/>
                    </a:lnTo>
                    <a:lnTo>
                      <a:pt x="3651" y="16428"/>
                    </a:lnTo>
                    <a:lnTo>
                      <a:pt x="3670" y="16445"/>
                    </a:lnTo>
                    <a:lnTo>
                      <a:pt x="3688" y="16463"/>
                    </a:lnTo>
                    <a:lnTo>
                      <a:pt x="3707" y="16477"/>
                    </a:lnTo>
                    <a:lnTo>
                      <a:pt x="3725" y="16489"/>
                    </a:lnTo>
                    <a:lnTo>
                      <a:pt x="3735" y="16495"/>
                    </a:lnTo>
                    <a:lnTo>
                      <a:pt x="3744" y="16499"/>
                    </a:lnTo>
                    <a:lnTo>
                      <a:pt x="3752" y="16503"/>
                    </a:lnTo>
                    <a:lnTo>
                      <a:pt x="3760" y="16505"/>
                    </a:lnTo>
                    <a:lnTo>
                      <a:pt x="3769" y="16507"/>
                    </a:lnTo>
                    <a:lnTo>
                      <a:pt x="3776" y="16507"/>
                    </a:lnTo>
                    <a:lnTo>
                      <a:pt x="3783" y="16506"/>
                    </a:lnTo>
                    <a:lnTo>
                      <a:pt x="3790" y="16504"/>
                    </a:lnTo>
                    <a:lnTo>
                      <a:pt x="3816" y="16493"/>
                    </a:lnTo>
                    <a:lnTo>
                      <a:pt x="3844" y="16478"/>
                    </a:lnTo>
                    <a:lnTo>
                      <a:pt x="3874" y="16463"/>
                    </a:lnTo>
                    <a:lnTo>
                      <a:pt x="3904" y="16445"/>
                    </a:lnTo>
                    <a:lnTo>
                      <a:pt x="3935" y="16427"/>
                    </a:lnTo>
                    <a:lnTo>
                      <a:pt x="3966" y="16406"/>
                    </a:lnTo>
                    <a:lnTo>
                      <a:pt x="3998" y="16384"/>
                    </a:lnTo>
                    <a:lnTo>
                      <a:pt x="4030" y="16362"/>
                    </a:lnTo>
                    <a:lnTo>
                      <a:pt x="4070" y="16333"/>
                    </a:lnTo>
                    <a:lnTo>
                      <a:pt x="4125" y="16293"/>
                    </a:lnTo>
                    <a:lnTo>
                      <a:pt x="4188" y="16247"/>
                    </a:lnTo>
                    <a:lnTo>
                      <a:pt x="4253" y="16199"/>
                    </a:lnTo>
                    <a:lnTo>
                      <a:pt x="4315" y="16152"/>
                    </a:lnTo>
                    <a:lnTo>
                      <a:pt x="4367" y="16110"/>
                    </a:lnTo>
                    <a:lnTo>
                      <a:pt x="4389" y="16092"/>
                    </a:lnTo>
                    <a:lnTo>
                      <a:pt x="4407" y="16078"/>
                    </a:lnTo>
                    <a:lnTo>
                      <a:pt x="4418" y="16065"/>
                    </a:lnTo>
                    <a:lnTo>
                      <a:pt x="4424" y="16057"/>
                    </a:lnTo>
                    <a:lnTo>
                      <a:pt x="4427" y="16055"/>
                    </a:lnTo>
                    <a:lnTo>
                      <a:pt x="4431" y="16052"/>
                    </a:lnTo>
                    <a:lnTo>
                      <a:pt x="4436" y="16049"/>
                    </a:lnTo>
                    <a:lnTo>
                      <a:pt x="4443" y="16046"/>
                    </a:lnTo>
                    <a:lnTo>
                      <a:pt x="4460" y="16040"/>
                    </a:lnTo>
                    <a:lnTo>
                      <a:pt x="4482" y="16034"/>
                    </a:lnTo>
                    <a:lnTo>
                      <a:pt x="4507" y="16029"/>
                    </a:lnTo>
                    <a:lnTo>
                      <a:pt x="4533" y="16024"/>
                    </a:lnTo>
                    <a:lnTo>
                      <a:pt x="4562" y="16020"/>
                    </a:lnTo>
                    <a:lnTo>
                      <a:pt x="4591" y="16016"/>
                    </a:lnTo>
                    <a:lnTo>
                      <a:pt x="4649" y="16009"/>
                    </a:lnTo>
                    <a:lnTo>
                      <a:pt x="4699" y="16003"/>
                    </a:lnTo>
                    <a:lnTo>
                      <a:pt x="4733" y="15999"/>
                    </a:lnTo>
                    <a:lnTo>
                      <a:pt x="4746" y="15998"/>
                    </a:lnTo>
                    <a:lnTo>
                      <a:pt x="4756" y="15997"/>
                    </a:lnTo>
                    <a:lnTo>
                      <a:pt x="4782" y="15995"/>
                    </a:lnTo>
                    <a:lnTo>
                      <a:pt x="4819" y="15991"/>
                    </a:lnTo>
                    <a:lnTo>
                      <a:pt x="4864" y="15985"/>
                    </a:lnTo>
                    <a:lnTo>
                      <a:pt x="4888" y="15982"/>
                    </a:lnTo>
                    <a:lnTo>
                      <a:pt x="4911" y="15978"/>
                    </a:lnTo>
                    <a:lnTo>
                      <a:pt x="4934" y="15974"/>
                    </a:lnTo>
                    <a:lnTo>
                      <a:pt x="4955" y="15968"/>
                    </a:lnTo>
                    <a:lnTo>
                      <a:pt x="4975" y="15963"/>
                    </a:lnTo>
                    <a:lnTo>
                      <a:pt x="4992" y="15958"/>
                    </a:lnTo>
                    <a:lnTo>
                      <a:pt x="5000" y="15955"/>
                    </a:lnTo>
                    <a:lnTo>
                      <a:pt x="5006" y="15952"/>
                    </a:lnTo>
                    <a:lnTo>
                      <a:pt x="5012" y="15949"/>
                    </a:lnTo>
                    <a:lnTo>
                      <a:pt x="5018" y="15945"/>
                    </a:lnTo>
                    <a:lnTo>
                      <a:pt x="5038" y="15927"/>
                    </a:lnTo>
                    <a:lnTo>
                      <a:pt x="5066" y="15902"/>
                    </a:lnTo>
                    <a:lnTo>
                      <a:pt x="5096" y="15874"/>
                    </a:lnTo>
                    <a:lnTo>
                      <a:pt x="5127" y="15843"/>
                    </a:lnTo>
                    <a:lnTo>
                      <a:pt x="5156" y="15815"/>
                    </a:lnTo>
                    <a:lnTo>
                      <a:pt x="5180" y="15791"/>
                    </a:lnTo>
                    <a:lnTo>
                      <a:pt x="5195" y="15775"/>
                    </a:lnTo>
                    <a:lnTo>
                      <a:pt x="5201" y="15768"/>
                    </a:lnTo>
                    <a:lnTo>
                      <a:pt x="5314" y="15508"/>
                    </a:lnTo>
                    <a:lnTo>
                      <a:pt x="5613" y="15513"/>
                    </a:lnTo>
                    <a:lnTo>
                      <a:pt x="5623" y="15511"/>
                    </a:lnTo>
                    <a:lnTo>
                      <a:pt x="5650" y="15505"/>
                    </a:lnTo>
                    <a:lnTo>
                      <a:pt x="5691" y="15498"/>
                    </a:lnTo>
                    <a:lnTo>
                      <a:pt x="5737" y="15489"/>
                    </a:lnTo>
                    <a:lnTo>
                      <a:pt x="5785" y="15478"/>
                    </a:lnTo>
                    <a:lnTo>
                      <a:pt x="5829" y="15470"/>
                    </a:lnTo>
                    <a:lnTo>
                      <a:pt x="5863" y="15464"/>
                    </a:lnTo>
                    <a:lnTo>
                      <a:pt x="5884" y="15460"/>
                    </a:lnTo>
                    <a:lnTo>
                      <a:pt x="5891" y="15458"/>
                    </a:lnTo>
                    <a:lnTo>
                      <a:pt x="5902" y="15451"/>
                    </a:lnTo>
                    <a:lnTo>
                      <a:pt x="5917" y="15441"/>
                    </a:lnTo>
                    <a:lnTo>
                      <a:pt x="5933" y="15429"/>
                    </a:lnTo>
                    <a:lnTo>
                      <a:pt x="5971" y="15398"/>
                    </a:lnTo>
                    <a:lnTo>
                      <a:pt x="6012" y="15363"/>
                    </a:lnTo>
                    <a:lnTo>
                      <a:pt x="6052" y="15328"/>
                    </a:lnTo>
                    <a:lnTo>
                      <a:pt x="6085" y="15297"/>
                    </a:lnTo>
                    <a:lnTo>
                      <a:pt x="6109" y="15276"/>
                    </a:lnTo>
                    <a:lnTo>
                      <a:pt x="6118" y="15268"/>
                    </a:lnTo>
                    <a:lnTo>
                      <a:pt x="6288" y="15154"/>
                    </a:lnTo>
                    <a:lnTo>
                      <a:pt x="6676" y="15046"/>
                    </a:lnTo>
                    <a:lnTo>
                      <a:pt x="6780" y="14880"/>
                    </a:lnTo>
                    <a:lnTo>
                      <a:pt x="6798" y="14871"/>
                    </a:lnTo>
                    <a:lnTo>
                      <a:pt x="6849" y="14849"/>
                    </a:lnTo>
                    <a:lnTo>
                      <a:pt x="6922" y="14817"/>
                    </a:lnTo>
                    <a:lnTo>
                      <a:pt x="7007" y="14780"/>
                    </a:lnTo>
                    <a:lnTo>
                      <a:pt x="7094" y="14743"/>
                    </a:lnTo>
                    <a:lnTo>
                      <a:pt x="7176" y="14711"/>
                    </a:lnTo>
                    <a:lnTo>
                      <a:pt x="7210" y="14697"/>
                    </a:lnTo>
                    <a:lnTo>
                      <a:pt x="7240" y="14686"/>
                    </a:lnTo>
                    <a:lnTo>
                      <a:pt x="7264" y="14679"/>
                    </a:lnTo>
                    <a:lnTo>
                      <a:pt x="7279" y="14676"/>
                    </a:lnTo>
                    <a:lnTo>
                      <a:pt x="7285" y="14674"/>
                    </a:lnTo>
                    <a:lnTo>
                      <a:pt x="7294" y="14670"/>
                    </a:lnTo>
                    <a:lnTo>
                      <a:pt x="7303" y="14664"/>
                    </a:lnTo>
                    <a:lnTo>
                      <a:pt x="7314" y="14657"/>
                    </a:lnTo>
                    <a:lnTo>
                      <a:pt x="7339" y="14639"/>
                    </a:lnTo>
                    <a:lnTo>
                      <a:pt x="7368" y="14615"/>
                    </a:lnTo>
                    <a:lnTo>
                      <a:pt x="7401" y="14587"/>
                    </a:lnTo>
                    <a:lnTo>
                      <a:pt x="7435" y="14556"/>
                    </a:lnTo>
                    <a:lnTo>
                      <a:pt x="7470" y="14523"/>
                    </a:lnTo>
                    <a:lnTo>
                      <a:pt x="7506" y="14489"/>
                    </a:lnTo>
                    <a:lnTo>
                      <a:pt x="7573" y="14422"/>
                    </a:lnTo>
                    <a:lnTo>
                      <a:pt x="7631" y="14364"/>
                    </a:lnTo>
                    <a:lnTo>
                      <a:pt x="7671" y="14323"/>
                    </a:lnTo>
                    <a:lnTo>
                      <a:pt x="7687" y="14307"/>
                    </a:lnTo>
                    <a:lnTo>
                      <a:pt x="7893" y="13893"/>
                    </a:lnTo>
                    <a:lnTo>
                      <a:pt x="8159" y="13192"/>
                    </a:lnTo>
                    <a:lnTo>
                      <a:pt x="8229" y="12753"/>
                    </a:lnTo>
                    <a:lnTo>
                      <a:pt x="8133" y="12641"/>
                    </a:lnTo>
                    <a:lnTo>
                      <a:pt x="7842" y="12871"/>
                    </a:lnTo>
                    <a:lnTo>
                      <a:pt x="7842" y="12857"/>
                    </a:lnTo>
                    <a:lnTo>
                      <a:pt x="7840" y="12814"/>
                    </a:lnTo>
                    <a:lnTo>
                      <a:pt x="7837" y="12748"/>
                    </a:lnTo>
                    <a:lnTo>
                      <a:pt x="7832" y="12661"/>
                    </a:lnTo>
                    <a:lnTo>
                      <a:pt x="7827" y="12556"/>
                    </a:lnTo>
                    <a:lnTo>
                      <a:pt x="7821" y="12438"/>
                    </a:lnTo>
                    <a:lnTo>
                      <a:pt x="7814" y="12309"/>
                    </a:lnTo>
                    <a:lnTo>
                      <a:pt x="7807" y="12173"/>
                    </a:lnTo>
                    <a:lnTo>
                      <a:pt x="7798" y="12034"/>
                    </a:lnTo>
                    <a:lnTo>
                      <a:pt x="7789" y="11894"/>
                    </a:lnTo>
                    <a:lnTo>
                      <a:pt x="7780" y="11757"/>
                    </a:lnTo>
                    <a:lnTo>
                      <a:pt x="7769" y="11627"/>
                    </a:lnTo>
                    <a:lnTo>
                      <a:pt x="7759" y="11507"/>
                    </a:lnTo>
                    <a:lnTo>
                      <a:pt x="7749" y="11401"/>
                    </a:lnTo>
                    <a:lnTo>
                      <a:pt x="7744" y="11354"/>
                    </a:lnTo>
                    <a:lnTo>
                      <a:pt x="7738" y="11311"/>
                    </a:lnTo>
                    <a:lnTo>
                      <a:pt x="7732" y="11273"/>
                    </a:lnTo>
                    <a:lnTo>
                      <a:pt x="7727" y="11241"/>
                    </a:lnTo>
                    <a:lnTo>
                      <a:pt x="7720" y="11209"/>
                    </a:lnTo>
                    <a:lnTo>
                      <a:pt x="7708" y="11172"/>
                    </a:lnTo>
                    <a:lnTo>
                      <a:pt x="7693" y="11130"/>
                    </a:lnTo>
                    <a:lnTo>
                      <a:pt x="7673" y="11082"/>
                    </a:lnTo>
                    <a:lnTo>
                      <a:pt x="7652" y="11031"/>
                    </a:lnTo>
                    <a:lnTo>
                      <a:pt x="7627" y="10976"/>
                    </a:lnTo>
                    <a:lnTo>
                      <a:pt x="7599" y="10918"/>
                    </a:lnTo>
                    <a:lnTo>
                      <a:pt x="7569" y="10856"/>
                    </a:lnTo>
                    <a:lnTo>
                      <a:pt x="7537" y="10792"/>
                    </a:lnTo>
                    <a:lnTo>
                      <a:pt x="7503" y="10727"/>
                    </a:lnTo>
                    <a:lnTo>
                      <a:pt x="7468" y="10659"/>
                    </a:lnTo>
                    <a:lnTo>
                      <a:pt x="7432" y="10591"/>
                    </a:lnTo>
                    <a:lnTo>
                      <a:pt x="7356" y="10452"/>
                    </a:lnTo>
                    <a:lnTo>
                      <a:pt x="7278" y="10314"/>
                    </a:lnTo>
                    <a:lnTo>
                      <a:pt x="7202" y="10179"/>
                    </a:lnTo>
                    <a:lnTo>
                      <a:pt x="7128" y="10051"/>
                    </a:lnTo>
                    <a:lnTo>
                      <a:pt x="7059" y="9932"/>
                    </a:lnTo>
                    <a:lnTo>
                      <a:pt x="6998" y="9829"/>
                    </a:lnTo>
                    <a:lnTo>
                      <a:pt x="6947" y="9742"/>
                    </a:lnTo>
                    <a:lnTo>
                      <a:pt x="6908" y="9676"/>
                    </a:lnTo>
                    <a:lnTo>
                      <a:pt x="6882" y="9634"/>
                    </a:lnTo>
                    <a:lnTo>
                      <a:pt x="6873" y="9618"/>
                    </a:lnTo>
                    <a:lnTo>
                      <a:pt x="6867" y="9613"/>
                    </a:lnTo>
                    <a:lnTo>
                      <a:pt x="6851" y="9597"/>
                    </a:lnTo>
                    <a:lnTo>
                      <a:pt x="6825" y="9570"/>
                    </a:lnTo>
                    <a:lnTo>
                      <a:pt x="6791" y="9534"/>
                    </a:lnTo>
                    <a:lnTo>
                      <a:pt x="6750" y="9488"/>
                    </a:lnTo>
                    <a:lnTo>
                      <a:pt x="6701" y="9437"/>
                    </a:lnTo>
                    <a:lnTo>
                      <a:pt x="6648" y="9378"/>
                    </a:lnTo>
                    <a:lnTo>
                      <a:pt x="6592" y="9313"/>
                    </a:lnTo>
                    <a:lnTo>
                      <a:pt x="6533" y="9243"/>
                    </a:lnTo>
                    <a:lnTo>
                      <a:pt x="6472" y="9169"/>
                    </a:lnTo>
                    <a:lnTo>
                      <a:pt x="6441" y="9130"/>
                    </a:lnTo>
                    <a:lnTo>
                      <a:pt x="6410" y="9091"/>
                    </a:lnTo>
                    <a:lnTo>
                      <a:pt x="6379" y="9051"/>
                    </a:lnTo>
                    <a:lnTo>
                      <a:pt x="6349" y="9011"/>
                    </a:lnTo>
                    <a:lnTo>
                      <a:pt x="6319" y="8969"/>
                    </a:lnTo>
                    <a:lnTo>
                      <a:pt x="6289" y="8929"/>
                    </a:lnTo>
                    <a:lnTo>
                      <a:pt x="6260" y="8888"/>
                    </a:lnTo>
                    <a:lnTo>
                      <a:pt x="6232" y="8846"/>
                    </a:lnTo>
                    <a:lnTo>
                      <a:pt x="6206" y="8804"/>
                    </a:lnTo>
                    <a:lnTo>
                      <a:pt x="6181" y="8763"/>
                    </a:lnTo>
                    <a:lnTo>
                      <a:pt x="6156" y="8722"/>
                    </a:lnTo>
                    <a:lnTo>
                      <a:pt x="6133" y="8682"/>
                    </a:lnTo>
                    <a:lnTo>
                      <a:pt x="6111" y="8641"/>
                    </a:lnTo>
                    <a:lnTo>
                      <a:pt x="6087" y="8601"/>
                    </a:lnTo>
                    <a:lnTo>
                      <a:pt x="6062" y="8563"/>
                    </a:lnTo>
                    <a:lnTo>
                      <a:pt x="6037" y="8526"/>
                    </a:lnTo>
                    <a:lnTo>
                      <a:pt x="6012" y="8489"/>
                    </a:lnTo>
                    <a:lnTo>
                      <a:pt x="5985" y="8453"/>
                    </a:lnTo>
                    <a:lnTo>
                      <a:pt x="5958" y="8418"/>
                    </a:lnTo>
                    <a:lnTo>
                      <a:pt x="5930" y="8383"/>
                    </a:lnTo>
                    <a:lnTo>
                      <a:pt x="5902" y="8349"/>
                    </a:lnTo>
                    <a:lnTo>
                      <a:pt x="5873" y="8317"/>
                    </a:lnTo>
                    <a:lnTo>
                      <a:pt x="5843" y="8285"/>
                    </a:lnTo>
                    <a:lnTo>
                      <a:pt x="5814" y="8254"/>
                    </a:lnTo>
                    <a:lnTo>
                      <a:pt x="5783" y="8224"/>
                    </a:lnTo>
                    <a:lnTo>
                      <a:pt x="5753" y="8194"/>
                    </a:lnTo>
                    <a:lnTo>
                      <a:pt x="5722" y="8165"/>
                    </a:lnTo>
                    <a:lnTo>
                      <a:pt x="5691" y="8136"/>
                    </a:lnTo>
                    <a:lnTo>
                      <a:pt x="5659" y="8108"/>
                    </a:lnTo>
                    <a:lnTo>
                      <a:pt x="5627" y="8081"/>
                    </a:lnTo>
                    <a:lnTo>
                      <a:pt x="5595" y="8055"/>
                    </a:lnTo>
                    <a:lnTo>
                      <a:pt x="5563" y="8030"/>
                    </a:lnTo>
                    <a:lnTo>
                      <a:pt x="5530" y="8005"/>
                    </a:lnTo>
                    <a:lnTo>
                      <a:pt x="5497" y="7980"/>
                    </a:lnTo>
                    <a:lnTo>
                      <a:pt x="5463" y="7956"/>
                    </a:lnTo>
                    <a:lnTo>
                      <a:pt x="5431" y="7934"/>
                    </a:lnTo>
                    <a:lnTo>
                      <a:pt x="5365" y="7889"/>
                    </a:lnTo>
                    <a:lnTo>
                      <a:pt x="5299" y="7847"/>
                    </a:lnTo>
                    <a:lnTo>
                      <a:pt x="5234" y="7808"/>
                    </a:lnTo>
                    <a:lnTo>
                      <a:pt x="5169" y="7770"/>
                    </a:lnTo>
                    <a:lnTo>
                      <a:pt x="5044" y="7698"/>
                    </a:lnTo>
                    <a:lnTo>
                      <a:pt x="4926" y="7632"/>
                    </a:lnTo>
                    <a:lnTo>
                      <a:pt x="4818" y="7571"/>
                    </a:lnTo>
                    <a:lnTo>
                      <a:pt x="4723" y="7516"/>
                    </a:lnTo>
                    <a:lnTo>
                      <a:pt x="4683" y="7491"/>
                    </a:lnTo>
                    <a:lnTo>
                      <a:pt x="4647" y="7468"/>
                    </a:lnTo>
                    <a:lnTo>
                      <a:pt x="4615" y="7448"/>
                    </a:lnTo>
                    <a:lnTo>
                      <a:pt x="4589" y="7430"/>
                    </a:lnTo>
                    <a:lnTo>
                      <a:pt x="4570" y="7414"/>
                    </a:lnTo>
                    <a:lnTo>
                      <a:pt x="4555" y="7401"/>
                    </a:lnTo>
                    <a:lnTo>
                      <a:pt x="4551" y="7395"/>
                    </a:lnTo>
                    <a:lnTo>
                      <a:pt x="4548" y="7391"/>
                    </a:lnTo>
                    <a:lnTo>
                      <a:pt x="4547" y="7387"/>
                    </a:lnTo>
                    <a:lnTo>
                      <a:pt x="4547" y="7383"/>
                    </a:lnTo>
                    <a:lnTo>
                      <a:pt x="4550" y="7372"/>
                    </a:lnTo>
                    <a:lnTo>
                      <a:pt x="4551" y="7354"/>
                    </a:lnTo>
                    <a:lnTo>
                      <a:pt x="4552" y="7328"/>
                    </a:lnTo>
                    <a:lnTo>
                      <a:pt x="4552" y="7297"/>
                    </a:lnTo>
                    <a:lnTo>
                      <a:pt x="4550" y="7223"/>
                    </a:lnTo>
                    <a:lnTo>
                      <a:pt x="4546" y="7140"/>
                    </a:lnTo>
                    <a:lnTo>
                      <a:pt x="4542" y="7060"/>
                    </a:lnTo>
                    <a:lnTo>
                      <a:pt x="4538" y="6990"/>
                    </a:lnTo>
                    <a:lnTo>
                      <a:pt x="4534" y="6941"/>
                    </a:lnTo>
                    <a:lnTo>
                      <a:pt x="4532" y="6923"/>
                    </a:lnTo>
                    <a:lnTo>
                      <a:pt x="4815" y="6960"/>
                    </a:lnTo>
                    <a:lnTo>
                      <a:pt x="4812" y="6947"/>
                    </a:lnTo>
                    <a:lnTo>
                      <a:pt x="4806" y="6912"/>
                    </a:lnTo>
                    <a:lnTo>
                      <a:pt x="4797" y="6864"/>
                    </a:lnTo>
                    <a:lnTo>
                      <a:pt x="4785" y="6806"/>
                    </a:lnTo>
                    <a:lnTo>
                      <a:pt x="4775" y="6747"/>
                    </a:lnTo>
                    <a:lnTo>
                      <a:pt x="4765" y="6694"/>
                    </a:lnTo>
                    <a:lnTo>
                      <a:pt x="4757" y="6651"/>
                    </a:lnTo>
                    <a:lnTo>
                      <a:pt x="4754" y="6629"/>
                    </a:lnTo>
                    <a:lnTo>
                      <a:pt x="4751" y="6607"/>
                    </a:lnTo>
                    <a:lnTo>
                      <a:pt x="4747" y="6569"/>
                    </a:lnTo>
                    <a:lnTo>
                      <a:pt x="4741" y="6519"/>
                    </a:lnTo>
                    <a:lnTo>
                      <a:pt x="4735" y="6466"/>
                    </a:lnTo>
                    <a:lnTo>
                      <a:pt x="4728" y="6413"/>
                    </a:lnTo>
                    <a:lnTo>
                      <a:pt x="4722" y="6369"/>
                    </a:lnTo>
                    <a:lnTo>
                      <a:pt x="4719" y="6337"/>
                    </a:lnTo>
                    <a:lnTo>
                      <a:pt x="4717" y="6325"/>
                    </a:lnTo>
                    <a:lnTo>
                      <a:pt x="5058" y="6160"/>
                    </a:lnTo>
                    <a:lnTo>
                      <a:pt x="5196" y="5866"/>
                    </a:lnTo>
                    <a:lnTo>
                      <a:pt x="5709" y="5692"/>
                    </a:lnTo>
                    <a:lnTo>
                      <a:pt x="6079" y="5431"/>
                    </a:lnTo>
                    <a:lnTo>
                      <a:pt x="6139" y="5239"/>
                    </a:lnTo>
                    <a:lnTo>
                      <a:pt x="6161" y="5229"/>
                    </a:lnTo>
                    <a:lnTo>
                      <a:pt x="6224" y="5202"/>
                    </a:lnTo>
                    <a:lnTo>
                      <a:pt x="6313" y="5162"/>
                    </a:lnTo>
                    <a:lnTo>
                      <a:pt x="6417" y="5113"/>
                    </a:lnTo>
                    <a:lnTo>
                      <a:pt x="6470" y="5087"/>
                    </a:lnTo>
                    <a:lnTo>
                      <a:pt x="6523" y="5060"/>
                    </a:lnTo>
                    <a:lnTo>
                      <a:pt x="6572" y="5034"/>
                    </a:lnTo>
                    <a:lnTo>
                      <a:pt x="6617" y="5008"/>
                    </a:lnTo>
                    <a:lnTo>
                      <a:pt x="6638" y="4995"/>
                    </a:lnTo>
                    <a:lnTo>
                      <a:pt x="6657" y="4983"/>
                    </a:lnTo>
                    <a:lnTo>
                      <a:pt x="6674" y="4972"/>
                    </a:lnTo>
                    <a:lnTo>
                      <a:pt x="6690" y="4960"/>
                    </a:lnTo>
                    <a:lnTo>
                      <a:pt x="6702" y="4950"/>
                    </a:lnTo>
                    <a:lnTo>
                      <a:pt x="6713" y="4940"/>
                    </a:lnTo>
                    <a:lnTo>
                      <a:pt x="6722" y="4930"/>
                    </a:lnTo>
                    <a:lnTo>
                      <a:pt x="6727" y="4921"/>
                    </a:lnTo>
                    <a:lnTo>
                      <a:pt x="6744" y="4880"/>
                    </a:lnTo>
                    <a:lnTo>
                      <a:pt x="6767" y="4822"/>
                    </a:lnTo>
                    <a:lnTo>
                      <a:pt x="6791" y="4757"/>
                    </a:lnTo>
                    <a:lnTo>
                      <a:pt x="6816" y="4690"/>
                    </a:lnTo>
                    <a:lnTo>
                      <a:pt x="6838" y="4627"/>
                    </a:lnTo>
                    <a:lnTo>
                      <a:pt x="6857" y="4573"/>
                    </a:lnTo>
                    <a:lnTo>
                      <a:pt x="6869" y="4537"/>
                    </a:lnTo>
                    <a:lnTo>
                      <a:pt x="6873" y="4524"/>
                    </a:lnTo>
                    <a:lnTo>
                      <a:pt x="7390" y="4204"/>
                    </a:lnTo>
                    <a:lnTo>
                      <a:pt x="7399" y="4195"/>
                    </a:lnTo>
                    <a:lnTo>
                      <a:pt x="7424" y="4168"/>
                    </a:lnTo>
                    <a:lnTo>
                      <a:pt x="7458" y="4130"/>
                    </a:lnTo>
                    <a:lnTo>
                      <a:pt x="7496" y="4085"/>
                    </a:lnTo>
                    <a:lnTo>
                      <a:pt x="7516" y="4062"/>
                    </a:lnTo>
                    <a:lnTo>
                      <a:pt x="7533" y="4039"/>
                    </a:lnTo>
                    <a:lnTo>
                      <a:pt x="7551" y="4017"/>
                    </a:lnTo>
                    <a:lnTo>
                      <a:pt x="7564" y="3997"/>
                    </a:lnTo>
                    <a:lnTo>
                      <a:pt x="7575" y="3979"/>
                    </a:lnTo>
                    <a:lnTo>
                      <a:pt x="7584" y="3964"/>
                    </a:lnTo>
                    <a:lnTo>
                      <a:pt x="7586" y="3958"/>
                    </a:lnTo>
                    <a:lnTo>
                      <a:pt x="7587" y="3952"/>
                    </a:lnTo>
                    <a:lnTo>
                      <a:pt x="7587" y="3948"/>
                    </a:lnTo>
                    <a:lnTo>
                      <a:pt x="7585" y="3944"/>
                    </a:lnTo>
                    <a:lnTo>
                      <a:pt x="7583" y="3941"/>
                    </a:lnTo>
                    <a:lnTo>
                      <a:pt x="7581" y="3934"/>
                    </a:lnTo>
                    <a:lnTo>
                      <a:pt x="7578" y="3924"/>
                    </a:lnTo>
                    <a:lnTo>
                      <a:pt x="7577" y="3911"/>
                    </a:lnTo>
                    <a:lnTo>
                      <a:pt x="7574" y="3880"/>
                    </a:lnTo>
                    <a:lnTo>
                      <a:pt x="7571" y="3842"/>
                    </a:lnTo>
                    <a:lnTo>
                      <a:pt x="7568" y="3748"/>
                    </a:lnTo>
                    <a:lnTo>
                      <a:pt x="7566" y="3643"/>
                    </a:lnTo>
                    <a:lnTo>
                      <a:pt x="7565" y="3539"/>
                    </a:lnTo>
                    <a:lnTo>
                      <a:pt x="7565" y="3449"/>
                    </a:lnTo>
                    <a:lnTo>
                      <a:pt x="7565" y="3385"/>
                    </a:lnTo>
                    <a:lnTo>
                      <a:pt x="7566" y="3361"/>
                    </a:lnTo>
                    <a:lnTo>
                      <a:pt x="7561" y="3351"/>
                    </a:lnTo>
                    <a:lnTo>
                      <a:pt x="7550" y="3324"/>
                    </a:lnTo>
                    <a:lnTo>
                      <a:pt x="7532" y="3285"/>
                    </a:lnTo>
                    <a:lnTo>
                      <a:pt x="7512" y="3238"/>
                    </a:lnTo>
                    <a:lnTo>
                      <a:pt x="7491" y="3189"/>
                    </a:lnTo>
                    <a:lnTo>
                      <a:pt x="7470" y="3144"/>
                    </a:lnTo>
                    <a:lnTo>
                      <a:pt x="7452" y="3104"/>
                    </a:lnTo>
                    <a:lnTo>
                      <a:pt x="7439" y="3079"/>
                    </a:lnTo>
                    <a:lnTo>
                      <a:pt x="7434" y="3067"/>
                    </a:lnTo>
                    <a:lnTo>
                      <a:pt x="7429" y="3050"/>
                    </a:lnTo>
                    <a:lnTo>
                      <a:pt x="7424" y="3028"/>
                    </a:lnTo>
                    <a:lnTo>
                      <a:pt x="7417" y="3002"/>
                    </a:lnTo>
                    <a:lnTo>
                      <a:pt x="7407" y="2943"/>
                    </a:lnTo>
                    <a:lnTo>
                      <a:pt x="7397" y="2879"/>
                    </a:lnTo>
                    <a:lnTo>
                      <a:pt x="7389" y="2819"/>
                    </a:lnTo>
                    <a:lnTo>
                      <a:pt x="7381" y="2767"/>
                    </a:lnTo>
                    <a:lnTo>
                      <a:pt x="7376" y="2730"/>
                    </a:lnTo>
                    <a:lnTo>
                      <a:pt x="7375" y="2716"/>
                    </a:lnTo>
                    <a:lnTo>
                      <a:pt x="7381" y="2698"/>
                    </a:lnTo>
                    <a:lnTo>
                      <a:pt x="7398" y="2649"/>
                    </a:lnTo>
                    <a:lnTo>
                      <a:pt x="7423" y="2578"/>
                    </a:lnTo>
                    <a:lnTo>
                      <a:pt x="7452" y="2496"/>
                    </a:lnTo>
                    <a:lnTo>
                      <a:pt x="7484" y="2410"/>
                    </a:lnTo>
                    <a:lnTo>
                      <a:pt x="7514" y="2332"/>
                    </a:lnTo>
                    <a:lnTo>
                      <a:pt x="7529" y="2298"/>
                    </a:lnTo>
                    <a:lnTo>
                      <a:pt x="7541" y="2269"/>
                    </a:lnTo>
                    <a:lnTo>
                      <a:pt x="7553" y="2247"/>
                    </a:lnTo>
                    <a:lnTo>
                      <a:pt x="7563" y="2232"/>
                    </a:lnTo>
                    <a:lnTo>
                      <a:pt x="7572" y="2217"/>
                    </a:lnTo>
                    <a:lnTo>
                      <a:pt x="7586" y="2196"/>
                    </a:lnTo>
                    <a:lnTo>
                      <a:pt x="7601" y="2170"/>
                    </a:lnTo>
                    <a:lnTo>
                      <a:pt x="7620" y="2138"/>
                    </a:lnTo>
                    <a:lnTo>
                      <a:pt x="7659" y="2064"/>
                    </a:lnTo>
                    <a:lnTo>
                      <a:pt x="7701" y="1985"/>
                    </a:lnTo>
                    <a:lnTo>
                      <a:pt x="7741" y="1909"/>
                    </a:lnTo>
                    <a:lnTo>
                      <a:pt x="7775" y="1844"/>
                    </a:lnTo>
                    <a:lnTo>
                      <a:pt x="7797" y="1798"/>
                    </a:lnTo>
                    <a:lnTo>
                      <a:pt x="7807" y="1782"/>
                    </a:lnTo>
                    <a:lnTo>
                      <a:pt x="7816" y="1775"/>
                    </a:lnTo>
                    <a:lnTo>
                      <a:pt x="7841" y="1756"/>
                    </a:lnTo>
                    <a:lnTo>
                      <a:pt x="7877" y="1729"/>
                    </a:lnTo>
                    <a:lnTo>
                      <a:pt x="7918" y="1698"/>
                    </a:lnTo>
                    <a:lnTo>
                      <a:pt x="7961" y="1666"/>
                    </a:lnTo>
                    <a:lnTo>
                      <a:pt x="8002" y="1636"/>
                    </a:lnTo>
                    <a:lnTo>
                      <a:pt x="8033" y="1613"/>
                    </a:lnTo>
                    <a:lnTo>
                      <a:pt x="8051" y="1597"/>
                    </a:lnTo>
                    <a:lnTo>
                      <a:pt x="8066" y="1587"/>
                    </a:lnTo>
                    <a:lnTo>
                      <a:pt x="8087" y="1574"/>
                    </a:lnTo>
                    <a:lnTo>
                      <a:pt x="8112" y="1562"/>
                    </a:lnTo>
                    <a:lnTo>
                      <a:pt x="8139" y="1549"/>
                    </a:lnTo>
                    <a:lnTo>
                      <a:pt x="8185" y="1526"/>
                    </a:lnTo>
                    <a:lnTo>
                      <a:pt x="8206" y="1517"/>
                    </a:lnTo>
                    <a:lnTo>
                      <a:pt x="8271" y="1294"/>
                    </a:lnTo>
                    <a:lnTo>
                      <a:pt x="8580" y="1205"/>
                    </a:lnTo>
                    <a:lnTo>
                      <a:pt x="8492" y="989"/>
                    </a:lnTo>
                    <a:lnTo>
                      <a:pt x="8210" y="787"/>
                    </a:lnTo>
                    <a:lnTo>
                      <a:pt x="7994" y="618"/>
                    </a:lnTo>
                    <a:lnTo>
                      <a:pt x="7882" y="283"/>
                    </a:lnTo>
                    <a:close/>
                  </a:path>
                </a:pathLst>
              </a:custGeom>
              <a:solidFill>
                <a:srgbClr val="00A4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/>
              </a:p>
            </p:txBody>
          </p:sp>
        </p:grpSp>
      </p:grpSp>
      <p:grpSp>
        <p:nvGrpSpPr>
          <p:cNvPr id="26" name="그룹 22"/>
          <p:cNvGrpSpPr/>
          <p:nvPr/>
        </p:nvGrpSpPr>
        <p:grpSpPr>
          <a:xfrm>
            <a:off x="0" y="107475"/>
            <a:ext cx="8820459" cy="830997"/>
            <a:chOff x="4821347" y="1098814"/>
            <a:chExt cx="11760612" cy="1107996"/>
          </a:xfrm>
        </p:grpSpPr>
        <p:sp>
          <p:nvSpPr>
            <p:cNvPr id="38" name="TextBox 37"/>
            <p:cNvSpPr txBox="1"/>
            <p:nvPr/>
          </p:nvSpPr>
          <p:spPr>
            <a:xfrm>
              <a:off x="4821347" y="1098814"/>
              <a:ext cx="117606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000" b="1" dirty="0"/>
                <a:t>本の第三興洋丸が韓国側に拿捕された当時の映像</a:t>
              </a:r>
              <a:endParaRPr lang="ko-KR" altLang="en-US" sz="3000" dirty="0"/>
            </a:p>
            <a:p>
              <a:endParaRPr lang="ko-KR" altLang="en-US" b="1" dirty="0">
                <a:latin typeface="MingLiU-ExtB" pitchFamily="18" charset="-120"/>
              </a:endParaRPr>
            </a:p>
          </p:txBody>
        </p:sp>
        <p:cxnSp>
          <p:nvCxnSpPr>
            <p:cNvPr id="39" name="직선 연결선 38"/>
            <p:cNvCxnSpPr>
              <a:cxnSpLocks/>
            </p:cNvCxnSpPr>
            <p:nvPr/>
          </p:nvCxnSpPr>
          <p:spPr>
            <a:xfrm>
              <a:off x="5126415" y="1879109"/>
              <a:ext cx="110856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7E921998-1953-47CB-A377-0023C10ADE3A}"/>
              </a:ext>
            </a:extLst>
          </p:cNvPr>
          <p:cNvSpPr/>
          <p:nvPr/>
        </p:nvSpPr>
        <p:spPr>
          <a:xfrm>
            <a:off x="600952" y="3311669"/>
            <a:ext cx="79420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000" dirty="0">
                <a:hlinkClick r:id="rId2"/>
              </a:rPr>
              <a:t>http://www.nicovideo.jp/watch/sm17787542</a:t>
            </a:r>
            <a:endParaRPr lang="en-US" altLang="ko-KR" sz="3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0C72BF-9A67-4DC8-BE10-1D81D05D6D4F}"/>
              </a:ext>
            </a:extLst>
          </p:cNvPr>
          <p:cNvSpPr txBox="1"/>
          <p:nvPr/>
        </p:nvSpPr>
        <p:spPr>
          <a:xfrm>
            <a:off x="232985" y="738194"/>
            <a:ext cx="765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일본의 셋째 興洋丸</a:t>
            </a:r>
            <a:r>
              <a:rPr lang="en-US" altLang="ko-KR" sz="2000" b="1" dirty="0"/>
              <a:t> </a:t>
            </a:r>
            <a:r>
              <a:rPr lang="ko-KR" altLang="en-US" sz="2000" dirty="0"/>
              <a:t>이 한국 측에 나포 된 당시의 영상 </a:t>
            </a:r>
            <a:r>
              <a:rPr lang="en-US" altLang="ko-KR" sz="2000" dirty="0"/>
              <a:t>(3</a:t>
            </a:r>
            <a:r>
              <a:rPr lang="ko-KR" altLang="en-US" sz="2000" dirty="0"/>
              <a:t>분 </a:t>
            </a:r>
            <a:r>
              <a:rPr lang="en-US" altLang="ko-KR" sz="2000" dirty="0"/>
              <a:t>13</a:t>
            </a:r>
            <a:r>
              <a:rPr lang="ko-KR" altLang="en-US" sz="2000" dirty="0"/>
              <a:t>초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817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Untitled-2.png"/>
          <p:cNvPicPr>
            <a:picLocks noChangeAspect="1"/>
          </p:cNvPicPr>
          <p:nvPr/>
        </p:nvPicPr>
        <p:blipFill>
          <a:blip r:embed="rId2" cstate="print"/>
          <a:srcRect l="20160" t="39059" r="20369" b="39521"/>
          <a:stretch>
            <a:fillRect/>
          </a:stretch>
        </p:blipFill>
        <p:spPr>
          <a:xfrm>
            <a:off x="3383868" y="2942946"/>
            <a:ext cx="2061759" cy="5940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화면 슬라이드 쇼(4:3)</PresentationFormat>
  <Paragraphs>27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MingLiU-ExtB</vt:lpstr>
      <vt:lpstr>ＭＳ Ｐゴシック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정다운</dc:creator>
  <cp:lastModifiedBy>은혜 정</cp:lastModifiedBy>
  <cp:revision>49</cp:revision>
  <dcterms:created xsi:type="dcterms:W3CDTF">2013-10-03T11:08:56Z</dcterms:created>
  <dcterms:modified xsi:type="dcterms:W3CDTF">2018-04-11T12:03:34Z</dcterms:modified>
</cp:coreProperties>
</file>