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9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1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7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86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0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7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7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38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29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1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7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n.co.kr/_ln/0101_20110810191015312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MRxa-_8F4&amp;feature=youtu.b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POD&amp;mid=tvh&amp;oid=422&amp;aid=000005078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z472acUsDY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dXY3BoLYD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30" y="1790346"/>
            <a:ext cx="4248472" cy="18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62974"/>
            <a:ext cx="4176464" cy="18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그림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617" y="1417340"/>
            <a:ext cx="33799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20" y="1705372"/>
            <a:ext cx="4295312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77381"/>
            <a:ext cx="417646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쇼(16:10)</PresentationFormat>
  <Paragraphs>0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X-NOTE</dc:creator>
  <cp:lastModifiedBy>X-NOTE</cp:lastModifiedBy>
  <cp:revision>1</cp:revision>
  <dcterms:created xsi:type="dcterms:W3CDTF">2018-04-20T13:25:15Z</dcterms:created>
  <dcterms:modified xsi:type="dcterms:W3CDTF">2018-04-20T13:26:08Z</dcterms:modified>
</cp:coreProperties>
</file>