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  <p:sldMasterId id="2147483758" r:id="rId2"/>
    <p:sldMasterId id="2147483762" r:id="rId3"/>
  </p:sldMasterIdLst>
  <p:notesMasterIdLst>
    <p:notesMasterId r:id="rId15"/>
  </p:notesMasterIdLst>
  <p:sldIdLst>
    <p:sldId id="257" r:id="rId4"/>
    <p:sldId id="258" r:id="rId5"/>
    <p:sldId id="262" r:id="rId6"/>
    <p:sldId id="269" r:id="rId7"/>
    <p:sldId id="270" r:id="rId8"/>
    <p:sldId id="261" r:id="rId9"/>
    <p:sldId id="272" r:id="rId10"/>
    <p:sldId id="260" r:id="rId11"/>
    <p:sldId id="273" r:id="rId12"/>
    <p:sldId id="271" r:id="rId13"/>
    <p:sldId id="275" r:id="rId14"/>
  </p:sldIdLst>
  <p:sldSz cx="12192000" cy="6858000"/>
  <p:notesSz cx="6858000" cy="9144000"/>
  <p:embeddedFontLst>
    <p:embeddedFont>
      <p:font typeface="맑은 고딕" panose="020B0503020000020004" pitchFamily="50" charset="-127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Yoon 윤고딕 530_TT" panose="02090603020101020101" pitchFamily="18" charset="-127"/>
      <p:regular r:id="rId22"/>
    </p:embeddedFont>
    <p:embeddedFont>
      <p:font typeface="Yoon 윤고딕 540_TT" panose="02090603020101020101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A00"/>
    <a:srgbClr val="D9D9D9"/>
    <a:srgbClr val="FE431E"/>
    <a:srgbClr val="878181"/>
    <a:srgbClr val="F9F9F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9160A-970A-4629-8FB2-ED26621A7686}" type="doc">
      <dgm:prSet loTypeId="urn:microsoft.com/office/officeart/2005/8/layout/radial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7F1ADBE5-C7E0-4B0D-82E6-79FEF7FF35EB}">
      <dgm:prSet phldrT="[텍스트]"/>
      <dgm:spPr>
        <a:xfrm>
          <a:off x="1907269" y="1602872"/>
          <a:ext cx="1757625" cy="1757625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기능</a:t>
          </a:r>
        </a:p>
      </dgm:t>
    </dgm:pt>
    <dgm:pt modelId="{70E6D362-942D-4D53-89F9-0A0F1EC0B251}" type="par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8493BE44-4994-4583-8C28-04AE6DA52F27}" type="sib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336D689C-6721-444F-82DF-B64CB8537E1C}">
      <dgm:prSet phldrT="[텍스트]"/>
      <dgm:spPr>
        <a:xfrm>
          <a:off x="2170912" y="1233"/>
          <a:ext cx="1230338" cy="123033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입법 기능</a:t>
          </a:r>
        </a:p>
      </dgm:t>
    </dgm:pt>
    <dgm:pt modelId="{3631F43E-57F0-4C8D-BF9B-19363A02BE52}" type="parTrans" cxnId="{968AC600-3C38-469D-AB2F-E0BCA7C83C96}">
      <dgm:prSet/>
      <dgm:spPr/>
      <dgm:t>
        <a:bodyPr/>
        <a:lstStyle/>
        <a:p>
          <a:pPr latinLnBrk="1"/>
          <a:endParaRPr lang="ko-KR" altLang="en-US"/>
        </a:p>
      </dgm:t>
    </dgm:pt>
    <dgm:pt modelId="{4F1DAB74-ABBF-424B-8CED-5A9EF84C8FA3}" type="sibTrans" cxnId="{968AC600-3C38-469D-AB2F-E0BCA7C83C96}">
      <dgm:prSet/>
      <dgm:spPr>
        <a:xfrm>
          <a:off x="876506" y="572110"/>
          <a:ext cx="3819150" cy="381915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F27E98EE-412B-47B9-8C73-0808B800E270}">
      <dgm:prSet phldrT="[텍스트]"/>
      <dgm:spPr>
        <a:xfrm>
          <a:off x="3944902" y="1290112"/>
          <a:ext cx="1230338" cy="123033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대표 기능</a:t>
          </a:r>
        </a:p>
      </dgm:t>
    </dgm:pt>
    <dgm:pt modelId="{EF96C9A9-CBD1-4EA7-9EB0-7184D50389D8}" type="parTrans" cxnId="{CB6D822C-45CE-44D2-AF2B-4C1B602998B6}">
      <dgm:prSet/>
      <dgm:spPr/>
      <dgm:t>
        <a:bodyPr/>
        <a:lstStyle/>
        <a:p>
          <a:pPr latinLnBrk="1"/>
          <a:endParaRPr lang="ko-KR" altLang="en-US"/>
        </a:p>
      </dgm:t>
    </dgm:pt>
    <dgm:pt modelId="{3C07E035-AF38-4403-A61F-D8E40C575EF3}" type="sibTrans" cxnId="{CB6D822C-45CE-44D2-AF2B-4C1B602998B6}">
      <dgm:prSet/>
      <dgm:spPr>
        <a:xfrm>
          <a:off x="876506" y="572110"/>
          <a:ext cx="3819150" cy="381915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FA01F508-1C91-44D7-AC76-FAB90513AA06}">
      <dgm:prSet phldrT="[텍스트]"/>
      <dgm:spPr>
        <a:xfrm>
          <a:off x="3267298" y="3375562"/>
          <a:ext cx="1230338" cy="123033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정부구성 기능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5FF65708-4574-4E0B-8E59-6427E34C0E22}" type="parTrans" cxnId="{4DAC316E-DF46-41C4-A870-32578C45173C}">
      <dgm:prSet/>
      <dgm:spPr/>
      <dgm:t>
        <a:bodyPr/>
        <a:lstStyle/>
        <a:p>
          <a:pPr latinLnBrk="1"/>
          <a:endParaRPr lang="ko-KR" altLang="en-US"/>
        </a:p>
      </dgm:t>
    </dgm:pt>
    <dgm:pt modelId="{9E3B94CE-E78F-4751-838E-8588A892B669}" type="sibTrans" cxnId="{4DAC316E-DF46-41C4-A870-32578C45173C}">
      <dgm:prSet/>
      <dgm:spPr>
        <a:xfrm>
          <a:off x="876506" y="572110"/>
          <a:ext cx="3819150" cy="3819150"/>
        </a:xfrm>
        <a:prstGeom prst="blockArc">
          <a:avLst>
            <a:gd name="adj1" fmla="val 3240000"/>
            <a:gd name="adj2" fmla="val 7560000"/>
            <a:gd name="adj3" fmla="val 4639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10A52011-2CDF-4AED-A92A-4B109FA54BDB}">
      <dgm:prSet phldrT="[텍스트]"/>
      <dgm:spPr>
        <a:xfrm>
          <a:off x="1074527" y="3375562"/>
          <a:ext cx="1230338" cy="123033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행정부  감시 기능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DC9019B3-4D11-46C2-881D-5395873E6A44}" type="parTrans" cxnId="{14A44ADB-BEC3-4E8C-ACB8-A8D23D07F90D}">
      <dgm:prSet/>
      <dgm:spPr/>
      <dgm:t>
        <a:bodyPr/>
        <a:lstStyle/>
        <a:p>
          <a:pPr latinLnBrk="1"/>
          <a:endParaRPr lang="ko-KR" altLang="en-US"/>
        </a:p>
      </dgm:t>
    </dgm:pt>
    <dgm:pt modelId="{476A8DFF-45AD-439D-BD4D-94CA936C9A1F}" type="sibTrans" cxnId="{14A44ADB-BEC3-4E8C-ACB8-A8D23D07F90D}">
      <dgm:prSet/>
      <dgm:spPr>
        <a:xfrm>
          <a:off x="876506" y="572110"/>
          <a:ext cx="3819150" cy="381915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3CD57120-2BB9-4968-A2F3-EE39E6B0091A}">
      <dgm:prSet phldrT="[텍스트]"/>
      <dgm:spPr>
        <a:xfrm>
          <a:off x="396923" y="1290112"/>
          <a:ext cx="1230338" cy="123033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시민정치교육 기능</a:t>
          </a:r>
        </a:p>
      </dgm:t>
    </dgm:pt>
    <dgm:pt modelId="{0264C3B7-498E-4FD6-AD76-44D076CD857E}" type="parTrans" cxnId="{5959BF6E-2966-416A-9713-08B10870903A}">
      <dgm:prSet/>
      <dgm:spPr/>
      <dgm:t>
        <a:bodyPr/>
        <a:lstStyle/>
        <a:p>
          <a:pPr latinLnBrk="1"/>
          <a:endParaRPr lang="ko-KR" altLang="en-US"/>
        </a:p>
      </dgm:t>
    </dgm:pt>
    <dgm:pt modelId="{9A6F1AF3-CF68-4902-ACE5-CF067488F217}" type="sibTrans" cxnId="{5959BF6E-2966-416A-9713-08B10870903A}">
      <dgm:prSet/>
      <dgm:spPr>
        <a:xfrm>
          <a:off x="876506" y="572110"/>
          <a:ext cx="3819150" cy="381915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924839EB-041B-4186-93AE-AFB9F3ACE596}" type="pres">
      <dgm:prSet presAssocID="{8C19160A-970A-4629-8FB2-ED26621A76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53657A-579E-4BE2-B6FD-1BA69FD2B6B5}" type="pres">
      <dgm:prSet presAssocID="{7F1ADBE5-C7E0-4B0D-82E6-79FEF7FF35EB}" presName="centerShape" presStyleLbl="node0" presStyleIdx="0" presStyleCnt="1"/>
      <dgm:spPr/>
    </dgm:pt>
    <dgm:pt modelId="{D142E9DF-D825-488A-A51C-2834B29DA7A7}" type="pres">
      <dgm:prSet presAssocID="{336D689C-6721-444F-82DF-B64CB8537E1C}" presName="node" presStyleLbl="node1" presStyleIdx="0" presStyleCnt="5">
        <dgm:presLayoutVars>
          <dgm:bulletEnabled val="1"/>
        </dgm:presLayoutVars>
      </dgm:prSet>
      <dgm:spPr/>
    </dgm:pt>
    <dgm:pt modelId="{29069810-6AB1-4DC0-849C-3FCED0632610}" type="pres">
      <dgm:prSet presAssocID="{336D689C-6721-444F-82DF-B64CB8537E1C}" presName="dummy" presStyleCnt="0"/>
      <dgm:spPr/>
    </dgm:pt>
    <dgm:pt modelId="{A77BD076-9F42-4F96-8B06-2358CAD5D4C8}" type="pres">
      <dgm:prSet presAssocID="{4F1DAB74-ABBF-424B-8CED-5A9EF84C8FA3}" presName="sibTrans" presStyleLbl="sibTrans2D1" presStyleIdx="0" presStyleCnt="5"/>
      <dgm:spPr/>
    </dgm:pt>
    <dgm:pt modelId="{E6DADE2F-A2ED-4F50-A97D-2E442B3109FB}" type="pres">
      <dgm:prSet presAssocID="{F27E98EE-412B-47B9-8C73-0808B800E270}" presName="node" presStyleLbl="node1" presStyleIdx="1" presStyleCnt="5">
        <dgm:presLayoutVars>
          <dgm:bulletEnabled val="1"/>
        </dgm:presLayoutVars>
      </dgm:prSet>
      <dgm:spPr/>
    </dgm:pt>
    <dgm:pt modelId="{8B192DAD-D379-40A1-A95A-D5644564D4D4}" type="pres">
      <dgm:prSet presAssocID="{F27E98EE-412B-47B9-8C73-0808B800E270}" presName="dummy" presStyleCnt="0"/>
      <dgm:spPr/>
    </dgm:pt>
    <dgm:pt modelId="{DC8AD989-9582-4B04-8E5D-73B58F2D3486}" type="pres">
      <dgm:prSet presAssocID="{3C07E035-AF38-4403-A61F-D8E40C575EF3}" presName="sibTrans" presStyleLbl="sibTrans2D1" presStyleIdx="1" presStyleCnt="5"/>
      <dgm:spPr/>
    </dgm:pt>
    <dgm:pt modelId="{BF19AD1C-6447-47BA-AD4C-776304419E84}" type="pres">
      <dgm:prSet presAssocID="{FA01F508-1C91-44D7-AC76-FAB90513AA06}" presName="node" presStyleLbl="node1" presStyleIdx="2" presStyleCnt="5">
        <dgm:presLayoutVars>
          <dgm:bulletEnabled val="1"/>
        </dgm:presLayoutVars>
      </dgm:prSet>
      <dgm:spPr/>
    </dgm:pt>
    <dgm:pt modelId="{43D090AD-8958-4AF8-914F-52C5724F3459}" type="pres">
      <dgm:prSet presAssocID="{FA01F508-1C91-44D7-AC76-FAB90513AA06}" presName="dummy" presStyleCnt="0"/>
      <dgm:spPr/>
    </dgm:pt>
    <dgm:pt modelId="{5C784968-1473-4EB0-853A-7F01A647D200}" type="pres">
      <dgm:prSet presAssocID="{9E3B94CE-E78F-4751-838E-8588A892B669}" presName="sibTrans" presStyleLbl="sibTrans2D1" presStyleIdx="2" presStyleCnt="5"/>
      <dgm:spPr/>
    </dgm:pt>
    <dgm:pt modelId="{1F4907CA-DFF6-47CB-BD00-4CDC763AE0B7}" type="pres">
      <dgm:prSet presAssocID="{10A52011-2CDF-4AED-A92A-4B109FA54BDB}" presName="node" presStyleLbl="node1" presStyleIdx="3" presStyleCnt="5">
        <dgm:presLayoutVars>
          <dgm:bulletEnabled val="1"/>
        </dgm:presLayoutVars>
      </dgm:prSet>
      <dgm:spPr/>
    </dgm:pt>
    <dgm:pt modelId="{49A8F25E-FDEC-4D21-AD56-3E321E37AECD}" type="pres">
      <dgm:prSet presAssocID="{10A52011-2CDF-4AED-A92A-4B109FA54BDB}" presName="dummy" presStyleCnt="0"/>
      <dgm:spPr/>
    </dgm:pt>
    <dgm:pt modelId="{04960A69-94C4-41B7-9DFE-3F33C0E72975}" type="pres">
      <dgm:prSet presAssocID="{476A8DFF-45AD-439D-BD4D-94CA936C9A1F}" presName="sibTrans" presStyleLbl="sibTrans2D1" presStyleIdx="3" presStyleCnt="5"/>
      <dgm:spPr/>
    </dgm:pt>
    <dgm:pt modelId="{CB4CA8DF-BB69-45C9-890C-C0306B3D26F6}" type="pres">
      <dgm:prSet presAssocID="{3CD57120-2BB9-4968-A2F3-EE39E6B0091A}" presName="node" presStyleLbl="node1" presStyleIdx="4" presStyleCnt="5">
        <dgm:presLayoutVars>
          <dgm:bulletEnabled val="1"/>
        </dgm:presLayoutVars>
      </dgm:prSet>
      <dgm:spPr/>
    </dgm:pt>
    <dgm:pt modelId="{C668EC7C-4F90-401B-A062-76A212001F38}" type="pres">
      <dgm:prSet presAssocID="{3CD57120-2BB9-4968-A2F3-EE39E6B0091A}" presName="dummy" presStyleCnt="0"/>
      <dgm:spPr/>
    </dgm:pt>
    <dgm:pt modelId="{27D1DC28-27E5-4566-92DF-90B15C47A600}" type="pres">
      <dgm:prSet presAssocID="{9A6F1AF3-CF68-4902-ACE5-CF067488F217}" presName="sibTrans" presStyleLbl="sibTrans2D1" presStyleIdx="4" presStyleCnt="5"/>
      <dgm:spPr/>
    </dgm:pt>
  </dgm:ptLst>
  <dgm:cxnLst>
    <dgm:cxn modelId="{968AC600-3C38-469D-AB2F-E0BCA7C83C96}" srcId="{7F1ADBE5-C7E0-4B0D-82E6-79FEF7FF35EB}" destId="{336D689C-6721-444F-82DF-B64CB8537E1C}" srcOrd="0" destOrd="0" parTransId="{3631F43E-57F0-4C8D-BF9B-19363A02BE52}" sibTransId="{4F1DAB74-ABBF-424B-8CED-5A9EF84C8FA3}"/>
    <dgm:cxn modelId="{DD3DC00A-991A-45B5-9043-A147D196D673}" type="presOf" srcId="{336D689C-6721-444F-82DF-B64CB8537E1C}" destId="{D142E9DF-D825-488A-A51C-2834B29DA7A7}" srcOrd="0" destOrd="0" presId="urn:microsoft.com/office/officeart/2005/8/layout/radial6"/>
    <dgm:cxn modelId="{EFAA2C0C-56E3-4BAF-86FB-05CC2DEB9FE9}" type="presOf" srcId="{9E3B94CE-E78F-4751-838E-8588A892B669}" destId="{5C784968-1473-4EB0-853A-7F01A647D200}" srcOrd="0" destOrd="0" presId="urn:microsoft.com/office/officeart/2005/8/layout/radial6"/>
    <dgm:cxn modelId="{949E190D-ED7C-4579-AED2-D646F4E15DE6}" type="presOf" srcId="{8C19160A-970A-4629-8FB2-ED26621A7686}" destId="{924839EB-041B-4186-93AE-AFB9F3ACE596}" srcOrd="0" destOrd="0" presId="urn:microsoft.com/office/officeart/2005/8/layout/radial6"/>
    <dgm:cxn modelId="{CB6D822C-45CE-44D2-AF2B-4C1B602998B6}" srcId="{7F1ADBE5-C7E0-4B0D-82E6-79FEF7FF35EB}" destId="{F27E98EE-412B-47B9-8C73-0808B800E270}" srcOrd="1" destOrd="0" parTransId="{EF96C9A9-CBD1-4EA7-9EB0-7184D50389D8}" sibTransId="{3C07E035-AF38-4403-A61F-D8E40C575EF3}"/>
    <dgm:cxn modelId="{AADF192D-0728-4B6E-A24B-2794A306A779}" type="presOf" srcId="{3C07E035-AF38-4403-A61F-D8E40C575EF3}" destId="{DC8AD989-9582-4B04-8E5D-73B58F2D3486}" srcOrd="0" destOrd="0" presId="urn:microsoft.com/office/officeart/2005/8/layout/radial6"/>
    <dgm:cxn modelId="{3756DE42-9840-47BC-8587-65098D841A95}" type="presOf" srcId="{3CD57120-2BB9-4968-A2F3-EE39E6B0091A}" destId="{CB4CA8DF-BB69-45C9-890C-C0306B3D26F6}" srcOrd="0" destOrd="0" presId="urn:microsoft.com/office/officeart/2005/8/layout/radial6"/>
    <dgm:cxn modelId="{4DAC316E-DF46-41C4-A870-32578C45173C}" srcId="{7F1ADBE5-C7E0-4B0D-82E6-79FEF7FF35EB}" destId="{FA01F508-1C91-44D7-AC76-FAB90513AA06}" srcOrd="2" destOrd="0" parTransId="{5FF65708-4574-4E0B-8E59-6427E34C0E22}" sibTransId="{9E3B94CE-E78F-4751-838E-8588A892B669}"/>
    <dgm:cxn modelId="{5959BF6E-2966-416A-9713-08B10870903A}" srcId="{7F1ADBE5-C7E0-4B0D-82E6-79FEF7FF35EB}" destId="{3CD57120-2BB9-4968-A2F3-EE39E6B0091A}" srcOrd="4" destOrd="0" parTransId="{0264C3B7-498E-4FD6-AD76-44D076CD857E}" sibTransId="{9A6F1AF3-CF68-4902-ACE5-CF067488F217}"/>
    <dgm:cxn modelId="{2648247D-9E89-4FA3-A0FD-E521FA64A2D7}" type="presOf" srcId="{10A52011-2CDF-4AED-A92A-4B109FA54BDB}" destId="{1F4907CA-DFF6-47CB-BD00-4CDC763AE0B7}" srcOrd="0" destOrd="0" presId="urn:microsoft.com/office/officeart/2005/8/layout/radial6"/>
    <dgm:cxn modelId="{131B859F-3D66-454B-B9E6-822590BF3D3D}" type="presOf" srcId="{7F1ADBE5-C7E0-4B0D-82E6-79FEF7FF35EB}" destId="{7E53657A-579E-4BE2-B6FD-1BA69FD2B6B5}" srcOrd="0" destOrd="0" presId="urn:microsoft.com/office/officeart/2005/8/layout/radial6"/>
    <dgm:cxn modelId="{F4F830AD-6372-4474-A312-A05413A3A7DF}" type="presOf" srcId="{FA01F508-1C91-44D7-AC76-FAB90513AA06}" destId="{BF19AD1C-6447-47BA-AD4C-776304419E84}" srcOrd="0" destOrd="0" presId="urn:microsoft.com/office/officeart/2005/8/layout/radial6"/>
    <dgm:cxn modelId="{84D913BE-991E-4F67-8AE8-4AFD72FD5124}" type="presOf" srcId="{4F1DAB74-ABBF-424B-8CED-5A9EF84C8FA3}" destId="{A77BD076-9F42-4F96-8B06-2358CAD5D4C8}" srcOrd="0" destOrd="0" presId="urn:microsoft.com/office/officeart/2005/8/layout/radial6"/>
    <dgm:cxn modelId="{29460CD3-BBC0-4DD3-B065-D6F4295A9008}" srcId="{8C19160A-970A-4629-8FB2-ED26621A7686}" destId="{7F1ADBE5-C7E0-4B0D-82E6-79FEF7FF35EB}" srcOrd="0" destOrd="0" parTransId="{70E6D362-942D-4D53-89F9-0A0F1EC0B251}" sibTransId="{8493BE44-4994-4583-8C28-04AE6DA52F27}"/>
    <dgm:cxn modelId="{14A44ADB-BEC3-4E8C-ACB8-A8D23D07F90D}" srcId="{7F1ADBE5-C7E0-4B0D-82E6-79FEF7FF35EB}" destId="{10A52011-2CDF-4AED-A92A-4B109FA54BDB}" srcOrd="3" destOrd="0" parTransId="{DC9019B3-4D11-46C2-881D-5395873E6A44}" sibTransId="{476A8DFF-45AD-439D-BD4D-94CA936C9A1F}"/>
    <dgm:cxn modelId="{FE1DF2E5-8000-44DB-B2B6-44BB059B737C}" type="presOf" srcId="{F27E98EE-412B-47B9-8C73-0808B800E270}" destId="{E6DADE2F-A2ED-4F50-A97D-2E442B3109FB}" srcOrd="0" destOrd="0" presId="urn:microsoft.com/office/officeart/2005/8/layout/radial6"/>
    <dgm:cxn modelId="{F73265EA-B42D-46DE-8AE3-D3604C0008DD}" type="presOf" srcId="{9A6F1AF3-CF68-4902-ACE5-CF067488F217}" destId="{27D1DC28-27E5-4566-92DF-90B15C47A600}" srcOrd="0" destOrd="0" presId="urn:microsoft.com/office/officeart/2005/8/layout/radial6"/>
    <dgm:cxn modelId="{2687A4FE-47BF-43EF-A70F-82328DA333EF}" type="presOf" srcId="{476A8DFF-45AD-439D-BD4D-94CA936C9A1F}" destId="{04960A69-94C4-41B7-9DFE-3F33C0E72975}" srcOrd="0" destOrd="0" presId="urn:microsoft.com/office/officeart/2005/8/layout/radial6"/>
    <dgm:cxn modelId="{56B8E03D-68C9-4F39-8D78-05D75A64D323}" type="presParOf" srcId="{924839EB-041B-4186-93AE-AFB9F3ACE596}" destId="{7E53657A-579E-4BE2-B6FD-1BA69FD2B6B5}" srcOrd="0" destOrd="0" presId="urn:microsoft.com/office/officeart/2005/8/layout/radial6"/>
    <dgm:cxn modelId="{D8DC8654-23C9-40DE-B408-18974A1BC13A}" type="presParOf" srcId="{924839EB-041B-4186-93AE-AFB9F3ACE596}" destId="{D142E9DF-D825-488A-A51C-2834B29DA7A7}" srcOrd="1" destOrd="0" presId="urn:microsoft.com/office/officeart/2005/8/layout/radial6"/>
    <dgm:cxn modelId="{5C4CE889-285F-46CC-B482-334925A714FF}" type="presParOf" srcId="{924839EB-041B-4186-93AE-AFB9F3ACE596}" destId="{29069810-6AB1-4DC0-849C-3FCED0632610}" srcOrd="2" destOrd="0" presId="urn:microsoft.com/office/officeart/2005/8/layout/radial6"/>
    <dgm:cxn modelId="{2363EE44-8786-46CC-AE12-F1E266639D35}" type="presParOf" srcId="{924839EB-041B-4186-93AE-AFB9F3ACE596}" destId="{A77BD076-9F42-4F96-8B06-2358CAD5D4C8}" srcOrd="3" destOrd="0" presId="urn:microsoft.com/office/officeart/2005/8/layout/radial6"/>
    <dgm:cxn modelId="{ABEF75E2-A5E7-439B-AFAC-E7E5D0732D7F}" type="presParOf" srcId="{924839EB-041B-4186-93AE-AFB9F3ACE596}" destId="{E6DADE2F-A2ED-4F50-A97D-2E442B3109FB}" srcOrd="4" destOrd="0" presId="urn:microsoft.com/office/officeart/2005/8/layout/radial6"/>
    <dgm:cxn modelId="{08362A51-AC83-41FD-B795-543334FB4BC4}" type="presParOf" srcId="{924839EB-041B-4186-93AE-AFB9F3ACE596}" destId="{8B192DAD-D379-40A1-A95A-D5644564D4D4}" srcOrd="5" destOrd="0" presId="urn:microsoft.com/office/officeart/2005/8/layout/radial6"/>
    <dgm:cxn modelId="{1FF6CBA8-7D0E-4998-8520-8014AAF449D9}" type="presParOf" srcId="{924839EB-041B-4186-93AE-AFB9F3ACE596}" destId="{DC8AD989-9582-4B04-8E5D-73B58F2D3486}" srcOrd="6" destOrd="0" presId="urn:microsoft.com/office/officeart/2005/8/layout/radial6"/>
    <dgm:cxn modelId="{E5E1D80E-19B4-453E-8B64-8F4260486513}" type="presParOf" srcId="{924839EB-041B-4186-93AE-AFB9F3ACE596}" destId="{BF19AD1C-6447-47BA-AD4C-776304419E84}" srcOrd="7" destOrd="0" presId="urn:microsoft.com/office/officeart/2005/8/layout/radial6"/>
    <dgm:cxn modelId="{99719DD2-7BF7-4075-BB29-5BD5F06B9539}" type="presParOf" srcId="{924839EB-041B-4186-93AE-AFB9F3ACE596}" destId="{43D090AD-8958-4AF8-914F-52C5724F3459}" srcOrd="8" destOrd="0" presId="urn:microsoft.com/office/officeart/2005/8/layout/radial6"/>
    <dgm:cxn modelId="{400C214B-1DBE-4D1F-9DA6-49E40FED2200}" type="presParOf" srcId="{924839EB-041B-4186-93AE-AFB9F3ACE596}" destId="{5C784968-1473-4EB0-853A-7F01A647D200}" srcOrd="9" destOrd="0" presId="urn:microsoft.com/office/officeart/2005/8/layout/radial6"/>
    <dgm:cxn modelId="{87073485-4CE9-4AFB-8BBB-3E990F9FCE90}" type="presParOf" srcId="{924839EB-041B-4186-93AE-AFB9F3ACE596}" destId="{1F4907CA-DFF6-47CB-BD00-4CDC763AE0B7}" srcOrd="10" destOrd="0" presId="urn:microsoft.com/office/officeart/2005/8/layout/radial6"/>
    <dgm:cxn modelId="{1C8ECA4B-F6D0-48D9-A794-A0C12395B3F5}" type="presParOf" srcId="{924839EB-041B-4186-93AE-AFB9F3ACE596}" destId="{49A8F25E-FDEC-4D21-AD56-3E321E37AECD}" srcOrd="11" destOrd="0" presId="urn:microsoft.com/office/officeart/2005/8/layout/radial6"/>
    <dgm:cxn modelId="{20588C8E-6D07-44EB-BE7D-DBFF63136EB0}" type="presParOf" srcId="{924839EB-041B-4186-93AE-AFB9F3ACE596}" destId="{04960A69-94C4-41B7-9DFE-3F33C0E72975}" srcOrd="12" destOrd="0" presId="urn:microsoft.com/office/officeart/2005/8/layout/radial6"/>
    <dgm:cxn modelId="{CD883422-6E47-493E-8283-F0C323D89F58}" type="presParOf" srcId="{924839EB-041B-4186-93AE-AFB9F3ACE596}" destId="{CB4CA8DF-BB69-45C9-890C-C0306B3D26F6}" srcOrd="13" destOrd="0" presId="urn:microsoft.com/office/officeart/2005/8/layout/radial6"/>
    <dgm:cxn modelId="{1CDC54FB-7F8B-4F79-886D-2BE15C093D77}" type="presParOf" srcId="{924839EB-041B-4186-93AE-AFB9F3ACE596}" destId="{C668EC7C-4F90-401B-A062-76A212001F38}" srcOrd="14" destOrd="0" presId="urn:microsoft.com/office/officeart/2005/8/layout/radial6"/>
    <dgm:cxn modelId="{6B26D4FA-26C5-4C81-8678-7258B163812D}" type="presParOf" srcId="{924839EB-041B-4186-93AE-AFB9F3ACE596}" destId="{27D1DC28-27E5-4566-92DF-90B15C47A60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9160A-970A-4629-8FB2-ED26621A7686}" type="doc">
      <dgm:prSet loTypeId="urn:microsoft.com/office/officeart/2005/8/layout/radial6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7F1ADBE5-C7E0-4B0D-82E6-79FEF7FF35EB}">
      <dgm:prSet phldrT="[텍스트]"/>
      <dgm:spPr>
        <a:xfrm>
          <a:off x="1982090" y="1514911"/>
          <a:ext cx="1607982" cy="1607982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권한</a:t>
          </a:r>
        </a:p>
      </dgm:t>
    </dgm:pt>
    <dgm:pt modelId="{70E6D362-942D-4D53-89F9-0A0F1EC0B251}" type="par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8493BE44-4994-4583-8C28-04AE6DA52F27}" type="sibTrans" cxnId="{29460CD3-BBC0-4DD3-B065-D6F4295A9008}">
      <dgm:prSet/>
      <dgm:spPr/>
      <dgm:t>
        <a:bodyPr/>
        <a:lstStyle/>
        <a:p>
          <a:pPr latinLnBrk="1"/>
          <a:endParaRPr lang="ko-KR" altLang="en-US"/>
        </a:p>
      </dgm:t>
    </dgm:pt>
    <dgm:pt modelId="{336D689C-6721-444F-82DF-B64CB8537E1C}">
      <dgm:prSet phldrT="[텍스트]"/>
      <dgm:spPr>
        <a:xfrm>
          <a:off x="2223287" y="888"/>
          <a:ext cx="1125588" cy="112558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입법권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3631F43E-57F0-4C8D-BF9B-19363A02BE52}" type="parTrans" cxnId="{968AC600-3C38-469D-AB2F-E0BCA7C83C96}">
      <dgm:prSet/>
      <dgm:spPr/>
      <dgm:t>
        <a:bodyPr/>
        <a:lstStyle/>
        <a:p>
          <a:pPr latinLnBrk="1"/>
          <a:endParaRPr lang="ko-KR" altLang="en-US"/>
        </a:p>
      </dgm:t>
    </dgm:pt>
    <dgm:pt modelId="{4F1DAB74-ABBF-424B-8CED-5A9EF84C8FA3}" type="sibTrans" cxnId="{968AC600-3C38-469D-AB2F-E0BCA7C83C96}">
      <dgm:prSet/>
      <dgm:spPr>
        <a:xfrm>
          <a:off x="990340" y="523161"/>
          <a:ext cx="3591483" cy="3591483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9072D56B-604E-4B39-BF05-38DD940E2359}">
      <dgm:prSet phldrT="[텍스트]"/>
      <dgm:spPr>
        <a:xfrm>
          <a:off x="3743353" y="878498"/>
          <a:ext cx="1125588" cy="112558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재정권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25D43074-EFAE-4514-A110-F6E43A24A362}" type="parTrans" cxnId="{1A0BF105-3FA7-4457-ACB6-4E86AAE89D0B}">
      <dgm:prSet/>
      <dgm:spPr/>
      <dgm:t>
        <a:bodyPr/>
        <a:lstStyle/>
        <a:p>
          <a:pPr latinLnBrk="1"/>
          <a:endParaRPr lang="ko-KR" altLang="en-US"/>
        </a:p>
      </dgm:t>
    </dgm:pt>
    <dgm:pt modelId="{E0A7A176-F259-413F-A39E-29089FCF92A5}" type="sibTrans" cxnId="{1A0BF105-3FA7-4457-ACB6-4E86AAE89D0B}">
      <dgm:prSet/>
      <dgm:spPr>
        <a:xfrm>
          <a:off x="990340" y="523161"/>
          <a:ext cx="3591483" cy="3591483"/>
        </a:xfrm>
        <a:prstGeom prst="blockArc">
          <a:avLst>
            <a:gd name="adj1" fmla="val 19800000"/>
            <a:gd name="adj2" fmla="val 1800000"/>
            <a:gd name="adj3" fmla="val 4513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77A1B394-FABB-4FEB-A357-6914A4C9C7C3}">
      <dgm:prSet phldrT="[텍스트]"/>
      <dgm:spPr>
        <a:xfrm>
          <a:off x="3743353" y="2633719"/>
          <a:ext cx="1125588" cy="112558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내각총리대신 지명권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4C478F1C-8FB8-48E4-AC4B-08FF50404518}" type="parTrans" cxnId="{08A9FC05-F301-43F8-A02E-23C0468C79DF}">
      <dgm:prSet/>
      <dgm:spPr/>
      <dgm:t>
        <a:bodyPr/>
        <a:lstStyle/>
        <a:p>
          <a:pPr latinLnBrk="1"/>
          <a:endParaRPr lang="ko-KR" altLang="en-US"/>
        </a:p>
      </dgm:t>
    </dgm:pt>
    <dgm:pt modelId="{0EBCDB0B-4349-4BD1-B00B-80100506EE0E}" type="sibTrans" cxnId="{08A9FC05-F301-43F8-A02E-23C0468C79DF}">
      <dgm:prSet/>
      <dgm:spPr>
        <a:xfrm>
          <a:off x="990340" y="523161"/>
          <a:ext cx="3591483" cy="3591483"/>
        </a:xfrm>
        <a:prstGeom prst="blockArc">
          <a:avLst>
            <a:gd name="adj1" fmla="val 1800000"/>
            <a:gd name="adj2" fmla="val 5400000"/>
            <a:gd name="adj3" fmla="val 4513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26BADA4F-B899-46A9-BA80-D8B46F3A981B}">
      <dgm:prSet phldrT="[텍스트]"/>
      <dgm:spPr>
        <a:xfrm>
          <a:off x="2223287" y="3511329"/>
          <a:ext cx="1125588" cy="112558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조약체결 승인권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04FC7071-03E3-4DBA-B4C9-A3367A06A615}" type="parTrans" cxnId="{D37FB11B-AB43-4237-B1D7-B249690DB394}">
      <dgm:prSet/>
      <dgm:spPr/>
      <dgm:t>
        <a:bodyPr/>
        <a:lstStyle/>
        <a:p>
          <a:pPr latinLnBrk="1"/>
          <a:endParaRPr lang="ko-KR" altLang="en-US"/>
        </a:p>
      </dgm:t>
    </dgm:pt>
    <dgm:pt modelId="{4D4A1588-3187-4298-95B7-C9BD624DCABC}" type="sibTrans" cxnId="{D37FB11B-AB43-4237-B1D7-B249690DB394}">
      <dgm:prSet/>
      <dgm:spPr>
        <a:xfrm>
          <a:off x="990340" y="523161"/>
          <a:ext cx="3591483" cy="3591483"/>
        </a:xfrm>
        <a:prstGeom prst="blockArc">
          <a:avLst>
            <a:gd name="adj1" fmla="val 5400000"/>
            <a:gd name="adj2" fmla="val 9000000"/>
            <a:gd name="adj3" fmla="val 4513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6A89FFB1-88C2-4002-985B-B9960673F4EC}">
      <dgm:prSet phldrT="[텍스트]"/>
      <dgm:spPr>
        <a:xfrm>
          <a:off x="703222" y="2633719"/>
          <a:ext cx="1125588" cy="112558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국정조사권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25B13266-544F-4CC1-8725-C052C2BDD9F9}" type="parTrans" cxnId="{CA72F5F6-F481-4449-9CB3-14484561DA45}">
      <dgm:prSet/>
      <dgm:spPr/>
      <dgm:t>
        <a:bodyPr/>
        <a:lstStyle/>
        <a:p>
          <a:pPr latinLnBrk="1"/>
          <a:endParaRPr lang="ko-KR" altLang="en-US"/>
        </a:p>
      </dgm:t>
    </dgm:pt>
    <dgm:pt modelId="{4ACB2DA8-FA1D-47DE-B895-FA98CCEC04D5}" type="sibTrans" cxnId="{CA72F5F6-F481-4449-9CB3-14484561DA45}">
      <dgm:prSet/>
      <dgm:spPr>
        <a:xfrm>
          <a:off x="990340" y="523161"/>
          <a:ext cx="3591483" cy="3591483"/>
        </a:xfrm>
        <a:prstGeom prst="blockArc">
          <a:avLst>
            <a:gd name="adj1" fmla="val 9000000"/>
            <a:gd name="adj2" fmla="val 12600000"/>
            <a:gd name="adj3" fmla="val 4513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D368EA0D-0E5D-4FF5-B3A4-04326764DC5A}">
      <dgm:prSet phldrT="[텍스트]"/>
      <dgm:spPr>
        <a:xfrm>
          <a:off x="703222" y="878498"/>
          <a:ext cx="1125588" cy="1125588"/>
        </a:xfrm>
        <a:prstGeom prst="ellipse">
          <a:avLst/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헌법개정의 </a:t>
          </a:r>
          <a:r>
            <a:rPr lang="ko-KR" alt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발의권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9B3C67A2-1BE3-4536-9D5D-382604A94A04}" type="parTrans" cxnId="{CC9F5324-DD1F-4271-9178-8383AC793B79}">
      <dgm:prSet/>
      <dgm:spPr/>
      <dgm:t>
        <a:bodyPr/>
        <a:lstStyle/>
        <a:p>
          <a:pPr latinLnBrk="1"/>
          <a:endParaRPr lang="ko-KR" altLang="en-US"/>
        </a:p>
      </dgm:t>
    </dgm:pt>
    <dgm:pt modelId="{640C3637-F919-4D16-86EA-98788DE69398}" type="sibTrans" cxnId="{CC9F5324-DD1F-4271-9178-8383AC793B79}">
      <dgm:prSet/>
      <dgm:spPr>
        <a:xfrm>
          <a:off x="990340" y="523161"/>
          <a:ext cx="3591483" cy="3591483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</dgm:spPr>
      <dgm:t>
        <a:bodyPr/>
        <a:lstStyle/>
        <a:p>
          <a:pPr latinLnBrk="1"/>
          <a:endParaRPr lang="ko-KR" altLang="en-US"/>
        </a:p>
      </dgm:t>
    </dgm:pt>
    <dgm:pt modelId="{924839EB-041B-4186-93AE-AFB9F3ACE596}" type="pres">
      <dgm:prSet presAssocID="{8C19160A-970A-4629-8FB2-ED26621A76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E53657A-579E-4BE2-B6FD-1BA69FD2B6B5}" type="pres">
      <dgm:prSet presAssocID="{7F1ADBE5-C7E0-4B0D-82E6-79FEF7FF35EB}" presName="centerShape" presStyleLbl="node0" presStyleIdx="0" presStyleCnt="1"/>
      <dgm:spPr/>
    </dgm:pt>
    <dgm:pt modelId="{D142E9DF-D825-488A-A51C-2834B29DA7A7}" type="pres">
      <dgm:prSet presAssocID="{336D689C-6721-444F-82DF-B64CB8537E1C}" presName="node" presStyleLbl="node1" presStyleIdx="0" presStyleCnt="6">
        <dgm:presLayoutVars>
          <dgm:bulletEnabled val="1"/>
        </dgm:presLayoutVars>
      </dgm:prSet>
      <dgm:spPr/>
    </dgm:pt>
    <dgm:pt modelId="{29069810-6AB1-4DC0-849C-3FCED0632610}" type="pres">
      <dgm:prSet presAssocID="{336D689C-6721-444F-82DF-B64CB8537E1C}" presName="dummy" presStyleCnt="0"/>
      <dgm:spPr/>
    </dgm:pt>
    <dgm:pt modelId="{A77BD076-9F42-4F96-8B06-2358CAD5D4C8}" type="pres">
      <dgm:prSet presAssocID="{4F1DAB74-ABBF-424B-8CED-5A9EF84C8FA3}" presName="sibTrans" presStyleLbl="sibTrans2D1" presStyleIdx="0" presStyleCnt="6"/>
      <dgm:spPr/>
    </dgm:pt>
    <dgm:pt modelId="{14D98226-25FC-4322-B5A0-B6DC0747FD92}" type="pres">
      <dgm:prSet presAssocID="{9072D56B-604E-4B39-BF05-38DD940E2359}" presName="node" presStyleLbl="node1" presStyleIdx="1" presStyleCnt="6">
        <dgm:presLayoutVars>
          <dgm:bulletEnabled val="1"/>
        </dgm:presLayoutVars>
      </dgm:prSet>
      <dgm:spPr/>
    </dgm:pt>
    <dgm:pt modelId="{B8106C00-6FD4-4776-9021-4CE648495F89}" type="pres">
      <dgm:prSet presAssocID="{9072D56B-604E-4B39-BF05-38DD940E2359}" presName="dummy" presStyleCnt="0"/>
      <dgm:spPr/>
    </dgm:pt>
    <dgm:pt modelId="{873D02E0-3C71-448A-9F66-9A50409000EC}" type="pres">
      <dgm:prSet presAssocID="{E0A7A176-F259-413F-A39E-29089FCF92A5}" presName="sibTrans" presStyleLbl="sibTrans2D1" presStyleIdx="1" presStyleCnt="6"/>
      <dgm:spPr/>
    </dgm:pt>
    <dgm:pt modelId="{9408BE04-82D3-4E54-AC8B-BACA68DB70BB}" type="pres">
      <dgm:prSet presAssocID="{77A1B394-FABB-4FEB-A357-6914A4C9C7C3}" presName="node" presStyleLbl="node1" presStyleIdx="2" presStyleCnt="6">
        <dgm:presLayoutVars>
          <dgm:bulletEnabled val="1"/>
        </dgm:presLayoutVars>
      </dgm:prSet>
      <dgm:spPr/>
    </dgm:pt>
    <dgm:pt modelId="{4A8B1100-BC9C-4437-9422-0A49D2F4EA57}" type="pres">
      <dgm:prSet presAssocID="{77A1B394-FABB-4FEB-A357-6914A4C9C7C3}" presName="dummy" presStyleCnt="0"/>
      <dgm:spPr/>
    </dgm:pt>
    <dgm:pt modelId="{B83ABA8C-CC27-4C49-A72B-8F7E8B42BD7E}" type="pres">
      <dgm:prSet presAssocID="{0EBCDB0B-4349-4BD1-B00B-80100506EE0E}" presName="sibTrans" presStyleLbl="sibTrans2D1" presStyleIdx="2" presStyleCnt="6"/>
      <dgm:spPr/>
    </dgm:pt>
    <dgm:pt modelId="{E2EA067B-5A9C-4106-AD49-0FECE144D1B7}" type="pres">
      <dgm:prSet presAssocID="{26BADA4F-B899-46A9-BA80-D8B46F3A981B}" presName="node" presStyleLbl="node1" presStyleIdx="3" presStyleCnt="6">
        <dgm:presLayoutVars>
          <dgm:bulletEnabled val="1"/>
        </dgm:presLayoutVars>
      </dgm:prSet>
      <dgm:spPr/>
    </dgm:pt>
    <dgm:pt modelId="{E0CE6BA0-379B-4652-BE68-380EC0C51773}" type="pres">
      <dgm:prSet presAssocID="{26BADA4F-B899-46A9-BA80-D8B46F3A981B}" presName="dummy" presStyleCnt="0"/>
      <dgm:spPr/>
    </dgm:pt>
    <dgm:pt modelId="{594DA91B-3880-4D3A-949C-351712B37B05}" type="pres">
      <dgm:prSet presAssocID="{4D4A1588-3187-4298-95B7-C9BD624DCABC}" presName="sibTrans" presStyleLbl="sibTrans2D1" presStyleIdx="3" presStyleCnt="6"/>
      <dgm:spPr/>
    </dgm:pt>
    <dgm:pt modelId="{DA473DD5-883C-4E3C-8501-F2A19E0445E7}" type="pres">
      <dgm:prSet presAssocID="{6A89FFB1-88C2-4002-985B-B9960673F4EC}" presName="node" presStyleLbl="node1" presStyleIdx="4" presStyleCnt="6">
        <dgm:presLayoutVars>
          <dgm:bulletEnabled val="1"/>
        </dgm:presLayoutVars>
      </dgm:prSet>
      <dgm:spPr/>
    </dgm:pt>
    <dgm:pt modelId="{ADCE236F-D284-4EB7-8391-DFDC39B1EA3A}" type="pres">
      <dgm:prSet presAssocID="{6A89FFB1-88C2-4002-985B-B9960673F4EC}" presName="dummy" presStyleCnt="0"/>
      <dgm:spPr/>
    </dgm:pt>
    <dgm:pt modelId="{80C3A3D2-25C7-4A96-ABA0-99B1AC778070}" type="pres">
      <dgm:prSet presAssocID="{4ACB2DA8-FA1D-47DE-B895-FA98CCEC04D5}" presName="sibTrans" presStyleLbl="sibTrans2D1" presStyleIdx="4" presStyleCnt="6"/>
      <dgm:spPr/>
    </dgm:pt>
    <dgm:pt modelId="{D9AC773A-5097-4A86-85F7-18DD72D98D9D}" type="pres">
      <dgm:prSet presAssocID="{D368EA0D-0E5D-4FF5-B3A4-04326764DC5A}" presName="node" presStyleLbl="node1" presStyleIdx="5" presStyleCnt="6">
        <dgm:presLayoutVars>
          <dgm:bulletEnabled val="1"/>
        </dgm:presLayoutVars>
      </dgm:prSet>
      <dgm:spPr/>
    </dgm:pt>
    <dgm:pt modelId="{E84CABE6-62B7-4698-BEDC-E610B40F18BF}" type="pres">
      <dgm:prSet presAssocID="{D368EA0D-0E5D-4FF5-B3A4-04326764DC5A}" presName="dummy" presStyleCnt="0"/>
      <dgm:spPr/>
    </dgm:pt>
    <dgm:pt modelId="{F055105D-2E20-459E-8E53-229BE01515EE}" type="pres">
      <dgm:prSet presAssocID="{640C3637-F919-4D16-86EA-98788DE69398}" presName="sibTrans" presStyleLbl="sibTrans2D1" presStyleIdx="5" presStyleCnt="6"/>
      <dgm:spPr/>
    </dgm:pt>
  </dgm:ptLst>
  <dgm:cxnLst>
    <dgm:cxn modelId="{968AC600-3C38-469D-AB2F-E0BCA7C83C96}" srcId="{7F1ADBE5-C7E0-4B0D-82E6-79FEF7FF35EB}" destId="{336D689C-6721-444F-82DF-B64CB8537E1C}" srcOrd="0" destOrd="0" parTransId="{3631F43E-57F0-4C8D-BF9B-19363A02BE52}" sibTransId="{4F1DAB74-ABBF-424B-8CED-5A9EF84C8FA3}"/>
    <dgm:cxn modelId="{34328A02-7BAC-44B1-9B99-8337EA31DD2E}" type="presOf" srcId="{4D4A1588-3187-4298-95B7-C9BD624DCABC}" destId="{594DA91B-3880-4D3A-949C-351712B37B05}" srcOrd="0" destOrd="0" presId="urn:microsoft.com/office/officeart/2005/8/layout/radial6"/>
    <dgm:cxn modelId="{1A0BF105-3FA7-4457-ACB6-4E86AAE89D0B}" srcId="{7F1ADBE5-C7E0-4B0D-82E6-79FEF7FF35EB}" destId="{9072D56B-604E-4B39-BF05-38DD940E2359}" srcOrd="1" destOrd="0" parTransId="{25D43074-EFAE-4514-A110-F6E43A24A362}" sibTransId="{E0A7A176-F259-413F-A39E-29089FCF92A5}"/>
    <dgm:cxn modelId="{08A9FC05-F301-43F8-A02E-23C0468C79DF}" srcId="{7F1ADBE5-C7E0-4B0D-82E6-79FEF7FF35EB}" destId="{77A1B394-FABB-4FEB-A357-6914A4C9C7C3}" srcOrd="2" destOrd="0" parTransId="{4C478F1C-8FB8-48E4-AC4B-08FF50404518}" sibTransId="{0EBCDB0B-4349-4BD1-B00B-80100506EE0E}"/>
    <dgm:cxn modelId="{C6919706-C06D-41D4-93C3-42F35761863C}" type="presOf" srcId="{26BADA4F-B899-46A9-BA80-D8B46F3A981B}" destId="{E2EA067B-5A9C-4106-AD49-0FECE144D1B7}" srcOrd="0" destOrd="0" presId="urn:microsoft.com/office/officeart/2005/8/layout/radial6"/>
    <dgm:cxn modelId="{4CC56717-20EB-40B2-A95B-938167364ADE}" type="presOf" srcId="{0EBCDB0B-4349-4BD1-B00B-80100506EE0E}" destId="{B83ABA8C-CC27-4C49-A72B-8F7E8B42BD7E}" srcOrd="0" destOrd="0" presId="urn:microsoft.com/office/officeart/2005/8/layout/radial6"/>
    <dgm:cxn modelId="{D37FB11B-AB43-4237-B1D7-B249690DB394}" srcId="{7F1ADBE5-C7E0-4B0D-82E6-79FEF7FF35EB}" destId="{26BADA4F-B899-46A9-BA80-D8B46F3A981B}" srcOrd="3" destOrd="0" parTransId="{04FC7071-03E3-4DBA-B4C9-A3367A06A615}" sibTransId="{4D4A1588-3187-4298-95B7-C9BD624DCABC}"/>
    <dgm:cxn modelId="{CC9F5324-DD1F-4271-9178-8383AC793B79}" srcId="{7F1ADBE5-C7E0-4B0D-82E6-79FEF7FF35EB}" destId="{D368EA0D-0E5D-4FF5-B3A4-04326764DC5A}" srcOrd="5" destOrd="0" parTransId="{9B3C67A2-1BE3-4536-9D5D-382604A94A04}" sibTransId="{640C3637-F919-4D16-86EA-98788DE69398}"/>
    <dgm:cxn modelId="{E1AA713A-FD90-471F-9972-99AD2D51181F}" type="presOf" srcId="{77A1B394-FABB-4FEB-A357-6914A4C9C7C3}" destId="{9408BE04-82D3-4E54-AC8B-BACA68DB70BB}" srcOrd="0" destOrd="0" presId="urn:microsoft.com/office/officeart/2005/8/layout/radial6"/>
    <dgm:cxn modelId="{1CB26D63-0B6F-402F-93B5-48CC02D53653}" type="presOf" srcId="{E0A7A176-F259-413F-A39E-29089FCF92A5}" destId="{873D02E0-3C71-448A-9F66-9A50409000EC}" srcOrd="0" destOrd="0" presId="urn:microsoft.com/office/officeart/2005/8/layout/radial6"/>
    <dgm:cxn modelId="{2C3C439D-B26D-4B2E-8576-3BBAAEE5BC3C}" type="presOf" srcId="{8C19160A-970A-4629-8FB2-ED26621A7686}" destId="{924839EB-041B-4186-93AE-AFB9F3ACE596}" srcOrd="0" destOrd="0" presId="urn:microsoft.com/office/officeart/2005/8/layout/radial6"/>
    <dgm:cxn modelId="{0C02F9A4-7350-4AD5-B120-0F40DD9BB686}" type="presOf" srcId="{640C3637-F919-4D16-86EA-98788DE69398}" destId="{F055105D-2E20-459E-8E53-229BE01515EE}" srcOrd="0" destOrd="0" presId="urn:microsoft.com/office/officeart/2005/8/layout/radial6"/>
    <dgm:cxn modelId="{7B20FFBE-7784-44AC-838E-4443CBAA191A}" type="presOf" srcId="{D368EA0D-0E5D-4FF5-B3A4-04326764DC5A}" destId="{D9AC773A-5097-4A86-85F7-18DD72D98D9D}" srcOrd="0" destOrd="0" presId="urn:microsoft.com/office/officeart/2005/8/layout/radial6"/>
    <dgm:cxn modelId="{5A12DFC5-7C96-46E2-878A-DFF005DD6F7A}" type="presOf" srcId="{9072D56B-604E-4B39-BF05-38DD940E2359}" destId="{14D98226-25FC-4322-B5A0-B6DC0747FD92}" srcOrd="0" destOrd="0" presId="urn:microsoft.com/office/officeart/2005/8/layout/radial6"/>
    <dgm:cxn modelId="{B80BB5CC-053B-4F4B-9D9A-97354ADAFCFB}" type="presOf" srcId="{4F1DAB74-ABBF-424B-8CED-5A9EF84C8FA3}" destId="{A77BD076-9F42-4F96-8B06-2358CAD5D4C8}" srcOrd="0" destOrd="0" presId="urn:microsoft.com/office/officeart/2005/8/layout/radial6"/>
    <dgm:cxn modelId="{C1383BD0-68DE-4323-B100-4938C1ABA23D}" type="presOf" srcId="{4ACB2DA8-FA1D-47DE-B895-FA98CCEC04D5}" destId="{80C3A3D2-25C7-4A96-ABA0-99B1AC778070}" srcOrd="0" destOrd="0" presId="urn:microsoft.com/office/officeart/2005/8/layout/radial6"/>
    <dgm:cxn modelId="{29460CD3-BBC0-4DD3-B065-D6F4295A9008}" srcId="{8C19160A-970A-4629-8FB2-ED26621A7686}" destId="{7F1ADBE5-C7E0-4B0D-82E6-79FEF7FF35EB}" srcOrd="0" destOrd="0" parTransId="{70E6D362-942D-4D53-89F9-0A0F1EC0B251}" sibTransId="{8493BE44-4994-4583-8C28-04AE6DA52F27}"/>
    <dgm:cxn modelId="{67261FD3-C2C2-4CE1-BBED-7BC1367A1905}" type="presOf" srcId="{336D689C-6721-444F-82DF-B64CB8537E1C}" destId="{D142E9DF-D825-488A-A51C-2834B29DA7A7}" srcOrd="0" destOrd="0" presId="urn:microsoft.com/office/officeart/2005/8/layout/radial6"/>
    <dgm:cxn modelId="{CC4D5ADD-5C66-401B-8B3B-8DF28E9B7C19}" type="presOf" srcId="{7F1ADBE5-C7E0-4B0D-82E6-79FEF7FF35EB}" destId="{7E53657A-579E-4BE2-B6FD-1BA69FD2B6B5}" srcOrd="0" destOrd="0" presId="urn:microsoft.com/office/officeart/2005/8/layout/radial6"/>
    <dgm:cxn modelId="{FB9DD1F6-B41D-4A81-ADB6-08AA39D25DEF}" type="presOf" srcId="{6A89FFB1-88C2-4002-985B-B9960673F4EC}" destId="{DA473DD5-883C-4E3C-8501-F2A19E0445E7}" srcOrd="0" destOrd="0" presId="urn:microsoft.com/office/officeart/2005/8/layout/radial6"/>
    <dgm:cxn modelId="{CA72F5F6-F481-4449-9CB3-14484561DA45}" srcId="{7F1ADBE5-C7E0-4B0D-82E6-79FEF7FF35EB}" destId="{6A89FFB1-88C2-4002-985B-B9960673F4EC}" srcOrd="4" destOrd="0" parTransId="{25B13266-544F-4CC1-8725-C052C2BDD9F9}" sibTransId="{4ACB2DA8-FA1D-47DE-B895-FA98CCEC04D5}"/>
    <dgm:cxn modelId="{7BCD943A-C905-4865-8AF2-EDC7D07D4E27}" type="presParOf" srcId="{924839EB-041B-4186-93AE-AFB9F3ACE596}" destId="{7E53657A-579E-4BE2-B6FD-1BA69FD2B6B5}" srcOrd="0" destOrd="0" presId="urn:microsoft.com/office/officeart/2005/8/layout/radial6"/>
    <dgm:cxn modelId="{241F6D64-3A6C-4D30-8A2B-75B3C5C1EAE8}" type="presParOf" srcId="{924839EB-041B-4186-93AE-AFB9F3ACE596}" destId="{D142E9DF-D825-488A-A51C-2834B29DA7A7}" srcOrd="1" destOrd="0" presId="urn:microsoft.com/office/officeart/2005/8/layout/radial6"/>
    <dgm:cxn modelId="{0DFD218C-1D64-4622-948C-6C5E94E4DF9A}" type="presParOf" srcId="{924839EB-041B-4186-93AE-AFB9F3ACE596}" destId="{29069810-6AB1-4DC0-849C-3FCED0632610}" srcOrd="2" destOrd="0" presId="urn:microsoft.com/office/officeart/2005/8/layout/radial6"/>
    <dgm:cxn modelId="{BF5AE7FC-8B43-42B8-9F1A-F093C082E4C3}" type="presParOf" srcId="{924839EB-041B-4186-93AE-AFB9F3ACE596}" destId="{A77BD076-9F42-4F96-8B06-2358CAD5D4C8}" srcOrd="3" destOrd="0" presId="urn:microsoft.com/office/officeart/2005/8/layout/radial6"/>
    <dgm:cxn modelId="{561F696D-E8FB-4618-BE71-6D1FEC8FC80A}" type="presParOf" srcId="{924839EB-041B-4186-93AE-AFB9F3ACE596}" destId="{14D98226-25FC-4322-B5A0-B6DC0747FD92}" srcOrd="4" destOrd="0" presId="urn:microsoft.com/office/officeart/2005/8/layout/radial6"/>
    <dgm:cxn modelId="{883E2A25-5DBC-4C55-A93A-EA94CCEF4537}" type="presParOf" srcId="{924839EB-041B-4186-93AE-AFB9F3ACE596}" destId="{B8106C00-6FD4-4776-9021-4CE648495F89}" srcOrd="5" destOrd="0" presId="urn:microsoft.com/office/officeart/2005/8/layout/radial6"/>
    <dgm:cxn modelId="{994A0985-E815-4630-963B-5C2B625A64D2}" type="presParOf" srcId="{924839EB-041B-4186-93AE-AFB9F3ACE596}" destId="{873D02E0-3C71-448A-9F66-9A50409000EC}" srcOrd="6" destOrd="0" presId="urn:microsoft.com/office/officeart/2005/8/layout/radial6"/>
    <dgm:cxn modelId="{F6B4D4D3-C8C5-48E2-8CC8-09B691F42859}" type="presParOf" srcId="{924839EB-041B-4186-93AE-AFB9F3ACE596}" destId="{9408BE04-82D3-4E54-AC8B-BACA68DB70BB}" srcOrd="7" destOrd="0" presId="urn:microsoft.com/office/officeart/2005/8/layout/radial6"/>
    <dgm:cxn modelId="{ECE5ADFD-D17E-416F-94A9-A8FF66E40EEA}" type="presParOf" srcId="{924839EB-041B-4186-93AE-AFB9F3ACE596}" destId="{4A8B1100-BC9C-4437-9422-0A49D2F4EA57}" srcOrd="8" destOrd="0" presId="urn:microsoft.com/office/officeart/2005/8/layout/radial6"/>
    <dgm:cxn modelId="{949645B0-D3CE-48A1-B5C9-3FF578C5F75F}" type="presParOf" srcId="{924839EB-041B-4186-93AE-AFB9F3ACE596}" destId="{B83ABA8C-CC27-4C49-A72B-8F7E8B42BD7E}" srcOrd="9" destOrd="0" presId="urn:microsoft.com/office/officeart/2005/8/layout/radial6"/>
    <dgm:cxn modelId="{88BF69C8-A8C9-4FFA-9EBA-3FB11BBF8180}" type="presParOf" srcId="{924839EB-041B-4186-93AE-AFB9F3ACE596}" destId="{E2EA067B-5A9C-4106-AD49-0FECE144D1B7}" srcOrd="10" destOrd="0" presId="urn:microsoft.com/office/officeart/2005/8/layout/radial6"/>
    <dgm:cxn modelId="{E604DB69-DA62-4B8B-B2AB-4E96D79283CD}" type="presParOf" srcId="{924839EB-041B-4186-93AE-AFB9F3ACE596}" destId="{E0CE6BA0-379B-4652-BE68-380EC0C51773}" srcOrd="11" destOrd="0" presId="urn:microsoft.com/office/officeart/2005/8/layout/radial6"/>
    <dgm:cxn modelId="{CAF28F5F-F907-44D9-A727-B83FFE71B6F9}" type="presParOf" srcId="{924839EB-041B-4186-93AE-AFB9F3ACE596}" destId="{594DA91B-3880-4D3A-949C-351712B37B05}" srcOrd="12" destOrd="0" presId="urn:microsoft.com/office/officeart/2005/8/layout/radial6"/>
    <dgm:cxn modelId="{78146D48-575A-4005-A763-47F8483A57C0}" type="presParOf" srcId="{924839EB-041B-4186-93AE-AFB9F3ACE596}" destId="{DA473DD5-883C-4E3C-8501-F2A19E0445E7}" srcOrd="13" destOrd="0" presId="urn:microsoft.com/office/officeart/2005/8/layout/radial6"/>
    <dgm:cxn modelId="{233A9DAB-C80A-4A97-B3C9-DB2369D00175}" type="presParOf" srcId="{924839EB-041B-4186-93AE-AFB9F3ACE596}" destId="{ADCE236F-D284-4EB7-8391-DFDC39B1EA3A}" srcOrd="14" destOrd="0" presId="urn:microsoft.com/office/officeart/2005/8/layout/radial6"/>
    <dgm:cxn modelId="{58103B12-8E4F-4545-AC1B-7B89D8F06D1E}" type="presParOf" srcId="{924839EB-041B-4186-93AE-AFB9F3ACE596}" destId="{80C3A3D2-25C7-4A96-ABA0-99B1AC778070}" srcOrd="15" destOrd="0" presId="urn:microsoft.com/office/officeart/2005/8/layout/radial6"/>
    <dgm:cxn modelId="{1FC1FC78-04F5-4379-91A5-9E0C928669B2}" type="presParOf" srcId="{924839EB-041B-4186-93AE-AFB9F3ACE596}" destId="{D9AC773A-5097-4A86-85F7-18DD72D98D9D}" srcOrd="16" destOrd="0" presId="urn:microsoft.com/office/officeart/2005/8/layout/radial6"/>
    <dgm:cxn modelId="{5212FE6F-8B0A-414A-9F4B-2D3D994DC2C7}" type="presParOf" srcId="{924839EB-041B-4186-93AE-AFB9F3ACE596}" destId="{E84CABE6-62B7-4698-BEDC-E610B40F18BF}" srcOrd="17" destOrd="0" presId="urn:microsoft.com/office/officeart/2005/8/layout/radial6"/>
    <dgm:cxn modelId="{7139DED3-CF93-422C-BA63-F3389342BEC7}" type="presParOf" srcId="{924839EB-041B-4186-93AE-AFB9F3ACE596}" destId="{F055105D-2E20-459E-8E53-229BE01515E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0E920-880F-48F3-A629-84001F0033DA}" type="doc">
      <dgm:prSet loTypeId="urn:microsoft.com/office/officeart/2005/8/layout/process1" loCatId="process" qsTypeId="urn:microsoft.com/office/officeart/2005/8/quickstyle/simple4" qsCatId="simple" csTypeId="urn:microsoft.com/office/officeart/2005/8/colors/accent2_2" csCatId="accent2" phldr="1"/>
      <dgm:spPr/>
    </dgm:pt>
    <dgm:pt modelId="{001470F9-70B7-407D-B507-097BB0441F4D}">
      <dgm:prSet phldrT="[텍스트]"/>
      <dgm:spPr>
        <a:xfrm>
          <a:off x="3113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법률안 </a:t>
          </a:r>
          <a:endParaRPr lang="en-US" altLang="ko-KR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제출</a:t>
          </a:r>
        </a:p>
      </dgm:t>
    </dgm:pt>
    <dgm:pt modelId="{7E99654A-D2AF-4B8B-8DF3-2422F6B19096}" type="parTrans" cxnId="{B2AE82DF-6E8C-44AA-BF66-A0708C4CFC51}">
      <dgm:prSet/>
      <dgm:spPr/>
      <dgm:t>
        <a:bodyPr/>
        <a:lstStyle/>
        <a:p>
          <a:pPr latinLnBrk="1"/>
          <a:endParaRPr lang="ko-KR" altLang="en-US"/>
        </a:p>
      </dgm:t>
    </dgm:pt>
    <dgm:pt modelId="{D3D03D58-D7D1-4748-98AB-205FE40C4D21}" type="sibTrans" cxnId="{B2AE82DF-6E8C-44AA-BF66-A0708C4CFC51}">
      <dgm:prSet/>
      <dgm:spPr>
        <a:xfrm>
          <a:off x="1300060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latinLnBrk="1"/>
          <a:endParaRPr lang="ko-KR" altLang="en-US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gm:t>
    </dgm:pt>
    <dgm:pt modelId="{EADA6DFF-100B-44A9-A2E3-F68439055B24}">
      <dgm:prSet phldrT="[텍스트]"/>
      <dgm:spPr>
        <a:xfrm>
          <a:off x="1653773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법률안 </a:t>
          </a:r>
          <a:endParaRPr lang="en-US" altLang="ko-KR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회부</a:t>
          </a:r>
        </a:p>
      </dgm:t>
    </dgm:pt>
    <dgm:pt modelId="{FBA66568-DC0F-4A53-B1B1-5EC5199C9479}" type="parTrans" cxnId="{387038A5-9980-4FA8-84A1-B8D3E52CA275}">
      <dgm:prSet/>
      <dgm:spPr/>
      <dgm:t>
        <a:bodyPr/>
        <a:lstStyle/>
        <a:p>
          <a:pPr latinLnBrk="1"/>
          <a:endParaRPr lang="ko-KR" altLang="en-US"/>
        </a:p>
      </dgm:t>
    </dgm:pt>
    <dgm:pt modelId="{20B7C20B-0174-4F3F-94FC-BA61AD96E0A1}" type="sibTrans" cxnId="{387038A5-9980-4FA8-84A1-B8D3E52CA275}">
      <dgm:prSet/>
      <dgm:spPr>
        <a:xfrm>
          <a:off x="295072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latinLnBrk="1"/>
          <a:endParaRPr lang="ko-KR" altLang="en-US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gm:t>
    </dgm:pt>
    <dgm:pt modelId="{1881E6D2-7C23-44B1-8D5F-F9E19561E4DE}">
      <dgm:prSet phldrT="[텍스트]"/>
      <dgm:spPr>
        <a:xfrm>
          <a:off x="3304434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위원회 </a:t>
          </a:r>
          <a:endParaRPr lang="en-US" altLang="ko-KR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심사</a:t>
          </a:r>
        </a:p>
      </dgm:t>
    </dgm:pt>
    <dgm:pt modelId="{F4A38CFC-06DB-4807-8F9D-D3C3AC2E103A}" type="parTrans" cxnId="{B20FDF06-2A90-4DD4-9D70-A6231D8BDE48}">
      <dgm:prSet/>
      <dgm:spPr/>
      <dgm:t>
        <a:bodyPr/>
        <a:lstStyle/>
        <a:p>
          <a:pPr latinLnBrk="1"/>
          <a:endParaRPr lang="ko-KR" altLang="en-US"/>
        </a:p>
      </dgm:t>
    </dgm:pt>
    <dgm:pt modelId="{881EA307-CBE2-4C45-8DF2-0EA8BF3C002B}" type="sibTrans" cxnId="{B20FDF06-2A90-4DD4-9D70-A6231D8BDE48}">
      <dgm:prSet/>
      <dgm:spPr>
        <a:xfrm>
          <a:off x="460138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latinLnBrk="1"/>
          <a:endParaRPr lang="ko-KR" altLang="en-US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gm:t>
    </dgm:pt>
    <dgm:pt modelId="{249C5786-8950-4296-96A4-3F01EF5CA73B}">
      <dgm:prSet phldrT="[텍스트]"/>
      <dgm:spPr>
        <a:xfrm>
          <a:off x="4955094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본회의 </a:t>
          </a:r>
          <a:endParaRPr lang="en-US" altLang="ko-KR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심의</a:t>
          </a:r>
        </a:p>
      </dgm:t>
    </dgm:pt>
    <dgm:pt modelId="{2D9F0143-F68F-42A2-9387-75F1873428D2}" type="parTrans" cxnId="{53B1672E-E4FA-4F81-AE11-72F7EB282F90}">
      <dgm:prSet/>
      <dgm:spPr/>
      <dgm:t>
        <a:bodyPr/>
        <a:lstStyle/>
        <a:p>
          <a:pPr latinLnBrk="1"/>
          <a:endParaRPr lang="ko-KR" altLang="en-US"/>
        </a:p>
      </dgm:t>
    </dgm:pt>
    <dgm:pt modelId="{1DA044A4-4CFD-4736-AF00-6B68D45801E8}" type="sibTrans" cxnId="{53B1672E-E4FA-4F81-AE11-72F7EB282F90}">
      <dgm:prSet/>
      <dgm:spPr>
        <a:xfrm>
          <a:off x="625204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latinLnBrk="1"/>
          <a:endParaRPr lang="ko-KR" altLang="en-US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gm:t>
    </dgm:pt>
    <dgm:pt modelId="{71706019-335A-4FCB-8FCF-143C107B3C8A}">
      <dgm:prSet phldrT="[텍스트]"/>
      <dgm:spPr>
        <a:xfrm>
          <a:off x="6605754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타 의원 </a:t>
          </a:r>
          <a:endParaRPr lang="en-US" altLang="ko-KR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송부</a:t>
          </a:r>
        </a:p>
      </dgm:t>
    </dgm:pt>
    <dgm:pt modelId="{3FDF8970-CBCD-4AD7-A903-34B9CD125E5F}" type="parTrans" cxnId="{0B15AC0E-2870-4A4A-ABE2-243D212F4128}">
      <dgm:prSet/>
      <dgm:spPr/>
      <dgm:t>
        <a:bodyPr/>
        <a:lstStyle/>
        <a:p>
          <a:pPr latinLnBrk="1"/>
          <a:endParaRPr lang="ko-KR" altLang="en-US"/>
        </a:p>
      </dgm:t>
    </dgm:pt>
    <dgm:pt modelId="{9BA36065-F578-4DA4-85BC-0158334A371A}" type="sibTrans" cxnId="{0B15AC0E-2870-4A4A-ABE2-243D212F4128}">
      <dgm:prSet/>
      <dgm:spPr>
        <a:xfrm>
          <a:off x="7902702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latinLnBrk="1"/>
          <a:endParaRPr lang="ko-KR" altLang="en-US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gm:t>
    </dgm:pt>
    <dgm:pt modelId="{A4159A75-D0D7-4518-86B3-69C7EF7804CA}">
      <dgm:prSet phldrT="[텍스트]"/>
      <dgm:spPr>
        <a:xfrm>
          <a:off x="8256415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법률의 </a:t>
          </a:r>
          <a:endParaRPr lang="en-US" altLang="ko-KR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성립</a:t>
          </a:r>
        </a:p>
      </dgm:t>
    </dgm:pt>
    <dgm:pt modelId="{9697346C-345A-4F19-9727-32FA7827C274}" type="parTrans" cxnId="{65BCD530-B2AE-43A2-8663-17DC5517C1BE}">
      <dgm:prSet/>
      <dgm:spPr/>
      <dgm:t>
        <a:bodyPr/>
        <a:lstStyle/>
        <a:p>
          <a:pPr latinLnBrk="1"/>
          <a:endParaRPr lang="ko-KR" altLang="en-US"/>
        </a:p>
      </dgm:t>
    </dgm:pt>
    <dgm:pt modelId="{E328D851-CDFD-43ED-9302-A7599D934977}" type="sibTrans" cxnId="{65BCD530-B2AE-43A2-8663-17DC5517C1BE}">
      <dgm:prSet/>
      <dgm:spPr>
        <a:xfrm>
          <a:off x="9553362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latinLnBrk="1"/>
          <a:endParaRPr lang="ko-KR" altLang="en-US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gm:t>
    </dgm:pt>
    <dgm:pt modelId="{20F9ABB8-030C-48EF-A60C-84C5C1B32CD5}">
      <dgm:prSet phldrT="[텍스트]"/>
      <dgm:spPr>
        <a:xfrm>
          <a:off x="9907075" y="2242314"/>
          <a:ext cx="1179043" cy="933332"/>
        </a:xfrm>
        <a:prstGeom prst="roundRect">
          <a:avLst>
            <a:gd name="adj" fmla="val 10000"/>
          </a:avLst>
        </a:prstGeo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공포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569C9A58-EC2C-49F8-B48E-E258E60CB720}" type="parTrans" cxnId="{FA4CA296-F42F-4C15-AC22-AD81CFD16034}">
      <dgm:prSet/>
      <dgm:spPr/>
      <dgm:t>
        <a:bodyPr/>
        <a:lstStyle/>
        <a:p>
          <a:pPr latinLnBrk="1"/>
          <a:endParaRPr lang="ko-KR" altLang="en-US"/>
        </a:p>
      </dgm:t>
    </dgm:pt>
    <dgm:pt modelId="{4A3C0F75-3C5D-4A80-9381-E2D6B6CA7C36}" type="sibTrans" cxnId="{FA4CA296-F42F-4C15-AC22-AD81CFD16034}">
      <dgm:prSet/>
      <dgm:spPr/>
      <dgm:t>
        <a:bodyPr/>
        <a:lstStyle/>
        <a:p>
          <a:pPr latinLnBrk="1"/>
          <a:endParaRPr lang="ko-KR" altLang="en-US"/>
        </a:p>
      </dgm:t>
    </dgm:pt>
    <dgm:pt modelId="{F55B0F9D-F4CB-4B73-ABF2-2B402551A8A0}" type="pres">
      <dgm:prSet presAssocID="{6CF0E920-880F-48F3-A629-84001F0033DA}" presName="Name0" presStyleCnt="0">
        <dgm:presLayoutVars>
          <dgm:dir/>
          <dgm:resizeHandles val="exact"/>
        </dgm:presLayoutVars>
      </dgm:prSet>
      <dgm:spPr/>
    </dgm:pt>
    <dgm:pt modelId="{ACD90085-7180-4704-A162-4CC81879AB1B}" type="pres">
      <dgm:prSet presAssocID="{001470F9-70B7-407D-B507-097BB0441F4D}" presName="node" presStyleLbl="node1" presStyleIdx="0" presStyleCnt="7">
        <dgm:presLayoutVars>
          <dgm:bulletEnabled val="1"/>
        </dgm:presLayoutVars>
      </dgm:prSet>
      <dgm:spPr/>
    </dgm:pt>
    <dgm:pt modelId="{944788F0-49EB-405B-A916-066624CA769F}" type="pres">
      <dgm:prSet presAssocID="{D3D03D58-D7D1-4748-98AB-205FE40C4D21}" presName="sibTrans" presStyleLbl="sibTrans2D1" presStyleIdx="0" presStyleCnt="6"/>
      <dgm:spPr/>
    </dgm:pt>
    <dgm:pt modelId="{0D3098A9-C7E5-4980-9E74-65CD8C3BC449}" type="pres">
      <dgm:prSet presAssocID="{D3D03D58-D7D1-4748-98AB-205FE40C4D21}" presName="connectorText" presStyleLbl="sibTrans2D1" presStyleIdx="0" presStyleCnt="6"/>
      <dgm:spPr/>
    </dgm:pt>
    <dgm:pt modelId="{65DB20CA-F099-4837-BABD-8A6050937D55}" type="pres">
      <dgm:prSet presAssocID="{EADA6DFF-100B-44A9-A2E3-F68439055B24}" presName="node" presStyleLbl="node1" presStyleIdx="1" presStyleCnt="7">
        <dgm:presLayoutVars>
          <dgm:bulletEnabled val="1"/>
        </dgm:presLayoutVars>
      </dgm:prSet>
      <dgm:spPr/>
    </dgm:pt>
    <dgm:pt modelId="{A3A5E6A7-D9B7-42E5-B96A-3B8F11337ECD}" type="pres">
      <dgm:prSet presAssocID="{20B7C20B-0174-4F3F-94FC-BA61AD96E0A1}" presName="sibTrans" presStyleLbl="sibTrans2D1" presStyleIdx="1" presStyleCnt="6"/>
      <dgm:spPr/>
    </dgm:pt>
    <dgm:pt modelId="{25F4AF64-9464-45F5-B1E0-A55D5BFFEE4B}" type="pres">
      <dgm:prSet presAssocID="{20B7C20B-0174-4F3F-94FC-BA61AD96E0A1}" presName="connectorText" presStyleLbl="sibTrans2D1" presStyleIdx="1" presStyleCnt="6"/>
      <dgm:spPr/>
    </dgm:pt>
    <dgm:pt modelId="{4D8A9E71-E2F5-4A7E-9BBE-A0C4440EF578}" type="pres">
      <dgm:prSet presAssocID="{1881E6D2-7C23-44B1-8D5F-F9E19561E4DE}" presName="node" presStyleLbl="node1" presStyleIdx="2" presStyleCnt="7">
        <dgm:presLayoutVars>
          <dgm:bulletEnabled val="1"/>
        </dgm:presLayoutVars>
      </dgm:prSet>
      <dgm:spPr/>
    </dgm:pt>
    <dgm:pt modelId="{0A38CB90-399A-49AF-9792-3A620553D11E}" type="pres">
      <dgm:prSet presAssocID="{881EA307-CBE2-4C45-8DF2-0EA8BF3C002B}" presName="sibTrans" presStyleLbl="sibTrans2D1" presStyleIdx="2" presStyleCnt="6"/>
      <dgm:spPr/>
    </dgm:pt>
    <dgm:pt modelId="{56279829-D291-4215-AABA-24D1016380E5}" type="pres">
      <dgm:prSet presAssocID="{881EA307-CBE2-4C45-8DF2-0EA8BF3C002B}" presName="connectorText" presStyleLbl="sibTrans2D1" presStyleIdx="2" presStyleCnt="6"/>
      <dgm:spPr/>
    </dgm:pt>
    <dgm:pt modelId="{A0B88B31-B3BE-40B4-B0B1-052D07382750}" type="pres">
      <dgm:prSet presAssocID="{249C5786-8950-4296-96A4-3F01EF5CA73B}" presName="node" presStyleLbl="node1" presStyleIdx="3" presStyleCnt="7">
        <dgm:presLayoutVars>
          <dgm:bulletEnabled val="1"/>
        </dgm:presLayoutVars>
      </dgm:prSet>
      <dgm:spPr/>
    </dgm:pt>
    <dgm:pt modelId="{1A459AFA-7F38-49B9-A1CC-FAD4B2062200}" type="pres">
      <dgm:prSet presAssocID="{1DA044A4-4CFD-4736-AF00-6B68D45801E8}" presName="sibTrans" presStyleLbl="sibTrans2D1" presStyleIdx="3" presStyleCnt="6"/>
      <dgm:spPr/>
    </dgm:pt>
    <dgm:pt modelId="{0F7D1F7C-AC4A-47E7-BA72-118777548993}" type="pres">
      <dgm:prSet presAssocID="{1DA044A4-4CFD-4736-AF00-6B68D45801E8}" presName="connectorText" presStyleLbl="sibTrans2D1" presStyleIdx="3" presStyleCnt="6"/>
      <dgm:spPr/>
    </dgm:pt>
    <dgm:pt modelId="{16378E97-02CA-4D2D-B725-487DBE7DC203}" type="pres">
      <dgm:prSet presAssocID="{71706019-335A-4FCB-8FCF-143C107B3C8A}" presName="node" presStyleLbl="node1" presStyleIdx="4" presStyleCnt="7">
        <dgm:presLayoutVars>
          <dgm:bulletEnabled val="1"/>
        </dgm:presLayoutVars>
      </dgm:prSet>
      <dgm:spPr/>
    </dgm:pt>
    <dgm:pt modelId="{FB4E991F-0911-4468-8028-9D9FC0E7C8DC}" type="pres">
      <dgm:prSet presAssocID="{9BA36065-F578-4DA4-85BC-0158334A371A}" presName="sibTrans" presStyleLbl="sibTrans2D1" presStyleIdx="4" presStyleCnt="6"/>
      <dgm:spPr/>
    </dgm:pt>
    <dgm:pt modelId="{48DD4CBB-8681-4FC0-B3FC-C0923376DCF8}" type="pres">
      <dgm:prSet presAssocID="{9BA36065-F578-4DA4-85BC-0158334A371A}" presName="connectorText" presStyleLbl="sibTrans2D1" presStyleIdx="4" presStyleCnt="6"/>
      <dgm:spPr/>
    </dgm:pt>
    <dgm:pt modelId="{B0E9D86D-A59B-48BB-AE52-74FFE3A1B488}" type="pres">
      <dgm:prSet presAssocID="{A4159A75-D0D7-4518-86B3-69C7EF7804CA}" presName="node" presStyleLbl="node1" presStyleIdx="5" presStyleCnt="7">
        <dgm:presLayoutVars>
          <dgm:bulletEnabled val="1"/>
        </dgm:presLayoutVars>
      </dgm:prSet>
      <dgm:spPr/>
    </dgm:pt>
    <dgm:pt modelId="{48F3CCB4-D877-42C7-8018-BF5308BA03DC}" type="pres">
      <dgm:prSet presAssocID="{E328D851-CDFD-43ED-9302-A7599D934977}" presName="sibTrans" presStyleLbl="sibTrans2D1" presStyleIdx="5" presStyleCnt="6"/>
      <dgm:spPr/>
    </dgm:pt>
    <dgm:pt modelId="{75AED3C1-8064-4FBA-8291-F62C8DB46A02}" type="pres">
      <dgm:prSet presAssocID="{E328D851-CDFD-43ED-9302-A7599D934977}" presName="connectorText" presStyleLbl="sibTrans2D1" presStyleIdx="5" presStyleCnt="6"/>
      <dgm:spPr/>
    </dgm:pt>
    <dgm:pt modelId="{F92598D7-8761-41BD-BB0A-46D4FB7BD44E}" type="pres">
      <dgm:prSet presAssocID="{20F9ABB8-030C-48EF-A60C-84C5C1B32CD5}" presName="node" presStyleLbl="node1" presStyleIdx="6" presStyleCnt="7">
        <dgm:presLayoutVars>
          <dgm:bulletEnabled val="1"/>
        </dgm:presLayoutVars>
      </dgm:prSet>
      <dgm:spPr/>
    </dgm:pt>
  </dgm:ptLst>
  <dgm:cxnLst>
    <dgm:cxn modelId="{02B51901-042D-469C-B2D8-95AF8620DB7A}" type="presOf" srcId="{D3D03D58-D7D1-4748-98AB-205FE40C4D21}" destId="{0D3098A9-C7E5-4980-9E74-65CD8C3BC449}" srcOrd="1" destOrd="0" presId="urn:microsoft.com/office/officeart/2005/8/layout/process1"/>
    <dgm:cxn modelId="{B20FDF06-2A90-4DD4-9D70-A6231D8BDE48}" srcId="{6CF0E920-880F-48F3-A629-84001F0033DA}" destId="{1881E6D2-7C23-44B1-8D5F-F9E19561E4DE}" srcOrd="2" destOrd="0" parTransId="{F4A38CFC-06DB-4807-8F9D-D3C3AC2E103A}" sibTransId="{881EA307-CBE2-4C45-8DF2-0EA8BF3C002B}"/>
    <dgm:cxn modelId="{2CBB800E-25DB-41E1-9A5D-75BBFDC89554}" type="presOf" srcId="{881EA307-CBE2-4C45-8DF2-0EA8BF3C002B}" destId="{0A38CB90-399A-49AF-9792-3A620553D11E}" srcOrd="0" destOrd="0" presId="urn:microsoft.com/office/officeart/2005/8/layout/process1"/>
    <dgm:cxn modelId="{0B15AC0E-2870-4A4A-ABE2-243D212F4128}" srcId="{6CF0E920-880F-48F3-A629-84001F0033DA}" destId="{71706019-335A-4FCB-8FCF-143C107B3C8A}" srcOrd="4" destOrd="0" parTransId="{3FDF8970-CBCD-4AD7-A903-34B9CD125E5F}" sibTransId="{9BA36065-F578-4DA4-85BC-0158334A371A}"/>
    <dgm:cxn modelId="{DF3F7D14-DFE5-4F77-B9E5-388BC06DF5DB}" type="presOf" srcId="{881EA307-CBE2-4C45-8DF2-0EA8BF3C002B}" destId="{56279829-D291-4215-AABA-24D1016380E5}" srcOrd="1" destOrd="0" presId="urn:microsoft.com/office/officeart/2005/8/layout/process1"/>
    <dgm:cxn modelId="{C8B33F19-8056-4B0F-90F9-8A61237C1B8F}" type="presOf" srcId="{001470F9-70B7-407D-B507-097BB0441F4D}" destId="{ACD90085-7180-4704-A162-4CC81879AB1B}" srcOrd="0" destOrd="0" presId="urn:microsoft.com/office/officeart/2005/8/layout/process1"/>
    <dgm:cxn modelId="{32EDEC19-BF9B-491D-85EF-F151F0D1CC46}" type="presOf" srcId="{20B7C20B-0174-4F3F-94FC-BA61AD96E0A1}" destId="{A3A5E6A7-D9B7-42E5-B96A-3B8F11337ECD}" srcOrd="0" destOrd="0" presId="urn:microsoft.com/office/officeart/2005/8/layout/process1"/>
    <dgm:cxn modelId="{9FA0A224-6BF4-4EDE-9714-C0341026D945}" type="presOf" srcId="{EADA6DFF-100B-44A9-A2E3-F68439055B24}" destId="{65DB20CA-F099-4837-BABD-8A6050937D55}" srcOrd="0" destOrd="0" presId="urn:microsoft.com/office/officeart/2005/8/layout/process1"/>
    <dgm:cxn modelId="{53B1672E-E4FA-4F81-AE11-72F7EB282F90}" srcId="{6CF0E920-880F-48F3-A629-84001F0033DA}" destId="{249C5786-8950-4296-96A4-3F01EF5CA73B}" srcOrd="3" destOrd="0" parTransId="{2D9F0143-F68F-42A2-9387-75F1873428D2}" sibTransId="{1DA044A4-4CFD-4736-AF00-6B68D45801E8}"/>
    <dgm:cxn modelId="{65BCD530-B2AE-43A2-8663-17DC5517C1BE}" srcId="{6CF0E920-880F-48F3-A629-84001F0033DA}" destId="{A4159A75-D0D7-4518-86B3-69C7EF7804CA}" srcOrd="5" destOrd="0" parTransId="{9697346C-345A-4F19-9727-32FA7827C274}" sibTransId="{E328D851-CDFD-43ED-9302-A7599D934977}"/>
    <dgm:cxn modelId="{68504B53-2CB4-4B65-9F3B-4DCA7856C25D}" type="presOf" srcId="{20B7C20B-0174-4F3F-94FC-BA61AD96E0A1}" destId="{25F4AF64-9464-45F5-B1E0-A55D5BFFEE4B}" srcOrd="1" destOrd="0" presId="urn:microsoft.com/office/officeart/2005/8/layout/process1"/>
    <dgm:cxn modelId="{B6007E56-979A-4DC2-84DA-AB1C6D2CAFEC}" type="presOf" srcId="{1881E6D2-7C23-44B1-8D5F-F9E19561E4DE}" destId="{4D8A9E71-E2F5-4A7E-9BBE-A0C4440EF578}" srcOrd="0" destOrd="0" presId="urn:microsoft.com/office/officeart/2005/8/layout/process1"/>
    <dgm:cxn modelId="{C2B07E78-FEB4-4A00-8648-E4BDA4B991DF}" type="presOf" srcId="{E328D851-CDFD-43ED-9302-A7599D934977}" destId="{75AED3C1-8064-4FBA-8291-F62C8DB46A02}" srcOrd="1" destOrd="0" presId="urn:microsoft.com/office/officeart/2005/8/layout/process1"/>
    <dgm:cxn modelId="{4F55505A-BCD0-4BB7-BEDC-23022F1806DA}" type="presOf" srcId="{249C5786-8950-4296-96A4-3F01EF5CA73B}" destId="{A0B88B31-B3BE-40B4-B0B1-052D07382750}" srcOrd="0" destOrd="0" presId="urn:microsoft.com/office/officeart/2005/8/layout/process1"/>
    <dgm:cxn modelId="{6CCD707F-F30F-4F52-8F89-80858842925C}" type="presOf" srcId="{9BA36065-F578-4DA4-85BC-0158334A371A}" destId="{48DD4CBB-8681-4FC0-B3FC-C0923376DCF8}" srcOrd="1" destOrd="0" presId="urn:microsoft.com/office/officeart/2005/8/layout/process1"/>
    <dgm:cxn modelId="{FA4CA296-F42F-4C15-AC22-AD81CFD16034}" srcId="{6CF0E920-880F-48F3-A629-84001F0033DA}" destId="{20F9ABB8-030C-48EF-A60C-84C5C1B32CD5}" srcOrd="6" destOrd="0" parTransId="{569C9A58-EC2C-49F8-B48E-E258E60CB720}" sibTransId="{4A3C0F75-3C5D-4A80-9381-E2D6B6CA7C36}"/>
    <dgm:cxn modelId="{A799ACA3-D6C7-4369-BFE2-20D7A5779AEB}" type="presOf" srcId="{1DA044A4-4CFD-4736-AF00-6B68D45801E8}" destId="{0F7D1F7C-AC4A-47E7-BA72-118777548993}" srcOrd="1" destOrd="0" presId="urn:microsoft.com/office/officeart/2005/8/layout/process1"/>
    <dgm:cxn modelId="{387038A5-9980-4FA8-84A1-B8D3E52CA275}" srcId="{6CF0E920-880F-48F3-A629-84001F0033DA}" destId="{EADA6DFF-100B-44A9-A2E3-F68439055B24}" srcOrd="1" destOrd="0" parTransId="{FBA66568-DC0F-4A53-B1B1-5EC5199C9479}" sibTransId="{20B7C20B-0174-4F3F-94FC-BA61AD96E0A1}"/>
    <dgm:cxn modelId="{7943E3A5-FAC7-48DB-9A36-7D201E1112F1}" type="presOf" srcId="{A4159A75-D0D7-4518-86B3-69C7EF7804CA}" destId="{B0E9D86D-A59B-48BB-AE52-74FFE3A1B488}" srcOrd="0" destOrd="0" presId="urn:microsoft.com/office/officeart/2005/8/layout/process1"/>
    <dgm:cxn modelId="{9B51C9C2-E344-48D8-B177-498D4DA581A0}" type="presOf" srcId="{20F9ABB8-030C-48EF-A60C-84C5C1B32CD5}" destId="{F92598D7-8761-41BD-BB0A-46D4FB7BD44E}" srcOrd="0" destOrd="0" presId="urn:microsoft.com/office/officeart/2005/8/layout/process1"/>
    <dgm:cxn modelId="{ED0CCBC5-7760-4E06-8FEE-0A9E99DCAA45}" type="presOf" srcId="{1DA044A4-4CFD-4736-AF00-6B68D45801E8}" destId="{1A459AFA-7F38-49B9-A1CC-FAD4B2062200}" srcOrd="0" destOrd="0" presId="urn:microsoft.com/office/officeart/2005/8/layout/process1"/>
    <dgm:cxn modelId="{8DAEADD0-B838-42F5-83AB-D6D8FEDC3939}" type="presOf" srcId="{9BA36065-F578-4DA4-85BC-0158334A371A}" destId="{FB4E991F-0911-4468-8028-9D9FC0E7C8DC}" srcOrd="0" destOrd="0" presId="urn:microsoft.com/office/officeart/2005/8/layout/process1"/>
    <dgm:cxn modelId="{D11844D2-1DB3-42A1-9BA1-8EAE1BC461AE}" type="presOf" srcId="{71706019-335A-4FCB-8FCF-143C107B3C8A}" destId="{16378E97-02CA-4D2D-B725-487DBE7DC203}" srcOrd="0" destOrd="0" presId="urn:microsoft.com/office/officeart/2005/8/layout/process1"/>
    <dgm:cxn modelId="{7CBCB4D6-543D-45EF-BFE7-9D1741A5022C}" type="presOf" srcId="{D3D03D58-D7D1-4748-98AB-205FE40C4D21}" destId="{944788F0-49EB-405B-A916-066624CA769F}" srcOrd="0" destOrd="0" presId="urn:microsoft.com/office/officeart/2005/8/layout/process1"/>
    <dgm:cxn modelId="{B2AE82DF-6E8C-44AA-BF66-A0708C4CFC51}" srcId="{6CF0E920-880F-48F3-A629-84001F0033DA}" destId="{001470F9-70B7-407D-B507-097BB0441F4D}" srcOrd="0" destOrd="0" parTransId="{7E99654A-D2AF-4B8B-8DF3-2422F6B19096}" sibTransId="{D3D03D58-D7D1-4748-98AB-205FE40C4D21}"/>
    <dgm:cxn modelId="{B59060E8-B1E1-4CFF-A082-6C792F9C9238}" type="presOf" srcId="{E328D851-CDFD-43ED-9302-A7599D934977}" destId="{48F3CCB4-D877-42C7-8018-BF5308BA03DC}" srcOrd="0" destOrd="0" presId="urn:microsoft.com/office/officeart/2005/8/layout/process1"/>
    <dgm:cxn modelId="{E7F5B4F2-DBE6-40D4-9BCA-B11CC64ABC84}" type="presOf" srcId="{6CF0E920-880F-48F3-A629-84001F0033DA}" destId="{F55B0F9D-F4CB-4B73-ABF2-2B402551A8A0}" srcOrd="0" destOrd="0" presId="urn:microsoft.com/office/officeart/2005/8/layout/process1"/>
    <dgm:cxn modelId="{CEDB3A40-4F5D-4F57-AD0D-4F43B0A9C768}" type="presParOf" srcId="{F55B0F9D-F4CB-4B73-ABF2-2B402551A8A0}" destId="{ACD90085-7180-4704-A162-4CC81879AB1B}" srcOrd="0" destOrd="0" presId="urn:microsoft.com/office/officeart/2005/8/layout/process1"/>
    <dgm:cxn modelId="{6F2DD55D-9CFC-45A8-BCE1-22A099013AD2}" type="presParOf" srcId="{F55B0F9D-F4CB-4B73-ABF2-2B402551A8A0}" destId="{944788F0-49EB-405B-A916-066624CA769F}" srcOrd="1" destOrd="0" presId="urn:microsoft.com/office/officeart/2005/8/layout/process1"/>
    <dgm:cxn modelId="{B5766BCD-134C-4423-A4B9-91C32238710B}" type="presParOf" srcId="{944788F0-49EB-405B-A916-066624CA769F}" destId="{0D3098A9-C7E5-4980-9E74-65CD8C3BC449}" srcOrd="0" destOrd="0" presId="urn:microsoft.com/office/officeart/2005/8/layout/process1"/>
    <dgm:cxn modelId="{346C1D21-FA38-49CA-B3AC-273140C41DB9}" type="presParOf" srcId="{F55B0F9D-F4CB-4B73-ABF2-2B402551A8A0}" destId="{65DB20CA-F099-4837-BABD-8A6050937D55}" srcOrd="2" destOrd="0" presId="urn:microsoft.com/office/officeart/2005/8/layout/process1"/>
    <dgm:cxn modelId="{1E6AB067-DF04-4A7A-AC02-6EAD5A87C0BD}" type="presParOf" srcId="{F55B0F9D-F4CB-4B73-ABF2-2B402551A8A0}" destId="{A3A5E6A7-D9B7-42E5-B96A-3B8F11337ECD}" srcOrd="3" destOrd="0" presId="urn:microsoft.com/office/officeart/2005/8/layout/process1"/>
    <dgm:cxn modelId="{0B218AB3-36E3-43F9-89AC-EFDCD8C4321E}" type="presParOf" srcId="{A3A5E6A7-D9B7-42E5-B96A-3B8F11337ECD}" destId="{25F4AF64-9464-45F5-B1E0-A55D5BFFEE4B}" srcOrd="0" destOrd="0" presId="urn:microsoft.com/office/officeart/2005/8/layout/process1"/>
    <dgm:cxn modelId="{1451FE0F-283E-42C5-969C-86176E264EBF}" type="presParOf" srcId="{F55B0F9D-F4CB-4B73-ABF2-2B402551A8A0}" destId="{4D8A9E71-E2F5-4A7E-9BBE-A0C4440EF578}" srcOrd="4" destOrd="0" presId="urn:microsoft.com/office/officeart/2005/8/layout/process1"/>
    <dgm:cxn modelId="{AB0D8C4D-1C9E-4526-800C-B7E7830CBCED}" type="presParOf" srcId="{F55B0F9D-F4CB-4B73-ABF2-2B402551A8A0}" destId="{0A38CB90-399A-49AF-9792-3A620553D11E}" srcOrd="5" destOrd="0" presId="urn:microsoft.com/office/officeart/2005/8/layout/process1"/>
    <dgm:cxn modelId="{15248AFB-96C5-4DDC-BE67-243EE74FAFB5}" type="presParOf" srcId="{0A38CB90-399A-49AF-9792-3A620553D11E}" destId="{56279829-D291-4215-AABA-24D1016380E5}" srcOrd="0" destOrd="0" presId="urn:microsoft.com/office/officeart/2005/8/layout/process1"/>
    <dgm:cxn modelId="{407E2ED1-1B48-4910-976B-DA8023E40040}" type="presParOf" srcId="{F55B0F9D-F4CB-4B73-ABF2-2B402551A8A0}" destId="{A0B88B31-B3BE-40B4-B0B1-052D07382750}" srcOrd="6" destOrd="0" presId="urn:microsoft.com/office/officeart/2005/8/layout/process1"/>
    <dgm:cxn modelId="{A2F13ED2-008C-45BE-8C07-FFB9F1F7897C}" type="presParOf" srcId="{F55B0F9D-F4CB-4B73-ABF2-2B402551A8A0}" destId="{1A459AFA-7F38-49B9-A1CC-FAD4B2062200}" srcOrd="7" destOrd="0" presId="urn:microsoft.com/office/officeart/2005/8/layout/process1"/>
    <dgm:cxn modelId="{4B3ED0A9-B01C-45C3-AD75-C79505C59263}" type="presParOf" srcId="{1A459AFA-7F38-49B9-A1CC-FAD4B2062200}" destId="{0F7D1F7C-AC4A-47E7-BA72-118777548993}" srcOrd="0" destOrd="0" presId="urn:microsoft.com/office/officeart/2005/8/layout/process1"/>
    <dgm:cxn modelId="{8C3E8B14-2CAE-4D8E-887B-DBEDF27DF80F}" type="presParOf" srcId="{F55B0F9D-F4CB-4B73-ABF2-2B402551A8A0}" destId="{16378E97-02CA-4D2D-B725-487DBE7DC203}" srcOrd="8" destOrd="0" presId="urn:microsoft.com/office/officeart/2005/8/layout/process1"/>
    <dgm:cxn modelId="{8707CE58-526B-4E22-8F90-40416070DE7A}" type="presParOf" srcId="{F55B0F9D-F4CB-4B73-ABF2-2B402551A8A0}" destId="{FB4E991F-0911-4468-8028-9D9FC0E7C8DC}" srcOrd="9" destOrd="0" presId="urn:microsoft.com/office/officeart/2005/8/layout/process1"/>
    <dgm:cxn modelId="{607BF270-503F-4630-8199-27C4B1308CCE}" type="presParOf" srcId="{FB4E991F-0911-4468-8028-9D9FC0E7C8DC}" destId="{48DD4CBB-8681-4FC0-B3FC-C0923376DCF8}" srcOrd="0" destOrd="0" presId="urn:microsoft.com/office/officeart/2005/8/layout/process1"/>
    <dgm:cxn modelId="{160996FB-C250-4727-80F1-1842594D4142}" type="presParOf" srcId="{F55B0F9D-F4CB-4B73-ABF2-2B402551A8A0}" destId="{B0E9D86D-A59B-48BB-AE52-74FFE3A1B488}" srcOrd="10" destOrd="0" presId="urn:microsoft.com/office/officeart/2005/8/layout/process1"/>
    <dgm:cxn modelId="{7705AF69-7028-4DF7-A938-0197D8F92D50}" type="presParOf" srcId="{F55B0F9D-F4CB-4B73-ABF2-2B402551A8A0}" destId="{48F3CCB4-D877-42C7-8018-BF5308BA03DC}" srcOrd="11" destOrd="0" presId="urn:microsoft.com/office/officeart/2005/8/layout/process1"/>
    <dgm:cxn modelId="{518A7AF6-AD42-4105-8441-8A67213C9CF1}" type="presParOf" srcId="{48F3CCB4-D877-42C7-8018-BF5308BA03DC}" destId="{75AED3C1-8064-4FBA-8291-F62C8DB46A02}" srcOrd="0" destOrd="0" presId="urn:microsoft.com/office/officeart/2005/8/layout/process1"/>
    <dgm:cxn modelId="{14385A24-ED5B-45E0-B831-D1D947D0A700}" type="presParOf" srcId="{F55B0F9D-F4CB-4B73-ABF2-2B402551A8A0}" destId="{F92598D7-8761-41BD-BB0A-46D4FB7BD44E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D85AD-07BB-4D1A-8800-E73B1374ADFA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493C45EB-7E44-4371-821E-D7A404BC9BBD}">
      <dgm:prSet phldrT="[텍스트]"/>
      <dgm:spPr>
        <a:xfrm>
          <a:off x="548560" y="41477"/>
          <a:ext cx="7679849" cy="560880"/>
        </a:xfr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첫째</a:t>
          </a:r>
        </a:p>
      </dgm:t>
    </dgm:pt>
    <dgm:pt modelId="{556C3C27-5CF5-4A81-BCF8-DB4221F67C15}" type="parTrans" cxnId="{E0390E18-867D-4CED-91C2-577BEB8FA05B}">
      <dgm:prSet/>
      <dgm:spPr/>
      <dgm:t>
        <a:bodyPr/>
        <a:lstStyle/>
        <a:p>
          <a:pPr latinLnBrk="1"/>
          <a:endParaRPr lang="ko-KR" altLang="en-US"/>
        </a:p>
      </dgm:t>
    </dgm:pt>
    <dgm:pt modelId="{A9F18694-B660-4BEB-9821-8B017099DB18}" type="sibTrans" cxnId="{E0390E18-867D-4CED-91C2-577BEB8FA05B}">
      <dgm:prSet/>
      <dgm:spPr/>
      <dgm:t>
        <a:bodyPr/>
        <a:lstStyle/>
        <a:p>
          <a:pPr latinLnBrk="1"/>
          <a:endParaRPr lang="ko-KR" altLang="en-US"/>
        </a:p>
      </dgm:t>
    </dgm:pt>
    <dgm:pt modelId="{6CD2C481-1E02-494B-8223-EAE1C4D1A2E0}">
      <dgm:prSet phldrT="[텍스트]"/>
      <dgm:spPr>
        <a:xfrm>
          <a:off x="0" y="321917"/>
          <a:ext cx="10971213" cy="1286775"/>
        </a:xfrm>
      </dgm:spPr>
      <dgm:t>
        <a:bodyPr/>
        <a:lstStyle/>
        <a:p>
          <a:pPr latinLnBrk="1"/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영국식 의원내각제를 채용했기 때문에 총리 지명권</a:t>
          </a:r>
          <a:r>
            <a: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, </a:t>
          </a:r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중의원</a:t>
          </a:r>
          <a:r>
            <a: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(=</a:t>
          </a:r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하원</a:t>
          </a:r>
          <a:r>
            <a:rPr lang="en-US" altLang="ko-KR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)</a:t>
          </a:r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의 내각 신임 또는 불신임의 의결권 등을 가짐</a:t>
          </a:r>
        </a:p>
      </dgm:t>
    </dgm:pt>
    <dgm:pt modelId="{598DB438-1292-4375-A1BA-9977A4FA92DF}" type="parTrans" cxnId="{CF02448E-F09C-4B58-AB1C-D262AA800A0A}">
      <dgm:prSet/>
      <dgm:spPr/>
      <dgm:t>
        <a:bodyPr/>
        <a:lstStyle/>
        <a:p>
          <a:pPr latinLnBrk="1"/>
          <a:endParaRPr lang="ko-KR" altLang="en-US"/>
        </a:p>
      </dgm:t>
    </dgm:pt>
    <dgm:pt modelId="{C5F4159C-4471-4928-935F-1F408FE8A45C}" type="sibTrans" cxnId="{CF02448E-F09C-4B58-AB1C-D262AA800A0A}">
      <dgm:prSet/>
      <dgm:spPr/>
      <dgm:t>
        <a:bodyPr/>
        <a:lstStyle/>
        <a:p>
          <a:pPr latinLnBrk="1"/>
          <a:endParaRPr lang="ko-KR" altLang="en-US"/>
        </a:p>
      </dgm:t>
    </dgm:pt>
    <dgm:pt modelId="{6F4EECDA-0148-4E4B-83AA-97D74ABD99E6}">
      <dgm:prSet phldrT="[텍스트]"/>
      <dgm:spPr>
        <a:xfrm>
          <a:off x="548560" y="1711292"/>
          <a:ext cx="7679849" cy="560880"/>
        </a:xfr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둘째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92B8A02D-E661-4A2E-8382-B06F3ADAE156}" type="parTrans" cxnId="{784535BC-1936-4966-BB8A-784CAC10F39B}">
      <dgm:prSet/>
      <dgm:spPr/>
      <dgm:t>
        <a:bodyPr/>
        <a:lstStyle/>
        <a:p>
          <a:pPr latinLnBrk="1"/>
          <a:endParaRPr lang="ko-KR" altLang="en-US"/>
        </a:p>
      </dgm:t>
    </dgm:pt>
    <dgm:pt modelId="{BC534371-9600-4495-B39A-A29E473BAD37}" type="sibTrans" cxnId="{784535BC-1936-4966-BB8A-784CAC10F39B}">
      <dgm:prSet/>
      <dgm:spPr/>
      <dgm:t>
        <a:bodyPr/>
        <a:lstStyle/>
        <a:p>
          <a:pPr latinLnBrk="1"/>
          <a:endParaRPr lang="ko-KR" altLang="en-US"/>
        </a:p>
      </dgm:t>
    </dgm:pt>
    <dgm:pt modelId="{1FC30C0F-C506-4656-9653-575FCFBB4C88}">
      <dgm:prSet phldrT="[텍스트]"/>
      <dgm:spPr>
        <a:xfrm>
          <a:off x="0" y="1991732"/>
          <a:ext cx="10971213" cy="912712"/>
        </a:xfr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국가의 유일한 입법기관으로서 모든 법률안을 심의</a:t>
          </a:r>
          <a:r>
            <a:rPr lang="en-US" altLang="ko-KR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·</a:t>
          </a:r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의결하는 권한을 가짐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636FF521-59AE-47B8-A6E8-F0C33371A254}" type="parTrans" cxnId="{01D9D91C-38F8-4769-BED4-D750110179FB}">
      <dgm:prSet/>
      <dgm:spPr/>
      <dgm:t>
        <a:bodyPr/>
        <a:lstStyle/>
        <a:p>
          <a:pPr latinLnBrk="1"/>
          <a:endParaRPr lang="ko-KR" altLang="en-US"/>
        </a:p>
      </dgm:t>
    </dgm:pt>
    <dgm:pt modelId="{6CB1B182-215D-4D53-B3DF-2EE952B6D031}" type="sibTrans" cxnId="{01D9D91C-38F8-4769-BED4-D750110179FB}">
      <dgm:prSet/>
      <dgm:spPr/>
      <dgm:t>
        <a:bodyPr/>
        <a:lstStyle/>
        <a:p>
          <a:pPr latinLnBrk="1"/>
          <a:endParaRPr lang="ko-KR" altLang="en-US"/>
        </a:p>
      </dgm:t>
    </dgm:pt>
    <dgm:pt modelId="{41A1B2EF-2854-4573-953B-77B26107E146}">
      <dgm:prSet phldrT="[텍스트]"/>
      <dgm:spPr>
        <a:xfrm>
          <a:off x="548560" y="3007045"/>
          <a:ext cx="7679849" cy="560880"/>
        </a:xfrm>
      </dgm:spPr>
      <dgm:t>
        <a:bodyPr/>
        <a:lstStyle/>
        <a:p>
          <a:pPr latinLnBrk="1"/>
          <a:r>
            <a:rPr lang="ko-KR" altLang="en-US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셋째</a:t>
          </a:r>
          <a:endParaRPr lang="ko-KR" altLang="en-US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gm:t>
    </dgm:pt>
    <dgm:pt modelId="{9571CDE6-3A55-4EDC-AC91-36B52D6064DA}" type="parTrans" cxnId="{B9CB2583-85D6-4C6D-AE3C-255A8D3D80B2}">
      <dgm:prSet/>
      <dgm:spPr/>
      <dgm:t>
        <a:bodyPr/>
        <a:lstStyle/>
        <a:p>
          <a:pPr latinLnBrk="1"/>
          <a:endParaRPr lang="ko-KR" altLang="en-US"/>
        </a:p>
      </dgm:t>
    </dgm:pt>
    <dgm:pt modelId="{1795F9F6-9400-48D1-95BF-D774DE1B606D}" type="sibTrans" cxnId="{B9CB2583-85D6-4C6D-AE3C-255A8D3D80B2}">
      <dgm:prSet/>
      <dgm:spPr/>
      <dgm:t>
        <a:bodyPr/>
        <a:lstStyle/>
        <a:p>
          <a:pPr latinLnBrk="1"/>
          <a:endParaRPr lang="ko-KR" altLang="en-US"/>
        </a:p>
      </dgm:t>
    </dgm:pt>
    <dgm:pt modelId="{8E0C5A29-64E6-418E-A457-9664BBC98D7E}">
      <dgm:prSet phldrT="[텍스트]"/>
      <dgm:spPr>
        <a:xfrm>
          <a:off x="0" y="3287485"/>
          <a:ext cx="10971213" cy="1197000"/>
        </a:xfrm>
      </dgm:spPr>
      <dgm:t>
        <a:bodyPr/>
        <a:lstStyle/>
        <a:p>
          <a:pPr latinLnBrk="1"/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미국적인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삼권분립의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이념에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입각하여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국정조사권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,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재판관의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탄핵재판권을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가지나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반대로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내각의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중의원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해산권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,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최고재판소의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법령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위헌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심사권에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의해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견제되고</a:t>
          </a:r>
          <a:r>
            <a:rPr 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있</a:t>
          </a:r>
          <a:r>
            <a:rPr lang="ko-KR" altLang="en-US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음</a:t>
          </a:r>
        </a:p>
      </dgm:t>
    </dgm:pt>
    <dgm:pt modelId="{6AC7C661-1FCD-4DA5-BE64-64773E7300E2}" type="parTrans" cxnId="{FD197728-A3D1-4B50-A5D0-620B790387F7}">
      <dgm:prSet/>
      <dgm:spPr/>
      <dgm:t>
        <a:bodyPr/>
        <a:lstStyle/>
        <a:p>
          <a:pPr latinLnBrk="1"/>
          <a:endParaRPr lang="ko-KR" altLang="en-US"/>
        </a:p>
      </dgm:t>
    </dgm:pt>
    <dgm:pt modelId="{800EBADE-43E2-4B47-B551-4F55E619AE79}" type="sibTrans" cxnId="{FD197728-A3D1-4B50-A5D0-620B790387F7}">
      <dgm:prSet/>
      <dgm:spPr/>
      <dgm:t>
        <a:bodyPr/>
        <a:lstStyle/>
        <a:p>
          <a:pPr latinLnBrk="1"/>
          <a:endParaRPr lang="ko-KR" altLang="en-US"/>
        </a:p>
      </dgm:t>
    </dgm:pt>
    <dgm:pt modelId="{C6F66D8B-5F91-46D9-A546-12368AFA5B1E}" type="pres">
      <dgm:prSet presAssocID="{D2FD85AD-07BB-4D1A-8800-E73B1374ADFA}" presName="linear" presStyleCnt="0">
        <dgm:presLayoutVars>
          <dgm:dir/>
          <dgm:animLvl val="lvl"/>
          <dgm:resizeHandles val="exact"/>
        </dgm:presLayoutVars>
      </dgm:prSet>
      <dgm:spPr/>
    </dgm:pt>
    <dgm:pt modelId="{75B87DFD-4BF7-468F-B544-BB94C15B53A8}" type="pres">
      <dgm:prSet presAssocID="{493C45EB-7E44-4371-821E-D7A404BC9BBD}" presName="parentLin" presStyleCnt="0"/>
      <dgm:spPr/>
    </dgm:pt>
    <dgm:pt modelId="{132E47E7-D4F0-43B7-BD53-D4F73C79F777}" type="pres">
      <dgm:prSet presAssocID="{493C45EB-7E44-4371-821E-D7A404BC9BBD}" presName="parentLeftMargin" presStyleLbl="node1" presStyleIdx="0" presStyleCnt="3"/>
      <dgm:spPr>
        <a:prstGeom prst="roundRect">
          <a:avLst/>
        </a:prstGeom>
      </dgm:spPr>
    </dgm:pt>
    <dgm:pt modelId="{B1DF35A1-A6C8-4284-87ED-2D14FADF7EDE}" type="pres">
      <dgm:prSet presAssocID="{493C45EB-7E44-4371-821E-D7A404BC9B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EC7173-6F61-4FA0-9603-1421AF6C89F3}" type="pres">
      <dgm:prSet presAssocID="{493C45EB-7E44-4371-821E-D7A404BC9BBD}" presName="negativeSpace" presStyleCnt="0"/>
      <dgm:spPr/>
    </dgm:pt>
    <dgm:pt modelId="{13AABCE9-849A-4782-B608-7EBDC8C831B0}" type="pres">
      <dgm:prSet presAssocID="{493C45EB-7E44-4371-821E-D7A404BC9BBD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F0DBD9E5-6007-40D4-9262-710C2062F1EA}" type="pres">
      <dgm:prSet presAssocID="{A9F18694-B660-4BEB-9821-8B017099DB18}" presName="spaceBetweenRectangles" presStyleCnt="0"/>
      <dgm:spPr/>
    </dgm:pt>
    <dgm:pt modelId="{E86B96ED-0F36-4F8B-8504-540B7FEED153}" type="pres">
      <dgm:prSet presAssocID="{6F4EECDA-0148-4E4B-83AA-97D74ABD99E6}" presName="parentLin" presStyleCnt="0"/>
      <dgm:spPr/>
    </dgm:pt>
    <dgm:pt modelId="{0C46896D-1504-4088-9E36-B616288F6DE8}" type="pres">
      <dgm:prSet presAssocID="{6F4EECDA-0148-4E4B-83AA-97D74ABD99E6}" presName="parentLeftMargin" presStyleLbl="node1" presStyleIdx="0" presStyleCnt="3"/>
      <dgm:spPr>
        <a:prstGeom prst="roundRect">
          <a:avLst/>
        </a:prstGeom>
      </dgm:spPr>
    </dgm:pt>
    <dgm:pt modelId="{E36E9947-22F2-44DD-B2CA-36B84A529D5E}" type="pres">
      <dgm:prSet presAssocID="{6F4EECDA-0148-4E4B-83AA-97D74ABD99E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2400F6-EB05-44E6-A12D-F293D8BD586C}" type="pres">
      <dgm:prSet presAssocID="{6F4EECDA-0148-4E4B-83AA-97D74ABD99E6}" presName="negativeSpace" presStyleCnt="0"/>
      <dgm:spPr/>
    </dgm:pt>
    <dgm:pt modelId="{9B560367-8D61-4FA8-BD23-482F4FBE967F}" type="pres">
      <dgm:prSet presAssocID="{6F4EECDA-0148-4E4B-83AA-97D74ABD99E6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9E3FFA6C-8CEF-47AD-B87E-5402E2E71CF5}" type="pres">
      <dgm:prSet presAssocID="{BC534371-9600-4495-B39A-A29E473BAD37}" presName="spaceBetweenRectangles" presStyleCnt="0"/>
      <dgm:spPr/>
    </dgm:pt>
    <dgm:pt modelId="{03554D83-ECC6-4B95-94A2-4FE5AB495027}" type="pres">
      <dgm:prSet presAssocID="{41A1B2EF-2854-4573-953B-77B26107E146}" presName="parentLin" presStyleCnt="0"/>
      <dgm:spPr/>
    </dgm:pt>
    <dgm:pt modelId="{6BC4D317-2A41-4B15-886F-A7B6C75E7F5E}" type="pres">
      <dgm:prSet presAssocID="{41A1B2EF-2854-4573-953B-77B26107E146}" presName="parentLeftMargin" presStyleLbl="node1" presStyleIdx="1" presStyleCnt="3"/>
      <dgm:spPr>
        <a:prstGeom prst="roundRect">
          <a:avLst/>
        </a:prstGeom>
      </dgm:spPr>
    </dgm:pt>
    <dgm:pt modelId="{92877373-FB20-4CC8-AC94-C3816B3BF4D0}" type="pres">
      <dgm:prSet presAssocID="{41A1B2EF-2854-4573-953B-77B26107E14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7288AE9-4E52-453D-A44B-428DD0C8184F}" type="pres">
      <dgm:prSet presAssocID="{41A1B2EF-2854-4573-953B-77B26107E146}" presName="negativeSpace" presStyleCnt="0"/>
      <dgm:spPr/>
    </dgm:pt>
    <dgm:pt modelId="{AEF096DA-2E93-44EE-B8AE-5E16EA5816D1}" type="pres">
      <dgm:prSet presAssocID="{41A1B2EF-2854-4573-953B-77B26107E146}" presName="childText" presStyleLbl="conFg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0390E18-867D-4CED-91C2-577BEB8FA05B}" srcId="{D2FD85AD-07BB-4D1A-8800-E73B1374ADFA}" destId="{493C45EB-7E44-4371-821E-D7A404BC9BBD}" srcOrd="0" destOrd="0" parTransId="{556C3C27-5CF5-4A81-BCF8-DB4221F67C15}" sibTransId="{A9F18694-B660-4BEB-9821-8B017099DB18}"/>
    <dgm:cxn modelId="{88FF171C-FA3A-44C0-9C9E-1EED231B301A}" type="presOf" srcId="{6F4EECDA-0148-4E4B-83AA-97D74ABD99E6}" destId="{E36E9947-22F2-44DD-B2CA-36B84A529D5E}" srcOrd="1" destOrd="0" presId="urn:microsoft.com/office/officeart/2005/8/layout/list1"/>
    <dgm:cxn modelId="{01D9D91C-38F8-4769-BED4-D750110179FB}" srcId="{6F4EECDA-0148-4E4B-83AA-97D74ABD99E6}" destId="{1FC30C0F-C506-4656-9653-575FCFBB4C88}" srcOrd="0" destOrd="0" parTransId="{636FF521-59AE-47B8-A6E8-F0C33371A254}" sibTransId="{6CB1B182-215D-4D53-B3DF-2EE952B6D031}"/>
    <dgm:cxn modelId="{FD197728-A3D1-4B50-A5D0-620B790387F7}" srcId="{41A1B2EF-2854-4573-953B-77B26107E146}" destId="{8E0C5A29-64E6-418E-A457-9664BBC98D7E}" srcOrd="0" destOrd="0" parTransId="{6AC7C661-1FCD-4DA5-BE64-64773E7300E2}" sibTransId="{800EBADE-43E2-4B47-B551-4F55E619AE79}"/>
    <dgm:cxn modelId="{84160C61-5C84-451E-B48D-838EAAA4CA89}" type="presOf" srcId="{493C45EB-7E44-4371-821E-D7A404BC9BBD}" destId="{132E47E7-D4F0-43B7-BD53-D4F73C79F777}" srcOrd="0" destOrd="0" presId="urn:microsoft.com/office/officeart/2005/8/layout/list1"/>
    <dgm:cxn modelId="{C085C063-C239-4B59-97C8-B0AFD6C02E2D}" type="presOf" srcId="{6CD2C481-1E02-494B-8223-EAE1C4D1A2E0}" destId="{13AABCE9-849A-4782-B608-7EBDC8C831B0}" srcOrd="0" destOrd="0" presId="urn:microsoft.com/office/officeart/2005/8/layout/list1"/>
    <dgm:cxn modelId="{D6C8DE44-6C6C-48B0-A9FB-9E49B44AAEAE}" type="presOf" srcId="{8E0C5A29-64E6-418E-A457-9664BBC98D7E}" destId="{AEF096DA-2E93-44EE-B8AE-5E16EA5816D1}" srcOrd="0" destOrd="0" presId="urn:microsoft.com/office/officeart/2005/8/layout/list1"/>
    <dgm:cxn modelId="{B9CB2583-85D6-4C6D-AE3C-255A8D3D80B2}" srcId="{D2FD85AD-07BB-4D1A-8800-E73B1374ADFA}" destId="{41A1B2EF-2854-4573-953B-77B26107E146}" srcOrd="2" destOrd="0" parTransId="{9571CDE6-3A55-4EDC-AC91-36B52D6064DA}" sibTransId="{1795F9F6-9400-48D1-95BF-D774DE1B606D}"/>
    <dgm:cxn modelId="{CF02448E-F09C-4B58-AB1C-D262AA800A0A}" srcId="{493C45EB-7E44-4371-821E-D7A404BC9BBD}" destId="{6CD2C481-1E02-494B-8223-EAE1C4D1A2E0}" srcOrd="0" destOrd="0" parTransId="{598DB438-1292-4375-A1BA-9977A4FA92DF}" sibTransId="{C5F4159C-4471-4928-935F-1F408FE8A45C}"/>
    <dgm:cxn modelId="{8BBC189F-803F-4C21-9387-FE85963B0A23}" type="presOf" srcId="{6F4EECDA-0148-4E4B-83AA-97D74ABD99E6}" destId="{0C46896D-1504-4088-9E36-B616288F6DE8}" srcOrd="0" destOrd="0" presId="urn:microsoft.com/office/officeart/2005/8/layout/list1"/>
    <dgm:cxn modelId="{076D52A4-99A1-4F20-82CB-335CCC3B8485}" type="presOf" srcId="{D2FD85AD-07BB-4D1A-8800-E73B1374ADFA}" destId="{C6F66D8B-5F91-46D9-A546-12368AFA5B1E}" srcOrd="0" destOrd="0" presId="urn:microsoft.com/office/officeart/2005/8/layout/list1"/>
    <dgm:cxn modelId="{784535BC-1936-4966-BB8A-784CAC10F39B}" srcId="{D2FD85AD-07BB-4D1A-8800-E73B1374ADFA}" destId="{6F4EECDA-0148-4E4B-83AA-97D74ABD99E6}" srcOrd="1" destOrd="0" parTransId="{92B8A02D-E661-4A2E-8382-B06F3ADAE156}" sibTransId="{BC534371-9600-4495-B39A-A29E473BAD37}"/>
    <dgm:cxn modelId="{955DF6D8-B59F-480F-9263-3F15099D50B9}" type="presOf" srcId="{493C45EB-7E44-4371-821E-D7A404BC9BBD}" destId="{B1DF35A1-A6C8-4284-87ED-2D14FADF7EDE}" srcOrd="1" destOrd="0" presId="urn:microsoft.com/office/officeart/2005/8/layout/list1"/>
    <dgm:cxn modelId="{6A7D06E1-0D84-4F8F-8DE9-985A51AAF793}" type="presOf" srcId="{41A1B2EF-2854-4573-953B-77B26107E146}" destId="{6BC4D317-2A41-4B15-886F-A7B6C75E7F5E}" srcOrd="0" destOrd="0" presId="urn:microsoft.com/office/officeart/2005/8/layout/list1"/>
    <dgm:cxn modelId="{15B724F2-89FD-4C54-B144-E484772B242F}" type="presOf" srcId="{41A1B2EF-2854-4573-953B-77B26107E146}" destId="{92877373-FB20-4CC8-AC94-C3816B3BF4D0}" srcOrd="1" destOrd="0" presId="urn:microsoft.com/office/officeart/2005/8/layout/list1"/>
    <dgm:cxn modelId="{F15668F9-E0A5-4B84-A65D-7A4FCF2A68D5}" type="presOf" srcId="{1FC30C0F-C506-4656-9653-575FCFBB4C88}" destId="{9B560367-8D61-4FA8-BD23-482F4FBE967F}" srcOrd="0" destOrd="0" presId="urn:microsoft.com/office/officeart/2005/8/layout/list1"/>
    <dgm:cxn modelId="{42A9144C-7260-478F-B38E-EFCEA815D8D4}" type="presParOf" srcId="{C6F66D8B-5F91-46D9-A546-12368AFA5B1E}" destId="{75B87DFD-4BF7-468F-B544-BB94C15B53A8}" srcOrd="0" destOrd="0" presId="urn:microsoft.com/office/officeart/2005/8/layout/list1"/>
    <dgm:cxn modelId="{C7F18BF2-E3BF-4084-9D58-C8C90334CF50}" type="presParOf" srcId="{75B87DFD-4BF7-468F-B544-BB94C15B53A8}" destId="{132E47E7-D4F0-43B7-BD53-D4F73C79F777}" srcOrd="0" destOrd="0" presId="urn:microsoft.com/office/officeart/2005/8/layout/list1"/>
    <dgm:cxn modelId="{E78C68A3-6725-4B72-A2E9-1286B8FCF6A9}" type="presParOf" srcId="{75B87DFD-4BF7-468F-B544-BB94C15B53A8}" destId="{B1DF35A1-A6C8-4284-87ED-2D14FADF7EDE}" srcOrd="1" destOrd="0" presId="urn:microsoft.com/office/officeart/2005/8/layout/list1"/>
    <dgm:cxn modelId="{4F1AC5E4-A923-4C5E-B87F-D26F79045272}" type="presParOf" srcId="{C6F66D8B-5F91-46D9-A546-12368AFA5B1E}" destId="{2BEC7173-6F61-4FA0-9603-1421AF6C89F3}" srcOrd="1" destOrd="0" presId="urn:microsoft.com/office/officeart/2005/8/layout/list1"/>
    <dgm:cxn modelId="{F1792C24-9188-41FF-B08E-E043A1094C1F}" type="presParOf" srcId="{C6F66D8B-5F91-46D9-A546-12368AFA5B1E}" destId="{13AABCE9-849A-4782-B608-7EBDC8C831B0}" srcOrd="2" destOrd="0" presId="urn:microsoft.com/office/officeart/2005/8/layout/list1"/>
    <dgm:cxn modelId="{F7ADA5EF-4F0E-42AD-8405-0DB6E4B10A39}" type="presParOf" srcId="{C6F66D8B-5F91-46D9-A546-12368AFA5B1E}" destId="{F0DBD9E5-6007-40D4-9262-710C2062F1EA}" srcOrd="3" destOrd="0" presId="urn:microsoft.com/office/officeart/2005/8/layout/list1"/>
    <dgm:cxn modelId="{981F2B95-2502-45DE-B7B5-4AE93777E923}" type="presParOf" srcId="{C6F66D8B-5F91-46D9-A546-12368AFA5B1E}" destId="{E86B96ED-0F36-4F8B-8504-540B7FEED153}" srcOrd="4" destOrd="0" presId="urn:microsoft.com/office/officeart/2005/8/layout/list1"/>
    <dgm:cxn modelId="{4CD2D179-7D55-49BE-974A-50083675F994}" type="presParOf" srcId="{E86B96ED-0F36-4F8B-8504-540B7FEED153}" destId="{0C46896D-1504-4088-9E36-B616288F6DE8}" srcOrd="0" destOrd="0" presId="urn:microsoft.com/office/officeart/2005/8/layout/list1"/>
    <dgm:cxn modelId="{0F9BF555-D970-4386-BC96-6415835932E3}" type="presParOf" srcId="{E86B96ED-0F36-4F8B-8504-540B7FEED153}" destId="{E36E9947-22F2-44DD-B2CA-36B84A529D5E}" srcOrd="1" destOrd="0" presId="urn:microsoft.com/office/officeart/2005/8/layout/list1"/>
    <dgm:cxn modelId="{1210C0B2-2314-49ED-A286-B7C2E9D4BE61}" type="presParOf" srcId="{C6F66D8B-5F91-46D9-A546-12368AFA5B1E}" destId="{BB2400F6-EB05-44E6-A12D-F293D8BD586C}" srcOrd="5" destOrd="0" presId="urn:microsoft.com/office/officeart/2005/8/layout/list1"/>
    <dgm:cxn modelId="{93A8B2B2-739B-4189-AB79-EC96BC074D0A}" type="presParOf" srcId="{C6F66D8B-5F91-46D9-A546-12368AFA5B1E}" destId="{9B560367-8D61-4FA8-BD23-482F4FBE967F}" srcOrd="6" destOrd="0" presId="urn:microsoft.com/office/officeart/2005/8/layout/list1"/>
    <dgm:cxn modelId="{E83CD2F9-8885-46A4-9130-142C53C881C8}" type="presParOf" srcId="{C6F66D8B-5F91-46D9-A546-12368AFA5B1E}" destId="{9E3FFA6C-8CEF-47AD-B87E-5402E2E71CF5}" srcOrd="7" destOrd="0" presId="urn:microsoft.com/office/officeart/2005/8/layout/list1"/>
    <dgm:cxn modelId="{2962EA5B-76FD-4836-9C68-8FEF3D7FE8C7}" type="presParOf" srcId="{C6F66D8B-5F91-46D9-A546-12368AFA5B1E}" destId="{03554D83-ECC6-4B95-94A2-4FE5AB495027}" srcOrd="8" destOrd="0" presId="urn:microsoft.com/office/officeart/2005/8/layout/list1"/>
    <dgm:cxn modelId="{C83FDB4C-87F2-48D6-BB86-A3FEC033F6EE}" type="presParOf" srcId="{03554D83-ECC6-4B95-94A2-4FE5AB495027}" destId="{6BC4D317-2A41-4B15-886F-A7B6C75E7F5E}" srcOrd="0" destOrd="0" presId="urn:microsoft.com/office/officeart/2005/8/layout/list1"/>
    <dgm:cxn modelId="{1AE7BF8A-DFEC-4087-BBEF-15748CDF4397}" type="presParOf" srcId="{03554D83-ECC6-4B95-94A2-4FE5AB495027}" destId="{92877373-FB20-4CC8-AC94-C3816B3BF4D0}" srcOrd="1" destOrd="0" presId="urn:microsoft.com/office/officeart/2005/8/layout/list1"/>
    <dgm:cxn modelId="{04D2FEBD-D9AA-4429-959E-189B2BCF3208}" type="presParOf" srcId="{C6F66D8B-5F91-46D9-A546-12368AFA5B1E}" destId="{77288AE9-4E52-453D-A44B-428DD0C8184F}" srcOrd="9" destOrd="0" presId="urn:microsoft.com/office/officeart/2005/8/layout/list1"/>
    <dgm:cxn modelId="{1D85EAB3-F1F2-4534-BE64-986E76864BB0}" type="presParOf" srcId="{C6F66D8B-5F91-46D9-A546-12368AFA5B1E}" destId="{AEF096DA-2E93-44EE-B8AE-5E16EA5816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DC28-27E5-4566-92DF-90B15C47A600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60A69-94C4-41B7-9DFE-3F33C0E72975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84968-1473-4EB0-853A-7F01A647D200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8AD989-9582-4B04-8E5D-73B58F2D3486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BD076-9F42-4F96-8B06-2358CAD5D4C8}">
      <dsp:nvSpPr>
        <dsp:cNvPr id="0" name=""/>
        <dsp:cNvSpPr/>
      </dsp:nvSpPr>
      <dsp:spPr>
        <a:xfrm>
          <a:off x="876506" y="572110"/>
          <a:ext cx="3819150" cy="3819150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3657A-579E-4BE2-B6FD-1BA69FD2B6B5}">
      <dsp:nvSpPr>
        <dsp:cNvPr id="0" name=""/>
        <dsp:cNvSpPr/>
      </dsp:nvSpPr>
      <dsp:spPr>
        <a:xfrm>
          <a:off x="1907269" y="1602872"/>
          <a:ext cx="1757625" cy="17576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기능</a:t>
          </a:r>
        </a:p>
      </dsp:txBody>
      <dsp:txXfrm>
        <a:off x="2164667" y="1860270"/>
        <a:ext cx="1242829" cy="1242829"/>
      </dsp:txXfrm>
    </dsp:sp>
    <dsp:sp modelId="{D142E9DF-D825-488A-A51C-2834B29DA7A7}">
      <dsp:nvSpPr>
        <dsp:cNvPr id="0" name=""/>
        <dsp:cNvSpPr/>
      </dsp:nvSpPr>
      <dsp:spPr>
        <a:xfrm>
          <a:off x="2170912" y="1233"/>
          <a:ext cx="1230338" cy="12303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입법 기능</a:t>
          </a:r>
        </a:p>
      </dsp:txBody>
      <dsp:txXfrm>
        <a:off x="2351091" y="181412"/>
        <a:ext cx="869980" cy="869980"/>
      </dsp:txXfrm>
    </dsp:sp>
    <dsp:sp modelId="{E6DADE2F-A2ED-4F50-A97D-2E442B3109FB}">
      <dsp:nvSpPr>
        <dsp:cNvPr id="0" name=""/>
        <dsp:cNvSpPr/>
      </dsp:nvSpPr>
      <dsp:spPr>
        <a:xfrm>
          <a:off x="3944902" y="1290112"/>
          <a:ext cx="1230338" cy="12303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대표 기능</a:t>
          </a:r>
        </a:p>
      </dsp:txBody>
      <dsp:txXfrm>
        <a:off x="4125081" y="1470291"/>
        <a:ext cx="869980" cy="869980"/>
      </dsp:txXfrm>
    </dsp:sp>
    <dsp:sp modelId="{BF19AD1C-6447-47BA-AD4C-776304419E84}">
      <dsp:nvSpPr>
        <dsp:cNvPr id="0" name=""/>
        <dsp:cNvSpPr/>
      </dsp:nvSpPr>
      <dsp:spPr>
        <a:xfrm>
          <a:off x="3267298" y="3375562"/>
          <a:ext cx="1230338" cy="12303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정부구성 기능</a:t>
          </a:r>
          <a:endParaRPr lang="ko-KR" altLang="en-US" sz="16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3447477" y="3555741"/>
        <a:ext cx="869980" cy="869980"/>
      </dsp:txXfrm>
    </dsp:sp>
    <dsp:sp modelId="{1F4907CA-DFF6-47CB-BD00-4CDC763AE0B7}">
      <dsp:nvSpPr>
        <dsp:cNvPr id="0" name=""/>
        <dsp:cNvSpPr/>
      </dsp:nvSpPr>
      <dsp:spPr>
        <a:xfrm>
          <a:off x="1074527" y="3375562"/>
          <a:ext cx="1230338" cy="12303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행정부  감시 기능</a:t>
          </a:r>
          <a:endParaRPr lang="ko-KR" altLang="en-US" sz="16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1254706" y="3555741"/>
        <a:ext cx="869980" cy="869980"/>
      </dsp:txXfrm>
    </dsp:sp>
    <dsp:sp modelId="{CB4CA8DF-BB69-45C9-890C-C0306B3D26F6}">
      <dsp:nvSpPr>
        <dsp:cNvPr id="0" name=""/>
        <dsp:cNvSpPr/>
      </dsp:nvSpPr>
      <dsp:spPr>
        <a:xfrm>
          <a:off x="396923" y="1290112"/>
          <a:ext cx="1230338" cy="123033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시민정치교육 기능</a:t>
          </a:r>
        </a:p>
      </dsp:txBody>
      <dsp:txXfrm>
        <a:off x="577102" y="1470291"/>
        <a:ext cx="869980" cy="869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5105D-2E20-459E-8E53-229BE01515EE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2600000"/>
            <a:gd name="adj2" fmla="val 16200000"/>
            <a:gd name="adj3" fmla="val 451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C3A3D2-25C7-4A96-ABA0-99B1AC778070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9000000"/>
            <a:gd name="adj2" fmla="val 12600000"/>
            <a:gd name="adj3" fmla="val 451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4DA91B-3880-4D3A-949C-351712B37B05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5400000"/>
            <a:gd name="adj2" fmla="val 9000000"/>
            <a:gd name="adj3" fmla="val 451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ABA8C-CC27-4C49-A72B-8F7E8B42BD7E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800000"/>
            <a:gd name="adj2" fmla="val 5400000"/>
            <a:gd name="adj3" fmla="val 451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D02E0-3C71-448A-9F66-9A50409000EC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9800000"/>
            <a:gd name="adj2" fmla="val 1800000"/>
            <a:gd name="adj3" fmla="val 451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7BD076-9F42-4F96-8B06-2358CAD5D4C8}">
      <dsp:nvSpPr>
        <dsp:cNvPr id="0" name=""/>
        <dsp:cNvSpPr/>
      </dsp:nvSpPr>
      <dsp:spPr>
        <a:xfrm>
          <a:off x="990340" y="523161"/>
          <a:ext cx="3591483" cy="3591483"/>
        </a:xfrm>
        <a:prstGeom prst="blockArc">
          <a:avLst>
            <a:gd name="adj1" fmla="val 16200000"/>
            <a:gd name="adj2" fmla="val 19800000"/>
            <a:gd name="adj3" fmla="val 4513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3657A-579E-4BE2-B6FD-1BA69FD2B6B5}">
      <dsp:nvSpPr>
        <dsp:cNvPr id="0" name=""/>
        <dsp:cNvSpPr/>
      </dsp:nvSpPr>
      <dsp:spPr>
        <a:xfrm>
          <a:off x="1982090" y="1514911"/>
          <a:ext cx="1607982" cy="16079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4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권한</a:t>
          </a:r>
        </a:p>
      </dsp:txBody>
      <dsp:txXfrm>
        <a:off x="2217574" y="1750395"/>
        <a:ext cx="1137014" cy="1137014"/>
      </dsp:txXfrm>
    </dsp:sp>
    <dsp:sp modelId="{D142E9DF-D825-488A-A51C-2834B29DA7A7}">
      <dsp:nvSpPr>
        <dsp:cNvPr id="0" name=""/>
        <dsp:cNvSpPr/>
      </dsp:nvSpPr>
      <dsp:spPr>
        <a:xfrm>
          <a:off x="2223287" y="888"/>
          <a:ext cx="1125588" cy="1125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입법권</a:t>
          </a:r>
          <a:endParaRPr lang="ko-KR" altLang="en-US" sz="15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2388126" y="165727"/>
        <a:ext cx="795910" cy="795910"/>
      </dsp:txXfrm>
    </dsp:sp>
    <dsp:sp modelId="{14D98226-25FC-4322-B5A0-B6DC0747FD92}">
      <dsp:nvSpPr>
        <dsp:cNvPr id="0" name=""/>
        <dsp:cNvSpPr/>
      </dsp:nvSpPr>
      <dsp:spPr>
        <a:xfrm>
          <a:off x="3743353" y="878498"/>
          <a:ext cx="1125588" cy="1125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재정권</a:t>
          </a:r>
          <a:endParaRPr lang="ko-KR" altLang="en-US" sz="15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3908192" y="1043337"/>
        <a:ext cx="795910" cy="795910"/>
      </dsp:txXfrm>
    </dsp:sp>
    <dsp:sp modelId="{9408BE04-82D3-4E54-AC8B-BACA68DB70BB}">
      <dsp:nvSpPr>
        <dsp:cNvPr id="0" name=""/>
        <dsp:cNvSpPr/>
      </dsp:nvSpPr>
      <dsp:spPr>
        <a:xfrm>
          <a:off x="3743353" y="2633719"/>
          <a:ext cx="1125588" cy="1125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내각총리대신 지명권</a:t>
          </a:r>
          <a:endParaRPr lang="ko-KR" altLang="en-US" sz="15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3908192" y="2798558"/>
        <a:ext cx="795910" cy="795910"/>
      </dsp:txXfrm>
    </dsp:sp>
    <dsp:sp modelId="{E2EA067B-5A9C-4106-AD49-0FECE144D1B7}">
      <dsp:nvSpPr>
        <dsp:cNvPr id="0" name=""/>
        <dsp:cNvSpPr/>
      </dsp:nvSpPr>
      <dsp:spPr>
        <a:xfrm>
          <a:off x="2223287" y="3511329"/>
          <a:ext cx="1125588" cy="1125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조약체결 승인권</a:t>
          </a:r>
          <a:endParaRPr lang="ko-KR" altLang="en-US" sz="15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2388126" y="3676168"/>
        <a:ext cx="795910" cy="795910"/>
      </dsp:txXfrm>
    </dsp:sp>
    <dsp:sp modelId="{DA473DD5-883C-4E3C-8501-F2A19E0445E7}">
      <dsp:nvSpPr>
        <dsp:cNvPr id="0" name=""/>
        <dsp:cNvSpPr/>
      </dsp:nvSpPr>
      <dsp:spPr>
        <a:xfrm>
          <a:off x="703222" y="2633719"/>
          <a:ext cx="1125588" cy="1125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국정조사권</a:t>
          </a:r>
          <a:endParaRPr lang="ko-KR" altLang="en-US" sz="15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868061" y="2798558"/>
        <a:ext cx="795910" cy="795910"/>
      </dsp:txXfrm>
    </dsp:sp>
    <dsp:sp modelId="{D9AC773A-5097-4A86-85F7-18DD72D98D9D}">
      <dsp:nvSpPr>
        <dsp:cNvPr id="0" name=""/>
        <dsp:cNvSpPr/>
      </dsp:nvSpPr>
      <dsp:spPr>
        <a:xfrm>
          <a:off x="703222" y="878498"/>
          <a:ext cx="1125588" cy="11255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5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헌법개정의 </a:t>
          </a:r>
          <a:r>
            <a:rPr lang="ko-KR" altLang="en-US" sz="15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발의권</a:t>
          </a:r>
          <a:endParaRPr lang="ko-KR" altLang="en-US" sz="15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868061" y="1043337"/>
        <a:ext cx="795910" cy="7959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90085-7180-4704-A162-4CC81879AB1B}">
      <dsp:nvSpPr>
        <dsp:cNvPr id="0" name=""/>
        <dsp:cNvSpPr/>
      </dsp:nvSpPr>
      <dsp:spPr>
        <a:xfrm>
          <a:off x="3113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법률안 </a:t>
          </a:r>
          <a:endParaRPr lang="en-US" altLang="ko-KR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제출</a:t>
          </a:r>
        </a:p>
      </dsp:txBody>
      <dsp:txXfrm>
        <a:off x="29660" y="2282332"/>
        <a:ext cx="1125949" cy="853295"/>
      </dsp:txXfrm>
    </dsp:sp>
    <dsp:sp modelId="{944788F0-49EB-405B-A916-066624CA769F}">
      <dsp:nvSpPr>
        <dsp:cNvPr id="0" name=""/>
        <dsp:cNvSpPr/>
      </dsp:nvSpPr>
      <dsp:spPr>
        <a:xfrm>
          <a:off x="1300060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sp:txBody>
      <dsp:txXfrm>
        <a:off x="1300060" y="2621259"/>
        <a:ext cx="174970" cy="175442"/>
      </dsp:txXfrm>
    </dsp:sp>
    <dsp:sp modelId="{65DB20CA-F099-4837-BABD-8A6050937D55}">
      <dsp:nvSpPr>
        <dsp:cNvPr id="0" name=""/>
        <dsp:cNvSpPr/>
      </dsp:nvSpPr>
      <dsp:spPr>
        <a:xfrm>
          <a:off x="1653773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법률안 </a:t>
          </a:r>
          <a:endParaRPr lang="en-US" altLang="ko-KR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회부</a:t>
          </a:r>
        </a:p>
      </dsp:txBody>
      <dsp:txXfrm>
        <a:off x="1680320" y="2282332"/>
        <a:ext cx="1125949" cy="853295"/>
      </dsp:txXfrm>
    </dsp:sp>
    <dsp:sp modelId="{A3A5E6A7-D9B7-42E5-B96A-3B8F11337ECD}">
      <dsp:nvSpPr>
        <dsp:cNvPr id="0" name=""/>
        <dsp:cNvSpPr/>
      </dsp:nvSpPr>
      <dsp:spPr>
        <a:xfrm>
          <a:off x="295072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sp:txBody>
      <dsp:txXfrm>
        <a:off x="2950721" y="2621259"/>
        <a:ext cx="174970" cy="175442"/>
      </dsp:txXfrm>
    </dsp:sp>
    <dsp:sp modelId="{4D8A9E71-E2F5-4A7E-9BBE-A0C4440EF578}">
      <dsp:nvSpPr>
        <dsp:cNvPr id="0" name=""/>
        <dsp:cNvSpPr/>
      </dsp:nvSpPr>
      <dsp:spPr>
        <a:xfrm>
          <a:off x="3304434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위원회 </a:t>
          </a:r>
          <a:endParaRPr lang="en-US" altLang="ko-KR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심사</a:t>
          </a:r>
        </a:p>
      </dsp:txBody>
      <dsp:txXfrm>
        <a:off x="3330981" y="2282332"/>
        <a:ext cx="1125949" cy="853295"/>
      </dsp:txXfrm>
    </dsp:sp>
    <dsp:sp modelId="{0A38CB90-399A-49AF-9792-3A620553D11E}">
      <dsp:nvSpPr>
        <dsp:cNvPr id="0" name=""/>
        <dsp:cNvSpPr/>
      </dsp:nvSpPr>
      <dsp:spPr>
        <a:xfrm>
          <a:off x="460138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sp:txBody>
      <dsp:txXfrm>
        <a:off x="4601381" y="2621259"/>
        <a:ext cx="174970" cy="175442"/>
      </dsp:txXfrm>
    </dsp:sp>
    <dsp:sp modelId="{A0B88B31-B3BE-40B4-B0B1-052D07382750}">
      <dsp:nvSpPr>
        <dsp:cNvPr id="0" name=""/>
        <dsp:cNvSpPr/>
      </dsp:nvSpPr>
      <dsp:spPr>
        <a:xfrm>
          <a:off x="4955094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본회의 </a:t>
          </a:r>
          <a:endParaRPr lang="en-US" altLang="ko-KR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심의</a:t>
          </a:r>
        </a:p>
      </dsp:txBody>
      <dsp:txXfrm>
        <a:off x="4981641" y="2282332"/>
        <a:ext cx="1125949" cy="853295"/>
      </dsp:txXfrm>
    </dsp:sp>
    <dsp:sp modelId="{1A459AFA-7F38-49B9-A1CC-FAD4B2062200}">
      <dsp:nvSpPr>
        <dsp:cNvPr id="0" name=""/>
        <dsp:cNvSpPr/>
      </dsp:nvSpPr>
      <dsp:spPr>
        <a:xfrm>
          <a:off x="6252041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sp:txBody>
      <dsp:txXfrm>
        <a:off x="6252041" y="2621259"/>
        <a:ext cx="174970" cy="175442"/>
      </dsp:txXfrm>
    </dsp:sp>
    <dsp:sp modelId="{16378E97-02CA-4D2D-B725-487DBE7DC203}">
      <dsp:nvSpPr>
        <dsp:cNvPr id="0" name=""/>
        <dsp:cNvSpPr/>
      </dsp:nvSpPr>
      <dsp:spPr>
        <a:xfrm>
          <a:off x="6605754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타 의원 </a:t>
          </a:r>
          <a:endParaRPr lang="en-US" altLang="ko-KR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송부</a:t>
          </a:r>
        </a:p>
      </dsp:txBody>
      <dsp:txXfrm>
        <a:off x="6632301" y="2282332"/>
        <a:ext cx="1125949" cy="853295"/>
      </dsp:txXfrm>
    </dsp:sp>
    <dsp:sp modelId="{FB4E991F-0911-4468-8028-9D9FC0E7C8DC}">
      <dsp:nvSpPr>
        <dsp:cNvPr id="0" name=""/>
        <dsp:cNvSpPr/>
      </dsp:nvSpPr>
      <dsp:spPr>
        <a:xfrm>
          <a:off x="7902702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sp:txBody>
      <dsp:txXfrm>
        <a:off x="7902702" y="2621259"/>
        <a:ext cx="174970" cy="175442"/>
      </dsp:txXfrm>
    </dsp:sp>
    <dsp:sp modelId="{B0E9D86D-A59B-48BB-AE52-74FFE3A1B488}">
      <dsp:nvSpPr>
        <dsp:cNvPr id="0" name=""/>
        <dsp:cNvSpPr/>
      </dsp:nvSpPr>
      <dsp:spPr>
        <a:xfrm>
          <a:off x="8256415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법률의 </a:t>
          </a:r>
          <a:endParaRPr lang="en-US" altLang="ko-KR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성립</a:t>
          </a:r>
        </a:p>
      </dsp:txBody>
      <dsp:txXfrm>
        <a:off x="8282962" y="2282332"/>
        <a:ext cx="1125949" cy="853295"/>
      </dsp:txXfrm>
    </dsp:sp>
    <dsp:sp modelId="{48F3CCB4-D877-42C7-8018-BF5308BA03DC}">
      <dsp:nvSpPr>
        <dsp:cNvPr id="0" name=""/>
        <dsp:cNvSpPr/>
      </dsp:nvSpPr>
      <dsp:spPr>
        <a:xfrm>
          <a:off x="9553362" y="2562779"/>
          <a:ext cx="249957" cy="292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800" kern="1200">
            <a:solidFill>
              <a:sysClr val="window" lastClr="FFFFFF"/>
            </a:solidFill>
            <a:latin typeface="맑은 고딕"/>
            <a:ea typeface="맑은 고딕"/>
            <a:cs typeface="+mn-cs"/>
          </a:endParaRPr>
        </a:p>
      </dsp:txBody>
      <dsp:txXfrm>
        <a:off x="9553362" y="2621259"/>
        <a:ext cx="174970" cy="175442"/>
      </dsp:txXfrm>
    </dsp:sp>
    <dsp:sp modelId="{F92598D7-8761-41BD-BB0A-46D4FB7BD44E}">
      <dsp:nvSpPr>
        <dsp:cNvPr id="0" name=""/>
        <dsp:cNvSpPr/>
      </dsp:nvSpPr>
      <dsp:spPr>
        <a:xfrm>
          <a:off x="9907075" y="2255785"/>
          <a:ext cx="1179043" cy="906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공포</a:t>
          </a:r>
          <a:endParaRPr lang="ko-KR" altLang="en-US" sz="18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9933622" y="2282332"/>
        <a:ext cx="1125949" cy="853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ABCE9-849A-4782-B608-7EBDC8C831B0}">
      <dsp:nvSpPr>
        <dsp:cNvPr id="0" name=""/>
        <dsp:cNvSpPr/>
      </dsp:nvSpPr>
      <dsp:spPr>
        <a:xfrm>
          <a:off x="0" y="332121"/>
          <a:ext cx="6336703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799" tIns="354076" rIns="491799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영국식 의원내각제를 채용했기 때문에 총리 지명권</a:t>
          </a:r>
          <a:r>
            <a:rPr lang="en-US" altLang="ko-KR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, </a:t>
          </a:r>
          <a:r>
            <a:rPr lang="ko-KR" alt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중의원</a:t>
          </a:r>
          <a:r>
            <a:rPr lang="en-US" altLang="ko-KR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(=</a:t>
          </a:r>
          <a:r>
            <a:rPr lang="ko-KR" alt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하원</a:t>
          </a:r>
          <a:r>
            <a:rPr lang="en-US" altLang="ko-KR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)</a:t>
          </a:r>
          <a:r>
            <a:rPr lang="ko-KR" alt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의 내각 신임 또는 불신임의 의결권 등을 가짐</a:t>
          </a:r>
        </a:p>
      </dsp:txBody>
      <dsp:txXfrm>
        <a:off x="0" y="332121"/>
        <a:ext cx="6336703" cy="1044225"/>
      </dsp:txXfrm>
    </dsp:sp>
    <dsp:sp modelId="{B1DF35A1-A6C8-4284-87ED-2D14FADF7EDE}">
      <dsp:nvSpPr>
        <dsp:cNvPr id="0" name=""/>
        <dsp:cNvSpPr/>
      </dsp:nvSpPr>
      <dsp:spPr>
        <a:xfrm>
          <a:off x="316835" y="81201"/>
          <a:ext cx="4435692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첫째</a:t>
          </a:r>
        </a:p>
      </dsp:txBody>
      <dsp:txXfrm>
        <a:off x="341333" y="105699"/>
        <a:ext cx="4386696" cy="452844"/>
      </dsp:txXfrm>
    </dsp:sp>
    <dsp:sp modelId="{9B560367-8D61-4FA8-BD23-482F4FBE967F}">
      <dsp:nvSpPr>
        <dsp:cNvPr id="0" name=""/>
        <dsp:cNvSpPr/>
      </dsp:nvSpPr>
      <dsp:spPr>
        <a:xfrm>
          <a:off x="0" y="1719066"/>
          <a:ext cx="6336703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799" tIns="354076" rIns="491799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국가의 유일한 입법기관으로서 모든 법률안을 심의</a:t>
          </a:r>
          <a:r>
            <a:rPr lang="en-US" altLang="ko-KR" sz="17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·</a:t>
          </a:r>
          <a:r>
            <a:rPr lang="ko-KR" altLang="en-US" sz="17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의결하는 권한을 가짐</a:t>
          </a:r>
          <a:endParaRPr lang="ko-KR" altLang="en-US" sz="17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0" y="1719066"/>
        <a:ext cx="6336703" cy="1044225"/>
      </dsp:txXfrm>
    </dsp:sp>
    <dsp:sp modelId="{E36E9947-22F2-44DD-B2CA-36B84A529D5E}">
      <dsp:nvSpPr>
        <dsp:cNvPr id="0" name=""/>
        <dsp:cNvSpPr/>
      </dsp:nvSpPr>
      <dsp:spPr>
        <a:xfrm>
          <a:off x="316835" y="1468146"/>
          <a:ext cx="4435692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둘째</a:t>
          </a:r>
          <a:endParaRPr lang="ko-KR" altLang="en-US" sz="17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341333" y="1492644"/>
        <a:ext cx="4386696" cy="452844"/>
      </dsp:txXfrm>
    </dsp:sp>
    <dsp:sp modelId="{AEF096DA-2E93-44EE-B8AE-5E16EA5816D1}">
      <dsp:nvSpPr>
        <dsp:cNvPr id="0" name=""/>
        <dsp:cNvSpPr/>
      </dsp:nvSpPr>
      <dsp:spPr>
        <a:xfrm>
          <a:off x="0" y="3106011"/>
          <a:ext cx="6336703" cy="133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799" tIns="354076" rIns="491799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미국적인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삼권분립의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이념에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입각하여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국정조사권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,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재판관의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탄핵재판권을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가지나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반대로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내각의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중의원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해산권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,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최고재판소의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법령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위헌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심사권에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의해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</a:t>
          </a:r>
          <a:r>
            <a:rPr lang="en-US" sz="1700" kern="1200" dirty="0" err="1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견제되고</a:t>
          </a:r>
          <a:r>
            <a:rPr 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 있</a:t>
          </a:r>
          <a:r>
            <a:rPr lang="ko-KR" altLang="en-US" sz="1700" kern="1200" dirty="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음</a:t>
          </a:r>
        </a:p>
      </dsp:txBody>
      <dsp:txXfrm>
        <a:off x="0" y="3106011"/>
        <a:ext cx="6336703" cy="1338750"/>
      </dsp:txXfrm>
    </dsp:sp>
    <dsp:sp modelId="{92877373-FB20-4CC8-AC94-C3816B3BF4D0}">
      <dsp:nvSpPr>
        <dsp:cNvPr id="0" name=""/>
        <dsp:cNvSpPr/>
      </dsp:nvSpPr>
      <dsp:spPr>
        <a:xfrm>
          <a:off x="316835" y="2855091"/>
          <a:ext cx="4435692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59" tIns="0" rIns="167659" bIns="0" numCol="1" spcCol="1270" anchor="ctr" anchorCtr="0">
          <a:noAutofit/>
        </a:bodyPr>
        <a:lstStyle/>
        <a:p>
          <a:pPr marL="0" lvl="0" indent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>
              <a:latin typeface="Yoon 윤고딕 530_TT" panose="02090603020101020101" pitchFamily="18" charset="-127"/>
              <a:ea typeface="Yoon 윤고딕 530_TT" panose="02090603020101020101" pitchFamily="18" charset="-127"/>
              <a:cs typeface="+mn-cs"/>
            </a:rPr>
            <a:t>셋째</a:t>
          </a:r>
          <a:endParaRPr lang="ko-KR" altLang="en-US" sz="1700" kern="1200" dirty="0">
            <a:latin typeface="Yoon 윤고딕 530_TT" panose="02090603020101020101" pitchFamily="18" charset="-127"/>
            <a:ea typeface="Yoon 윤고딕 530_TT" panose="02090603020101020101" pitchFamily="18" charset="-127"/>
            <a:cs typeface="+mn-cs"/>
          </a:endParaRPr>
        </a:p>
      </dsp:txBody>
      <dsp:txXfrm>
        <a:off x="341333" y="2879589"/>
        <a:ext cx="4386696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C8D6D-59DF-4B07-8A7A-30643CA1CCF4}" type="datetimeFigureOut">
              <a:rPr lang="ko-KR" altLang="en-US" smtClean="0"/>
              <a:t>2018-05-21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82C58-20B9-4E24-A495-7F32430FA3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30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82C58-20B9-4E24-A495-7F32430FA33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09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8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1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26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6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0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3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1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5" r:id="rId2"/>
    <p:sldLayoutId id="2147483756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0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각 삼각형 6"/>
          <p:cNvSpPr/>
          <p:nvPr userDrawn="1"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 userDrawn="1"/>
        </p:nvSpPr>
        <p:spPr>
          <a:xfrm rot="5400000" flipH="1" flipV="1">
            <a:off x="11796850" y="6462849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sDqmLt2W6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827748" y="1052736"/>
            <a:ext cx="4572508" cy="4572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4021144" y="1844826"/>
            <a:ext cx="4189557" cy="2746879"/>
            <a:chOff x="3323691" y="1323719"/>
            <a:chExt cx="4608513" cy="3157463"/>
          </a:xfrm>
        </p:grpSpPr>
        <p:grpSp>
          <p:nvGrpSpPr>
            <p:cNvPr id="7" name="그룹 6"/>
            <p:cNvGrpSpPr/>
            <p:nvPr/>
          </p:nvGrpSpPr>
          <p:grpSpPr>
            <a:xfrm>
              <a:off x="3323691" y="1323719"/>
              <a:ext cx="4608513" cy="3157463"/>
              <a:chOff x="3268663" y="2240868"/>
              <a:chExt cx="3096345" cy="2124237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3268663" y="2240868"/>
                <a:ext cx="3096344" cy="162018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" name="직각 삼각형 4"/>
              <p:cNvSpPr/>
              <p:nvPr/>
            </p:nvSpPr>
            <p:spPr>
              <a:xfrm rot="16200000" flipH="1">
                <a:off x="5880408" y="3880505"/>
                <a:ext cx="504056" cy="465144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492896" y="2103298"/>
              <a:ext cx="4265877" cy="849074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ko-KR" altLang="en-US" sz="4800" spc="-3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</a:rPr>
                <a:t>일본의 국회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08074" y="3848240"/>
              <a:ext cx="3831821" cy="389159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ko-KR" altLang="en-US" sz="2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문헌정보학과 </a:t>
              </a:r>
              <a:r>
                <a:rPr lang="en-US" altLang="ko-KR" sz="2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21519744 </a:t>
              </a:r>
              <a:r>
                <a:rPr lang="ko-KR" altLang="en-US" sz="2200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이찬호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28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gdb.voanews.com/537CAD31-78C0-4C8A-90F7-AF44B65AE21A_cx0_cy6_cw0_w1597_n_r1_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9680" cy="6858000"/>
          </a:xfrm>
          <a:prstGeom prst="rect">
            <a:avLst/>
          </a:prstGeom>
          <a:noFill/>
        </p:spPr>
      </p:pic>
      <p:sp>
        <p:nvSpPr>
          <p:cNvPr id="3" name="직각 삼각형 2"/>
          <p:cNvSpPr/>
          <p:nvPr/>
        </p:nvSpPr>
        <p:spPr>
          <a:xfrm rot="5400000">
            <a:off x="59872" y="-59872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7948" y="656692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rgbClr val="FE431E">
                      <a:alpha val="0"/>
                    </a:srgbClr>
                  </a:solidFill>
                </a:ln>
                <a:solidFill>
                  <a:srgbClr val="E41A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특징</a:t>
            </a:r>
          </a:p>
        </p:txBody>
      </p:sp>
      <p:graphicFrame>
        <p:nvGraphicFramePr>
          <p:cNvPr id="13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60790"/>
              </p:ext>
            </p:extLst>
          </p:nvPr>
        </p:nvGraphicFramePr>
        <p:xfrm>
          <a:off x="5483932" y="1628800"/>
          <a:ext cx="633670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028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eoul.co.kr/img/upload/2016/05/19/SSI_20160519184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480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6600056" y="2492898"/>
            <a:ext cx="4265877" cy="1731213"/>
            <a:chOff x="6353014" y="2356311"/>
            <a:chExt cx="4265877" cy="1731213"/>
          </a:xfrm>
        </p:grpSpPr>
        <p:sp>
          <p:nvSpPr>
            <p:cNvPr id="11" name="TextBox 10"/>
            <p:cNvSpPr txBox="1"/>
            <p:nvPr/>
          </p:nvSpPr>
          <p:spPr>
            <a:xfrm>
              <a:off x="6353014" y="3656637"/>
              <a:ext cx="4265877" cy="43088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r"/>
              <a:r>
                <a:rPr lang="en-US" altLang="ko-KR" sz="2800" spc="-300" dirty="0">
                  <a:ln>
                    <a:solidFill>
                      <a:srgbClr val="FE431E">
                        <a:alpha val="0"/>
                      </a:srgbClr>
                    </a:solidFill>
                  </a:ln>
                  <a:solidFill>
                    <a:srgbClr val="E41A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</a:rPr>
                <a:t>NEXT</a:t>
              </a:r>
              <a:r>
                <a:rPr lang="ko-KR" altLang="en-US" sz="2800" spc="-300" dirty="0">
                  <a:ln>
                    <a:solidFill>
                      <a:srgbClr val="FE431E">
                        <a:alpha val="0"/>
                      </a:srgbClr>
                    </a:solidFill>
                  </a:ln>
                  <a:solidFill>
                    <a:srgbClr val="E41A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</a:rPr>
                <a:t> </a:t>
              </a:r>
              <a:r>
                <a:rPr lang="en-US" altLang="ko-KR" sz="2800" spc="-300" dirty="0">
                  <a:ln>
                    <a:solidFill>
                      <a:srgbClr val="FE431E">
                        <a:alpha val="0"/>
                      </a:srgbClr>
                    </a:solidFill>
                  </a:ln>
                  <a:solidFill>
                    <a:srgbClr val="E41A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</a:rPr>
                <a:t>: </a:t>
              </a:r>
              <a:r>
                <a:rPr lang="ko-KR" altLang="en-US" sz="2800" spc="-300" dirty="0">
                  <a:ln>
                    <a:solidFill>
                      <a:srgbClr val="FE431E">
                        <a:alpha val="0"/>
                      </a:srgbClr>
                    </a:solidFill>
                  </a:ln>
                  <a:solidFill>
                    <a:srgbClr val="E41A00"/>
                  </a:solidFill>
                  <a:latin typeface="Yoon 윤고딕 540_TT" panose="02090603020101020101" pitchFamily="18" charset="-127"/>
                  <a:ea typeface="Yoon 윤고딕 540_TT" panose="02090603020101020101" pitchFamily="18" charset="-127"/>
                </a:rPr>
                <a:t>일본의 선거제도</a:t>
              </a: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8054167" y="2356311"/>
              <a:ext cx="2511810" cy="1077684"/>
              <a:chOff x="2588775" y="2240868"/>
              <a:chExt cx="3776232" cy="1620180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3268663" y="2240868"/>
                <a:ext cx="3096344" cy="1620180"/>
              </a:xfrm>
              <a:prstGeom prst="rect">
                <a:avLst/>
              </a:prstGeom>
              <a:solidFill>
                <a:srgbClr val="FE4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직각 삼각형 16"/>
              <p:cNvSpPr/>
              <p:nvPr/>
            </p:nvSpPr>
            <p:spPr>
              <a:xfrm rot="16200000" flipH="1">
                <a:off x="2678785" y="2150859"/>
                <a:ext cx="504055" cy="684076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7844197" y="2839015"/>
            <a:ext cx="3878070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2800" spc="-300" dirty="0">
                <a:ln>
                  <a:solidFill>
                    <a:srgbClr val="FE431E">
                      <a:alpha val="0"/>
                    </a:srgbClr>
                  </a:solidFill>
                </a:ln>
                <a:solidFill>
                  <a:prstClr val="white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감사합니다</a:t>
            </a:r>
            <a:endParaRPr lang="en-US" altLang="ko-KR" sz="2800" spc="-300" dirty="0">
              <a:ln>
                <a:solidFill>
                  <a:srgbClr val="FE431E">
                    <a:alpha val="0"/>
                  </a:srgbClr>
                </a:solidFill>
              </a:ln>
              <a:solidFill>
                <a:prstClr val="white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0" name="직각 삼각형 9"/>
          <p:cNvSpPr/>
          <p:nvPr/>
        </p:nvSpPr>
        <p:spPr>
          <a:xfrm rot="5400000">
            <a:off x="62666" y="-59870"/>
            <a:ext cx="335279" cy="45502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464928" y="2163131"/>
            <a:ext cx="3462445" cy="2063770"/>
            <a:chOff x="3268663" y="2240868"/>
            <a:chExt cx="3096345" cy="2124237"/>
          </a:xfrm>
        </p:grpSpPr>
        <p:sp>
          <p:nvSpPr>
            <p:cNvPr id="4" name="직사각형 3"/>
            <p:cNvSpPr/>
            <p:nvPr/>
          </p:nvSpPr>
          <p:spPr>
            <a:xfrm>
              <a:off x="3268663" y="2240868"/>
              <a:ext cx="3096344" cy="16201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5" name="직각 삼각형 4"/>
            <p:cNvSpPr/>
            <p:nvPr/>
          </p:nvSpPr>
          <p:spPr>
            <a:xfrm rot="16200000" flipH="1">
              <a:off x="5880408" y="3880505"/>
              <a:ext cx="504056" cy="465144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3580" y="3828158"/>
            <a:ext cx="2913652" cy="30777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20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2">
                    <a:lumMod val="6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차례</a:t>
            </a:r>
          </a:p>
        </p:txBody>
      </p:sp>
      <p:pic>
        <p:nvPicPr>
          <p:cNvPr id="6" name="그림 5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198"/>
          <a:stretch/>
        </p:blipFill>
        <p:spPr>
          <a:xfrm rot="5400000">
            <a:off x="3234000" y="3321000"/>
            <a:ext cx="5508000" cy="2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85398" y="1486757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1.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연혁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5398" y="2364707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2.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구성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85398" y="3242657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3.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기능 및 권한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5398" y="4120607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4.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입법과정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7968" y="2673162"/>
            <a:ext cx="3878070" cy="55399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ko-KR" altLang="en-US" sz="36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일본의 국회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7324" y="5003084"/>
            <a:ext cx="320501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5. </a:t>
            </a:r>
            <a:r>
              <a:rPr lang="ko-KR" altLang="en-US" sz="28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특징</a:t>
            </a:r>
          </a:p>
        </p:txBody>
      </p:sp>
    </p:spTree>
    <p:extLst>
      <p:ext uri="{BB962C8B-B14F-4D97-AF65-F5344CB8AC3E}">
        <p14:creationId xmlns:p14="http://schemas.microsoft.com/office/powerpoint/2010/main" val="124014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431704" y="2829646"/>
            <a:ext cx="2119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이타가키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다이스케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등이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‘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민선의원 </a:t>
            </a:r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설립건백서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’</a:t>
            </a:r>
          </a:p>
          <a:p>
            <a:pPr algn="ctr"/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를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제출한 것이 토대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41A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연혁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562516" y="2829646"/>
            <a:ext cx="2472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메이지 천황이 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10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년 후의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국회 개설을 약속한 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조칙을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내림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9696" y="2347868"/>
            <a:ext cx="1809148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1874</a:t>
            </a:r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년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264" y="2347868"/>
            <a:ext cx="1809148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1881</a:t>
            </a:r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년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16" name="내용 개체 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162" y="1781597"/>
            <a:ext cx="1705690" cy="27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814" y="1768686"/>
            <a:ext cx="1951969" cy="2700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337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3899756" y="1674967"/>
            <a:ext cx="5945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일본제국 헌법 공포 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-&gt; 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귀족원과 중의원으로 구성된 양원제 제국의회가 규정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53059" y="1644189"/>
            <a:ext cx="981156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1889</a:t>
            </a:r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년</a:t>
            </a:r>
            <a:endParaRPr lang="ko-KR" altLang="en-US" sz="24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2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1019436" y="5183032"/>
            <a:ext cx="10548126" cy="362921"/>
            <a:chOff x="625488" y="1988840"/>
            <a:chExt cx="13493118" cy="3132348"/>
          </a:xfrm>
          <a:solidFill>
            <a:srgbClr val="45A1F5"/>
          </a:solidFill>
        </p:grpSpPr>
        <p:sp>
          <p:nvSpPr>
            <p:cNvPr id="10" name="직사각형 9"/>
            <p:cNvSpPr/>
            <p:nvPr/>
          </p:nvSpPr>
          <p:spPr>
            <a:xfrm>
              <a:off x="625488" y="1988840"/>
              <a:ext cx="6657770" cy="3132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귀족원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(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황족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·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귀족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·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칙선 등의 의원으로 구성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)</a:t>
              </a:r>
              <a:endParaRPr lang="ko-KR" altLang="en-US" dirty="0">
                <a:solidFill>
                  <a:schemeClr val="bg1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423884" y="1988840"/>
              <a:ext cx="6694722" cy="3132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중의원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436" y="2450376"/>
            <a:ext cx="5004556" cy="248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044" y="2438402"/>
            <a:ext cx="5075518" cy="250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9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6528048" y="2677231"/>
            <a:ext cx="45784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도쿄도 </a:t>
            </a:r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지요다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구에 제국의회 의사당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(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현 국회의사당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) 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완성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82115" y="2307899"/>
            <a:ext cx="981156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1936</a:t>
            </a:r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년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47428" y="5193196"/>
            <a:ext cx="5076564" cy="352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국회의사당 전경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28" y="2419706"/>
            <a:ext cx="5076564" cy="252048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678736" y="3602050"/>
            <a:ext cx="42771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3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월 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31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일 제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92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회 국회에서 중의원 해산 및 귀족원 정회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,</a:t>
            </a:r>
          </a:p>
          <a:p>
            <a:pPr algn="ctr"/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5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월 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3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일 </a:t>
            </a:r>
            <a:r>
              <a:rPr lang="ko-KR" altLang="en-US" sz="1600" spc="-100" dirty="0" err="1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일본국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헌법이 시행되면서 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국권의 최고 기관으로 중의원과 참의원으로 구성된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  <a:p>
            <a:pPr algn="ctr"/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양원제 국회가 설치되어 제</a:t>
            </a:r>
            <a:r>
              <a:rPr lang="en-US" altLang="ko-KR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1</a:t>
            </a:r>
            <a:r>
              <a:rPr lang="ko-KR" altLang="en-US" sz="1600" spc="-1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회 국회 개회</a:t>
            </a:r>
            <a:endParaRPr lang="en-US" altLang="ko-KR" sz="1600" spc="-1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2115" y="3232718"/>
            <a:ext cx="981156" cy="36933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1947</a:t>
            </a:r>
            <a:r>
              <a: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421583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구성 </a:t>
            </a:r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중의원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624440" y="5103830"/>
            <a:ext cx="10943122" cy="442124"/>
            <a:chOff x="625488" y="1988840"/>
            <a:chExt cx="13493118" cy="3132348"/>
          </a:xfrm>
          <a:solidFill>
            <a:srgbClr val="45A1F5"/>
          </a:solidFill>
        </p:grpSpPr>
        <p:sp>
          <p:nvSpPr>
            <p:cNvPr id="45" name="직사각형 44"/>
            <p:cNvSpPr/>
            <p:nvPr/>
          </p:nvSpPr>
          <p:spPr>
            <a:xfrm>
              <a:off x="625488" y="1988840"/>
              <a:ext cx="6657770" cy="3132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중의원 회의장 전경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7423884" y="1988840"/>
              <a:ext cx="6694722" cy="3132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중의원 의석 분포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(2018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년 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5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월 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5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일 기준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)</a:t>
              </a:r>
              <a:endParaRPr lang="ko-KR" altLang="en-US" dirty="0">
                <a:solidFill>
                  <a:schemeClr val="bg1"/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40" y="1412776"/>
            <a:ext cx="5404488" cy="359398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872" y="1628800"/>
            <a:ext cx="5437175" cy="279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24441" y="5962899"/>
            <a:ext cx="10943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중의원 해산 관련 영상 </a:t>
            </a:r>
            <a:r>
              <a:rPr lang="en-US" altLang="ko-KR" sz="16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: </a:t>
            </a:r>
            <a:r>
              <a:rPr lang="en-US" altLang="ko-KR" sz="1600" dirty="0">
                <a:latin typeface="Yoon 윤고딕 530_TT" panose="02090603020101020101" pitchFamily="18" charset="-127"/>
                <a:ea typeface="Yoon 윤고딕 530_TT" panose="02090603020101020101" pitchFamily="18" charset="-127"/>
                <a:hlinkClick r:id="rId4"/>
              </a:rPr>
              <a:t>https://www.youtube.com/watch?v=1sDqmLt2W64</a:t>
            </a:r>
            <a:r>
              <a:rPr lang="en-US" altLang="ko-KR" sz="1600" dirty="0"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 </a:t>
            </a:r>
            <a:endParaRPr lang="ko-KR" altLang="en-US" sz="1600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40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구성 </a:t>
            </a:r>
            <a:r>
              <a:rPr lang="en-US" altLang="ko-KR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참의원</a:t>
            </a:r>
          </a:p>
        </p:txBody>
      </p:sp>
      <p:grpSp>
        <p:nvGrpSpPr>
          <p:cNvPr id="44" name="그룹 43"/>
          <p:cNvGrpSpPr/>
          <p:nvPr/>
        </p:nvGrpSpPr>
        <p:grpSpPr>
          <a:xfrm>
            <a:off x="862280" y="5121188"/>
            <a:ext cx="10705282" cy="424766"/>
            <a:chOff x="625488" y="1988840"/>
            <a:chExt cx="13493118" cy="3132348"/>
          </a:xfrm>
          <a:solidFill>
            <a:srgbClr val="45A1F5"/>
          </a:solidFill>
        </p:grpSpPr>
        <p:sp>
          <p:nvSpPr>
            <p:cNvPr id="45" name="직사각형 44"/>
            <p:cNvSpPr/>
            <p:nvPr/>
          </p:nvSpPr>
          <p:spPr>
            <a:xfrm>
              <a:off x="625488" y="1988840"/>
              <a:ext cx="6657770" cy="3132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참</a:t>
              </a:r>
              <a:r>
                <a:rPr lang="ko-KR" altLang="en-US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의원 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회의장 전경</a:t>
              </a: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7423884" y="1988840"/>
              <a:ext cx="6694722" cy="3132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참의원 의석 분포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(2018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년 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1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월 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21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일 기준</a:t>
              </a:r>
              <a:r>
                <a:rPr lang="en-US" altLang="ko-KR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)</a:t>
              </a:r>
              <a:r>
                <a:rPr lang="ko-KR" altLang="en-US" dirty="0">
                  <a:solidFill>
                    <a:schemeClr val="bg1"/>
                  </a:solidFill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 </a:t>
              </a: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80" y="1570211"/>
            <a:ext cx="5161712" cy="343567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6048" y="1725446"/>
            <a:ext cx="5276756" cy="271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9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907" y="600075"/>
            <a:ext cx="7620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기능 및 권한</a:t>
            </a:r>
          </a:p>
        </p:txBody>
      </p:sp>
      <p:graphicFrame>
        <p:nvGraphicFramePr>
          <p:cNvPr id="23" name="다이어그램 22"/>
          <p:cNvGraphicFramePr/>
          <p:nvPr>
            <p:extLst>
              <p:ext uri="{D42A27DB-BD31-4B8C-83A1-F6EECF244321}">
                <p14:modId xmlns:p14="http://schemas.microsoft.com/office/powerpoint/2010/main" val="3629912059"/>
              </p:ext>
            </p:extLst>
          </p:nvPr>
        </p:nvGraphicFramePr>
        <p:xfrm>
          <a:off x="451604" y="1571612"/>
          <a:ext cx="5572164" cy="46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다이어그램 23"/>
          <p:cNvGraphicFramePr/>
          <p:nvPr>
            <p:extLst>
              <p:ext uri="{D42A27DB-BD31-4B8C-83A1-F6EECF244321}">
                <p14:modId xmlns:p14="http://schemas.microsoft.com/office/powerpoint/2010/main" val="1652596227"/>
              </p:ext>
            </p:extLst>
          </p:nvPr>
        </p:nvGraphicFramePr>
        <p:xfrm>
          <a:off x="6166644" y="1571612"/>
          <a:ext cx="5572164" cy="463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059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913" y="404813"/>
            <a:ext cx="10034587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74248" y="636761"/>
            <a:ext cx="5161712" cy="69492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ko-KR" altLang="en-US" sz="4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2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입법과정</a:t>
            </a:r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3291158692"/>
              </p:ext>
            </p:extLst>
          </p:nvPr>
        </p:nvGraphicFramePr>
        <p:xfrm>
          <a:off x="550590" y="720019"/>
          <a:ext cx="11089232" cy="541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꺾인 연결선 6"/>
          <p:cNvCxnSpPr/>
          <p:nvPr/>
        </p:nvCxnSpPr>
        <p:spPr>
          <a:xfrm rot="16200000" flipH="1">
            <a:off x="1126654" y="3861048"/>
            <a:ext cx="864096" cy="864096"/>
          </a:xfrm>
          <a:prstGeom prst="bentConnector3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tailEnd type="arrow"/>
          </a:ln>
          <a:effectLst/>
        </p:spPr>
      </p:cxnSp>
      <p:grpSp>
        <p:nvGrpSpPr>
          <p:cNvPr id="8" name="그룹 7"/>
          <p:cNvGrpSpPr/>
          <p:nvPr/>
        </p:nvGrpSpPr>
        <p:grpSpPr>
          <a:xfrm>
            <a:off x="1401228" y="4708562"/>
            <a:ext cx="2828622" cy="1168710"/>
            <a:chOff x="3113" y="2255785"/>
            <a:chExt cx="1179043" cy="906389"/>
          </a:xfrm>
          <a:gradFill>
            <a:gsLst>
              <a:gs pos="0">
                <a:schemeClr val="accent2">
                  <a:lumMod val="98000"/>
                  <a:lumOff val="2000"/>
                </a:schemeClr>
              </a:gs>
              <a:gs pos="50000">
                <a:schemeClr val="accent2"/>
              </a:gs>
            </a:gsLst>
            <a:lin ang="5400000" scaled="0"/>
          </a:gradFill>
        </p:grpSpPr>
        <p:sp>
          <p:nvSpPr>
            <p:cNvPr id="9" name="모서리가 둥근 직사각형 8"/>
            <p:cNvSpPr/>
            <p:nvPr/>
          </p:nvSpPr>
          <p:spPr>
            <a:xfrm>
              <a:off x="3113" y="2255785"/>
              <a:ext cx="1179043" cy="906389"/>
            </a:xfrm>
            <a:prstGeom prst="roundRect">
              <a:avLst>
                <a:gd name="adj" fmla="val 10000"/>
              </a:avLst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모서리가 둥근 직사각형 4"/>
            <p:cNvSpPr/>
            <p:nvPr/>
          </p:nvSpPr>
          <p:spPr>
            <a:xfrm>
              <a:off x="29660" y="2282332"/>
              <a:ext cx="1125949" cy="853295"/>
            </a:xfrm>
            <a:prstGeom prst="rect">
              <a:avLst/>
            </a:prstGeom>
            <a:grpFill/>
            <a:ln w="0">
              <a:noFill/>
            </a:ln>
            <a:effectLst/>
          </p:spPr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정부제출 법률안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의원발의 법률안</a:t>
              </a: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30_TT" panose="02090603020101020101" pitchFamily="18" charset="-127"/>
                <a:ea typeface="Yoon 윤고딕 530_TT" panose="02090603020101020101" pitchFamily="18" charset="-127"/>
              </a:endParaRPr>
            </a:p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Yoon 윤고딕 530_TT" panose="02090603020101020101" pitchFamily="18" charset="-127"/>
                  <a:ea typeface="Yoon 윤고딕 530_TT" panose="02090603020101020101" pitchFamily="18" charset="-127"/>
                </a:rPr>
                <a:t>위원회제출 법률안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70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김당근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31E"/>
      </a:accent1>
      <a:accent2>
        <a:srgbClr val="E41A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289</Words>
  <Application>Microsoft Office PowerPoint</Application>
  <PresentationFormat>와이드스크린</PresentationFormat>
  <Paragraphs>80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맑은 고딕</vt:lpstr>
      <vt:lpstr>Calibri</vt:lpstr>
      <vt:lpstr>Yoon 윤고딕 530_TT</vt:lpstr>
      <vt:lpstr>Yoon 윤고딕 540_TT</vt:lpstr>
      <vt:lpstr>Arial</vt:lpstr>
      <vt:lpstr>Office Theme</vt:lpstr>
      <vt:lpstr>1_Office Theme</vt:lpstr>
      <vt:lpstr>2_Office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김다은</dc:creator>
  <cp:lastModifiedBy>LG</cp:lastModifiedBy>
  <cp:revision>30</cp:revision>
  <dcterms:created xsi:type="dcterms:W3CDTF">2014-04-29T00:37:20Z</dcterms:created>
  <dcterms:modified xsi:type="dcterms:W3CDTF">2018-05-20T15:41:05Z</dcterms:modified>
</cp:coreProperties>
</file>