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sldIdLst>
    <p:sldId id="256" r:id="rId2"/>
    <p:sldId id="259" r:id="rId3"/>
    <p:sldId id="269" r:id="rId4"/>
    <p:sldId id="262" r:id="rId5"/>
    <p:sldId id="270" r:id="rId6"/>
    <p:sldId id="271" r:id="rId7"/>
    <p:sldId id="260" r:id="rId8"/>
    <p:sldId id="261" r:id="rId9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41A00"/>
    <a:srgbClr val="FE431E"/>
    <a:srgbClr val="87818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660"/>
  </p:normalViewPr>
  <p:slideViewPr>
    <p:cSldViewPr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A0189754-447A-48C2-92EB-A7D6507CA4EB}"/>
              </a:ext>
            </a:extLst>
          </p:cNvPr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5856AFF2-48EF-431F-A794-E6BF1E135164}"/>
              </a:ext>
            </a:extLst>
          </p:cNvPr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65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CCB9947B-0C31-4B74-8673-3985B0EF3613}"/>
              </a:ext>
            </a:extLst>
          </p:cNvPr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78605FE0-F897-465A-ACE1-5D673D8B729D}"/>
              </a:ext>
            </a:extLst>
          </p:cNvPr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00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59E1B603-BB62-45EF-A8F9-8CE8443F7B41}"/>
              </a:ext>
            </a:extLst>
          </p:cNvPr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38D454C6-579E-4DCF-AC3C-91F0F82C05FF}"/>
              </a:ext>
            </a:extLst>
          </p:cNvPr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1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4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6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7" r:id="rId4"/>
    <p:sldLayoutId id="2147483745" r:id="rId5"/>
    <p:sldLayoutId id="21474837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59iKjUu4K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1625" y="641580"/>
            <a:ext cx="6516724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6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정당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0236" y="5444063"/>
            <a:ext cx="3525518" cy="86177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부동산학과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21011271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김동준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" y="1652221"/>
            <a:ext cx="4216117" cy="10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íì¼:ê³µëªê³µëª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652221"/>
            <a:ext cx="3456384" cy="10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íì¼:ìíë¯¼ì£¼ë¹ ë¡ê³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0" y="1652222"/>
            <a:ext cx="3165648" cy="10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íì¼:í¼ë§ìë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5" y="2514497"/>
            <a:ext cx="23812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íì¼:jc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7" y="2751350"/>
            <a:ext cx="3254847" cy="6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íì¼:external/s20.postimg.org/ishinka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74" y="2912487"/>
            <a:ext cx="23812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íì¼:4ë¯¼ë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24" y="2865395"/>
            <a:ext cx="30003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íì¼:external/www.dp-koubo.jp/a_img_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60" y="3524147"/>
            <a:ext cx="3179508" cy="14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íì¼:external/upload.wikimedia.org/Liberal_Party%2C_Japan_%282016%2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3549569"/>
            <a:ext cx="2771775" cy="14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íì¼:attachment/logo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06" y="3415359"/>
            <a:ext cx="4438317" cy="16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íì¼:external/nippon-kokoro.jp/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48" y="3755390"/>
            <a:ext cx="1905000" cy="12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946663"/>
            <a:ext cx="4265877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정당</a:t>
            </a:r>
          </a:p>
        </p:txBody>
      </p:sp>
      <p:pic>
        <p:nvPicPr>
          <p:cNvPr id="14" name="그림 13"/>
          <p:cNvPicPr preferRelativeResize="0">
            <a:picLocks/>
          </p:cNvPicPr>
          <p:nvPr/>
        </p:nvPicPr>
        <p:blipFill rotWithShape="1">
          <a:blip r:embed="rId2"/>
          <a:srcRect t="65198"/>
          <a:stretch/>
        </p:blipFill>
        <p:spPr>
          <a:xfrm rot="5400000">
            <a:off x="3234081" y="3360227"/>
            <a:ext cx="5007273" cy="147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3472" y="198444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집권 여당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2283" y="286239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야당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2283" y="372128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3.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그 외 정당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3472" y="4437112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4.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결론</a:t>
            </a:r>
          </a:p>
        </p:txBody>
      </p:sp>
    </p:spTree>
    <p:extLst>
      <p:ext uri="{BB962C8B-B14F-4D97-AF65-F5344CB8AC3E}">
        <p14:creationId xmlns:p14="http://schemas.microsoft.com/office/powerpoint/2010/main" val="271162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1545569" y="1664865"/>
            <a:ext cx="34005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자유민주당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996100" y="1664865"/>
            <a:ext cx="3240359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공명당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543372" y="5218472"/>
            <a:ext cx="3400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중의원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284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석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참의원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124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석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150973" y="5218472"/>
            <a:ext cx="29306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중의원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29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석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참의원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25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석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1.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집권여당</a:t>
            </a:r>
          </a:p>
        </p:txBody>
      </p:sp>
      <p:pic>
        <p:nvPicPr>
          <p:cNvPr id="23" name="Picture 2" descr="íì¼:external/s20.postimg.org/LDP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3" y="2586075"/>
            <a:ext cx="2593397" cy="2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íì¼:external/upload.wikimedia.org/100px-Komeito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42" y="2553076"/>
            <a:ext cx="2538473" cy="2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67783" y="3621504"/>
            <a:ext cx="2583190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연립 정권</a:t>
            </a:r>
          </a:p>
        </p:txBody>
      </p:sp>
    </p:spTree>
    <p:extLst>
      <p:ext uri="{BB962C8B-B14F-4D97-AF65-F5344CB8AC3E}">
        <p14:creationId xmlns:p14="http://schemas.microsoft.com/office/powerpoint/2010/main" val="16859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741914" y="1836066"/>
            <a:ext cx="70839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이념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-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보수주의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, 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자유보수주의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, </a:t>
            </a:r>
          </a:p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사회보수주의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, 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반공주의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201" y="289297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1.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집권여당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5620" y="1232756"/>
            <a:ext cx="2993293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ticolore " panose="02000000000000000000" pitchFamily="50" charset="0"/>
                <a:ea typeface="Yoon가변 윤고딕 540_TT" panose="02020603020101020101" pitchFamily="18" charset="-127"/>
              </a:rPr>
              <a:t>자유민주당</a:t>
            </a:r>
            <a:endParaRPr lang="ko-KR" altLang="en-US" sz="4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pic>
        <p:nvPicPr>
          <p:cNvPr id="3074" name="Picture 2" descr="íì¼:external/s20.postimg.org/LDP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1" y="1074982"/>
            <a:ext cx="1996995" cy="20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668913" y="1160199"/>
            <a:ext cx="301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1955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 창당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94573" y="3935807"/>
            <a:ext cx="3651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총재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-</a:t>
            </a:r>
            <a:r>
              <a:rPr lang="ko-KR" altLang="en-US" sz="4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아베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신조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pic>
        <p:nvPicPr>
          <p:cNvPr id="3076" name="Picture 4" descr="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6" y="3681028"/>
            <a:ext cx="1733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865119" y="4833156"/>
            <a:ext cx="7994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1955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년부터 현재까지 가장 큰 정당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798819" y="2497785"/>
            <a:ext cx="6933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이념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-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불교정치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, 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불교민주주의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201" y="289297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1.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집권여당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5620" y="1232756"/>
            <a:ext cx="2993293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공명당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775322" y="1187704"/>
            <a:ext cx="396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차 창립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1955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차 창립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1998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94573" y="3935807"/>
            <a:ext cx="5152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총재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-</a:t>
            </a:r>
            <a:r>
              <a:rPr lang="ko-KR" altLang="en-US" sz="4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야마구치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</a:t>
            </a:r>
            <a:r>
              <a:rPr lang="ko-KR" altLang="en-US" sz="4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나쓰오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65119" y="4833156"/>
            <a:ext cx="932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불교학회인 창가학회를 기반으로 한 정당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pic>
        <p:nvPicPr>
          <p:cNvPr id="10" name="Picture 2" descr="íì¼:external/upload.wikimedia.org/100px-Komeito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1" y="984224"/>
            <a:ext cx="2538473" cy="2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865119" y="5506636"/>
            <a:ext cx="6003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자민당보다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</a:t>
            </a:r>
            <a:r>
              <a:rPr lang="ko-KR" altLang="en-US" sz="4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보수색이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옅음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15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4248" y="1664865"/>
            <a:ext cx="34005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spc="-15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입헌민주당</a:t>
            </a:r>
            <a:endParaRPr lang="ko-KR" altLang="en-US" sz="48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34123" y="1664864"/>
            <a:ext cx="3240359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희망의 당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74248" y="4198556"/>
            <a:ext cx="34005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중도좌파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사회자유주의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진보주의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en-US" altLang="ko-KR" sz="32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2017</a:t>
            </a:r>
            <a:r>
              <a:rPr lang="ko-KR" altLang="en-US" sz="32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 </a:t>
            </a:r>
            <a:r>
              <a:rPr lang="en-US" altLang="ko-KR" sz="32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10</a:t>
            </a:r>
            <a:r>
              <a:rPr lang="ko-KR" altLang="en-US" sz="32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월 창당</a:t>
            </a:r>
            <a:endParaRPr lang="en-US" altLang="ko-KR" sz="32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166002" y="4191666"/>
            <a:ext cx="39693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중도우파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보수주의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자유보수주의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2017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9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월 창당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2.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야당</a:t>
            </a:r>
          </a:p>
        </p:txBody>
      </p:sp>
      <p:pic>
        <p:nvPicPr>
          <p:cNvPr id="1026" name="Picture 2" descr="íì¼:ìíë¯¼ì£¼ë¹ ë¡ê³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73" y="3079177"/>
            <a:ext cx="2381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íì¼:í¼ë§ìë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90" y="2754228"/>
            <a:ext cx="3381392" cy="14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472264" y="1664863"/>
            <a:ext cx="3240359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spc="-150" dirty="0" err="1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민진당</a:t>
            </a:r>
            <a:endParaRPr lang="ko-KR" altLang="en-US" sz="48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pic>
        <p:nvPicPr>
          <p:cNvPr id="1030" name="Picture 6" descr="íì¼:external/www.dp-koubo.jp/a_img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33" y="2712107"/>
            <a:ext cx="1546820" cy="11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8107766" y="4187194"/>
            <a:ext cx="39693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평화주의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공생주의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민주중도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2016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 </a:t>
            </a:r>
            <a:r>
              <a:rPr lang="en-US" altLang="ko-KR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3</a:t>
            </a:r>
            <a:r>
              <a:rPr lang="ko-KR" altLang="en-US" sz="4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월 창당</a:t>
            </a:r>
            <a:endParaRPr lang="en-US" altLang="ko-KR" sz="4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3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68117" y="1582123"/>
            <a:ext cx="304008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5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일본공산당</a:t>
            </a:r>
            <a:endParaRPr lang="ko-KR" altLang="en-US" sz="4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198" y="4545124"/>
            <a:ext cx="46153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1922</a:t>
            </a:r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년 창당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마르크스주의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유럽공산주의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평화주의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천황부정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사회민주당과 함께 </a:t>
            </a:r>
            <a:r>
              <a:rPr lang="ko-KR" altLang="en-US" sz="20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유이한</a:t>
            </a:r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원내 진보정당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3.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그 외 정당</a:t>
            </a:r>
          </a:p>
        </p:txBody>
      </p:sp>
      <p:pic>
        <p:nvPicPr>
          <p:cNvPr id="2052" name="Picture 4" descr="íì¼:ì¼ë³¸ê³µì°ë¹ë¹ê¸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0" y="2464896"/>
            <a:ext cx="2486987" cy="17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215918" y="1582123"/>
            <a:ext cx="304008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 </a:t>
            </a:r>
            <a:r>
              <a:rPr lang="ko-KR" altLang="en-US" sz="4000" spc="-150" dirty="0" err="1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유신회</a:t>
            </a:r>
            <a:endParaRPr lang="ko-KR" altLang="en-US" sz="4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pic>
        <p:nvPicPr>
          <p:cNvPr id="2054" name="Picture 6" descr="íì¼:external/s20.postimg.org/ishink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15" y="2995266"/>
            <a:ext cx="3035871" cy="6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4621841" y="4352000"/>
            <a:ext cx="19623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경제적 자유주의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작은 정부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지방 분권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오사카 지역주의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중도 우파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pic>
        <p:nvPicPr>
          <p:cNvPr id="2056" name="Picture 8" descr="íì¼:ç¤¾æ°å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53" y="2480654"/>
            <a:ext cx="2880320" cy="17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8060471" y="1582123"/>
            <a:ext cx="304008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사회민주당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508268" y="4379938"/>
            <a:ext cx="1646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사회민주주의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평화주의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공생주의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좌파혁신</a:t>
            </a:r>
            <a:endParaRPr lang="en-US" altLang="ko-KR" sz="20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05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7" y="636761"/>
            <a:ext cx="1927637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4.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결론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187102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982738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>
              <a:solidFill>
                <a:schemeClr val="bg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755017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>
              <a:solidFill>
                <a:schemeClr val="bg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527297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74247" y="2106690"/>
            <a:ext cx="459979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50" err="1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자민당의</a:t>
            </a:r>
            <a:r>
              <a:rPr lang="ko-KR" altLang="en-US" sz="40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 독주체제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55586" y="3218971"/>
            <a:ext cx="459979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우경화 심각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55586" y="4502515"/>
            <a:ext cx="1112103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600" spc="-150" dirty="0"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  <a:hlinkClick r:id="rId2"/>
              </a:rPr>
              <a:t>https://www.youtube.com/watch?v=K59iKjUu4KQ</a:t>
            </a:r>
            <a:endParaRPr lang="ko-KR" altLang="en-US" sz="36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400820"/>
      </p:ext>
    </p:extLst>
  </p:cSld>
  <p:clrMapOvr>
    <a:masterClrMapping/>
  </p:clrMapOvr>
</p:sld>
</file>

<file path=ppt/theme/theme1.xml><?xml version="1.0" encoding="utf-8"?>
<a:theme xmlns:a="http://schemas.openxmlformats.org/drawingml/2006/main" name="ORAGE+UP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ORAGE+UP</Template>
  <TotalTime>559</TotalTime>
  <Words>192</Words>
  <Application>Microsoft Office PowerPoint</Application>
  <PresentationFormat>와이드스크린</PresentationFormat>
  <Paragraphs>74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Yoon가변 윤고딕 530_TT</vt:lpstr>
      <vt:lpstr>Yoon가변 윤고딕 540_TT</vt:lpstr>
      <vt:lpstr>맑은 고딕</vt:lpstr>
      <vt:lpstr>Multicolore </vt:lpstr>
      <vt:lpstr>Arial</vt:lpstr>
      <vt:lpstr>Calibri</vt:lpstr>
      <vt:lpstr>ORAGE+UP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LG</cp:lastModifiedBy>
  <cp:revision>33</cp:revision>
  <dcterms:created xsi:type="dcterms:W3CDTF">2014-04-29T00:37:20Z</dcterms:created>
  <dcterms:modified xsi:type="dcterms:W3CDTF">2018-03-31T05:22:26Z</dcterms:modified>
</cp:coreProperties>
</file>