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61" r:id="rId2"/>
    <p:sldId id="257" r:id="rId3"/>
    <p:sldId id="259" r:id="rId4"/>
    <p:sldId id="262" r:id="rId5"/>
    <p:sldId id="263" r:id="rId6"/>
    <p:sldId id="265" r:id="rId7"/>
    <p:sldId id="267" r:id="rId8"/>
    <p:sldId id="268" r:id="rId9"/>
    <p:sldId id="269" r:id="rId10"/>
  </p:sldIdLst>
  <p:sldSz cx="12192000" cy="6858000"/>
  <p:notesSz cx="6858000" cy="9144000"/>
  <p:embeddedFontLst>
    <p:embeddedFont>
      <p:font typeface="맑은 고딕" panose="020B0503020000020004" pitchFamily="50" charset="-127"/>
      <p:regular r:id="rId12"/>
      <p:bold r:id="rId13"/>
    </p:embeddedFont>
    <p:embeddedFont>
      <p:font typeface="나눔스퀘어라운드 ExtraBold" panose="020B0600000101010101" pitchFamily="50" charset="-127"/>
      <p:bold r:id="rId14"/>
    </p:embeddedFont>
    <p:embeddedFont>
      <p:font typeface="배달의민족 도현" panose="020B0600000101010101" pitchFamily="50" charset="-127"/>
      <p:regular r:id="rId15"/>
    </p:embeddedFont>
    <p:embeddedFont>
      <p:font typeface="나눔스퀘어라운드 Bold" panose="020B0600000101010101" pitchFamily="50" charset="-127"/>
      <p:bold r:id="rId16"/>
    </p:embeddedFont>
    <p:embeddedFont>
      <p:font typeface="나눔스퀘어 Bold" panose="020B0600000101010101" pitchFamily="50" charset="-127"/>
      <p:bold r:id="rId17"/>
    </p:embeddedFont>
    <p:embeddedFont>
      <p:font typeface="Tmon몬소리 Black" panose="02000A03000000000000" pitchFamily="2" charset="-127"/>
      <p:bold r:id="rId18"/>
    </p:embeddedFont>
    <p:embeddedFont>
      <p:font typeface="游ゴシック" panose="020B0400000000000000" pitchFamily="34" charset="-128"/>
      <p:regular r:id="rId19"/>
      <p:bold r:id="rId20"/>
    </p:embeddedFont>
    <p:embeddedFont>
      <p:font typeface="나눔스퀘어 ExtraBold" panose="020B0600000101010101" pitchFamily="50" charset="-127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982"/>
    <a:srgbClr val="F07680"/>
    <a:srgbClr val="616161"/>
    <a:srgbClr val="F2F2F2"/>
    <a:srgbClr val="EDEDED"/>
    <a:srgbClr val="FBE5D6"/>
    <a:srgbClr val="F6E5DB"/>
    <a:srgbClr val="FFF2CC"/>
    <a:srgbClr val="F0E2DC"/>
    <a:srgbClr val="EE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89867" autoAdjust="0"/>
  </p:normalViewPr>
  <p:slideViewPr>
    <p:cSldViewPr snapToGrid="0" showGuides="1">
      <p:cViewPr>
        <p:scale>
          <a:sx n="50" d="100"/>
          <a:sy n="50" d="100"/>
        </p:scale>
        <p:origin x="588" y="272"/>
      </p:cViewPr>
      <p:guideLst>
        <p:guide orient="horz" pos="225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A4E8C-F8D5-4D3D-B942-BBF1DEF79396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990D9-EB28-44F3-AE7F-57C7702FE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35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990D9-EB28-44F3-AE7F-57C7702FE06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68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990D9-EB28-44F3-AE7F-57C7702FE06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269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EE8C87-21BC-470C-AB16-869099F26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7384502-464A-4A75-B245-6687F0385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07E7FE-35E5-47F1-9462-34C01F6F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2018-05-02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235E47-B1BF-4851-A456-A3094F19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FDBE16-E946-458A-9920-99D85569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668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B23D23-5867-4D9C-995C-BB180D01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CA2B5DE-1D91-4693-B514-0EF001EAA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1802B3-DA1E-4273-A113-12401A66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2018-05-02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024F1F-A395-4C38-B964-841D84AA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F1BF77-D2CB-44B5-A567-85698672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000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D96B9BF-69D1-4DEF-9B79-3E93BC2FF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C0C526-603D-42C7-92F6-EB2F2305F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328D8D-3B23-48A7-94CD-C29610390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2018-05-02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F22C59-6A35-4CC1-A62C-7242F84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91BAB3-143C-4E5F-928D-D5A45643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969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748096-FA4C-44C0-9650-9F3D4FD9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61670A-C9D3-484E-A81D-517A54959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84ADE4-9E0A-498D-8656-263D157F8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2018-05-02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E5F58F-B85C-4222-BF4A-7F9593B32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7F1D95-5A96-4653-BB8A-8FB0C065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68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81073F-1250-4915-B8C7-4BEE9E27B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14BE5AF-EB44-4F8B-ADEA-B51997352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096514-2E57-4FD3-8D27-7A466481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2018-05-02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48B75C-3E3B-42C4-8835-A837985E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D14429-994F-4F01-9B83-8C245637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471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52ADCF-0FE5-4E72-B3EA-E50C890C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B1D766-3DAB-40A5-A149-F98BC7A5E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876440B-E5E0-47CA-8EAC-6EAD89BA3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E19AE7-2DC6-4A05-A0E8-1D538A71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2018-05-02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5C0170-9578-4405-B6D5-DEE55B4B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6F2617-6F56-4D32-8C24-4B99DE68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18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6F4760-7E0A-43DB-8837-3D47587FD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29CAD44-3F7D-41C1-AD7D-0260459AA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1C47E30-5C17-4C69-9EC9-2BD635CE9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A1AEDE7-20E4-4AA1-81FF-C65669B8C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FEC26C3-AF42-45FB-B68D-82A3151D3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3A51921-2983-4F91-9170-89EF22FF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2018-05-02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C25C5B7-C5FE-43C1-8E0D-D550187A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E396F55-93B0-4553-8B90-86D9A938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06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26FAF4-794D-410F-A4BD-D1CFDEF2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37999A0-D2FE-4ED5-A626-5DB011F1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2018-05-02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45B47C1-7CEF-46D3-8E5C-EC4DFA73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88FA963-4EFC-4141-915A-1EFD96A6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55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AE89F0C-094B-47B8-94FC-F399D1B51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2018-05-02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9AB1225-10DA-4032-87C8-1E4E860F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0B4C44-C58C-44AD-BDB3-31793D1E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753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D839C4-5ADA-4299-81BA-B3233C9A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03B1AA-8313-4945-A7EF-1ADD5338F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F3AC372-C610-49B4-AF1A-C6A0B50A6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24E6AF9-5FC8-4693-A907-16AC930A0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2018-05-02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45416A9-E8A8-47BC-BD7A-C35D1EA2C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45C002F-1B26-4F08-9734-82F5BA8A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75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6416C-C718-47D9-A217-4352DC5C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A884C94-EC96-40D9-94A7-121B88F95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4C037B4-B066-4DE0-B403-00E10EC25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85B900-C931-417F-9DC6-D125395B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2018-05-02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20B349E-AE0C-4629-834C-657C4EF89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2415AF9-8842-4EC6-AA71-E86C9266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6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601BA23-BBF6-4422-B2A2-0E802E8C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64C967D-BE5C-457A-BEA2-863F88CBD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999AECC-7162-4C8A-AC57-AF79075AA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760AB-40EF-4AC8-AD3E-F92F4862D0A0}" type="datetimeFigureOut">
              <a:rPr lang="ko-KR" altLang="en-US" smtClean="0"/>
              <a:t>2018-05-02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959829-1E8C-487B-86DE-BD8EDE235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F4C3D0-BDCD-461E-A073-26FC47596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811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microsoft.com/office/2007/relationships/hdphoto" Target="../media/hdphoto5.wdp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IIGoAHA8dbQ&amp;feature=youtu.b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276C4100-565F-4498-B704-5B3AC5806F25}"/>
              </a:ext>
            </a:extLst>
          </p:cNvPr>
          <p:cNvSpPr/>
          <p:nvPr/>
        </p:nvSpPr>
        <p:spPr>
          <a:xfrm>
            <a:off x="1059180" y="893207"/>
            <a:ext cx="5036820" cy="5071585"/>
          </a:xfrm>
          <a:prstGeom prst="rect">
            <a:avLst/>
          </a:prstGeom>
          <a:solidFill>
            <a:srgbClr val="F0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57F888-F7BD-47DC-88CD-C5DFD0D1C9E3}"/>
              </a:ext>
            </a:extLst>
          </p:cNvPr>
          <p:cNvSpPr txBox="1"/>
          <p:nvPr/>
        </p:nvSpPr>
        <p:spPr>
          <a:xfrm>
            <a:off x="1059180" y="1073935"/>
            <a:ext cx="4917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04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D38C756-D860-4B73-8F5B-C62C8E540A30}"/>
              </a:ext>
            </a:extLst>
          </p:cNvPr>
          <p:cNvCxnSpPr>
            <a:cxnSpLocks/>
          </p:cNvCxnSpPr>
          <p:nvPr/>
        </p:nvCxnSpPr>
        <p:spPr>
          <a:xfrm>
            <a:off x="1450657" y="2474277"/>
            <a:ext cx="46929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BDA7A3A-B1E7-4EC5-B330-9CFA6921B473}"/>
              </a:ext>
            </a:extLst>
          </p:cNvPr>
          <p:cNvSpPr txBox="1"/>
          <p:nvPr/>
        </p:nvSpPr>
        <p:spPr>
          <a:xfrm>
            <a:off x="1403032" y="2668995"/>
            <a:ext cx="4349115" cy="2729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일본의 결혼 출산 </a:t>
            </a:r>
            <a:r>
              <a:rPr lang="en-US" altLang="ko-KR" sz="60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/ </a:t>
            </a:r>
            <a:r>
              <a:rPr lang="ko-KR" altLang="en-US" sz="60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교육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B8D01-1511-401E-9BB0-7E7542E87BDF}"/>
              </a:ext>
            </a:extLst>
          </p:cNvPr>
          <p:cNvSpPr txBox="1"/>
          <p:nvPr/>
        </p:nvSpPr>
        <p:spPr>
          <a:xfrm>
            <a:off x="8250622" y="5380017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61616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21602444 </a:t>
            </a:r>
            <a:r>
              <a:rPr lang="ko-KR" altLang="en-US" sz="3200" dirty="0">
                <a:solidFill>
                  <a:srgbClr val="61616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최유진</a:t>
            </a:r>
          </a:p>
        </p:txBody>
      </p:sp>
    </p:spTree>
    <p:extLst>
      <p:ext uri="{BB962C8B-B14F-4D97-AF65-F5344CB8AC3E}">
        <p14:creationId xmlns:p14="http://schemas.microsoft.com/office/powerpoint/2010/main" val="176758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1B37A18-9F69-41DC-BE71-AECC0BA47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03"/>
          <a:stretch/>
        </p:blipFill>
        <p:spPr>
          <a:xfrm>
            <a:off x="3748005" y="2761504"/>
            <a:ext cx="4614544" cy="409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B865AE-5918-4212-BFDC-4EDA30025A39}"/>
              </a:ext>
            </a:extLst>
          </p:cNvPr>
          <p:cNvSpPr txBox="1"/>
          <p:nvPr/>
        </p:nvSpPr>
        <p:spPr>
          <a:xfrm>
            <a:off x="319734" y="222861"/>
            <a:ext cx="260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F0768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가정이란 </a:t>
            </a:r>
            <a:r>
              <a:rPr lang="en-US" altLang="ko-KR" sz="3600" dirty="0">
                <a:solidFill>
                  <a:srgbClr val="F0768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?</a:t>
            </a:r>
            <a:endParaRPr lang="ko-KR" altLang="en-US" sz="3600" dirty="0">
              <a:solidFill>
                <a:srgbClr val="F0768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0924ABE-079C-4BB5-8424-5AD7DD275E07}"/>
              </a:ext>
            </a:extLst>
          </p:cNvPr>
          <p:cNvCxnSpPr>
            <a:cxnSpLocks/>
          </p:cNvCxnSpPr>
          <p:nvPr/>
        </p:nvCxnSpPr>
        <p:spPr>
          <a:xfrm>
            <a:off x="0" y="939949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>
            <a:extLst>
              <a:ext uri="{FF2B5EF4-FFF2-40B4-BE49-F238E27FC236}">
                <a16:creationId xmlns:a16="http://schemas.microsoft.com/office/drawing/2014/main" id="{0ED8C939-D27A-4DAC-8B33-FCE8F22B9CBA}"/>
              </a:ext>
            </a:extLst>
          </p:cNvPr>
          <p:cNvSpPr/>
          <p:nvPr/>
        </p:nvSpPr>
        <p:spPr>
          <a:xfrm>
            <a:off x="2464353" y="3881667"/>
            <a:ext cx="470177" cy="470177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D8F057D4-0015-4186-9A74-30B396C3277C}"/>
              </a:ext>
            </a:extLst>
          </p:cNvPr>
          <p:cNvSpPr/>
          <p:nvPr/>
        </p:nvSpPr>
        <p:spPr>
          <a:xfrm>
            <a:off x="2930037" y="4351844"/>
            <a:ext cx="334743" cy="334743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5850FC17-53EA-4F7D-A640-D8460A8A3BAA}"/>
              </a:ext>
            </a:extLst>
          </p:cNvPr>
          <p:cNvSpPr/>
          <p:nvPr/>
        </p:nvSpPr>
        <p:spPr>
          <a:xfrm>
            <a:off x="5860911" y="2495905"/>
            <a:ext cx="470177" cy="470177"/>
          </a:xfrm>
          <a:prstGeom prst="ellips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D4A27125-3953-4557-8DD9-FE4BE0097CF2}"/>
              </a:ext>
            </a:extLst>
          </p:cNvPr>
          <p:cNvSpPr/>
          <p:nvPr/>
        </p:nvSpPr>
        <p:spPr>
          <a:xfrm>
            <a:off x="5928626" y="3077247"/>
            <a:ext cx="334743" cy="334743"/>
          </a:xfrm>
          <a:prstGeom prst="ellips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2B2A347F-45BC-4877-B976-135F6853E804}"/>
              </a:ext>
            </a:extLst>
          </p:cNvPr>
          <p:cNvSpPr/>
          <p:nvPr/>
        </p:nvSpPr>
        <p:spPr>
          <a:xfrm>
            <a:off x="9066163" y="3869799"/>
            <a:ext cx="470177" cy="470177"/>
          </a:xfrm>
          <a:prstGeom prst="ellipse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0675CCF9-91F4-4B77-85BD-5EE45EE89917}"/>
              </a:ext>
            </a:extLst>
          </p:cNvPr>
          <p:cNvSpPr/>
          <p:nvPr/>
        </p:nvSpPr>
        <p:spPr>
          <a:xfrm>
            <a:off x="8743572" y="4339976"/>
            <a:ext cx="334743" cy="334743"/>
          </a:xfrm>
          <a:prstGeom prst="ellipse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6390B63-AEB6-4A19-958E-52FC6F96E8A4}"/>
              </a:ext>
            </a:extLst>
          </p:cNvPr>
          <p:cNvGrpSpPr/>
          <p:nvPr/>
        </p:nvGrpSpPr>
        <p:grpSpPr>
          <a:xfrm>
            <a:off x="698078" y="1773908"/>
            <a:ext cx="2108913" cy="2330979"/>
            <a:chOff x="698078" y="1773908"/>
            <a:chExt cx="2108913" cy="2330979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7E957072-105D-4E7D-832E-914E86205BDE}"/>
                </a:ext>
              </a:extLst>
            </p:cNvPr>
            <p:cNvGrpSpPr/>
            <p:nvPr/>
          </p:nvGrpSpPr>
          <p:grpSpPr>
            <a:xfrm>
              <a:off x="698078" y="1773908"/>
              <a:ext cx="2108913" cy="2113981"/>
              <a:chOff x="2465166" y="1449165"/>
              <a:chExt cx="2108913" cy="2113981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DCDEF6D7-B8F8-4D24-87EE-E621CBCA55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5166" y="1449165"/>
                <a:ext cx="2108913" cy="2113981"/>
              </a:xfrm>
              <a:prstGeom prst="rect">
                <a:avLst/>
              </a:prstGeom>
            </p:spPr>
          </p:pic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1F7142EE-A2F2-41DC-86D6-57ABADE4B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8828" y="1737796"/>
                <a:ext cx="1513403" cy="1513404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493700-F8B8-415A-8145-E0FD1A1DDAB6}"/>
                </a:ext>
              </a:extLst>
            </p:cNvPr>
            <p:cNvSpPr txBox="1"/>
            <p:nvPr/>
          </p:nvSpPr>
          <p:spPr>
            <a:xfrm>
              <a:off x="1328690" y="3581667"/>
              <a:ext cx="1062127" cy="523220"/>
            </a:xfrm>
            <a:prstGeom prst="rect">
              <a:avLst/>
            </a:prstGeom>
            <a:noFill/>
            <a:effectLst>
              <a:outerShdw dist="50800" sx="86000" sy="86000" algn="ctr" rotWithShape="0">
                <a:schemeClr val="bg1"/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/>
              </a:sp3d>
            </a:bodyPr>
            <a:lstStyle/>
            <a:p>
              <a:r>
                <a:rPr lang="ko-KR" altLang="en-US" sz="2800" dirty="0">
                  <a:solidFill>
                    <a:schemeClr val="bg2">
                      <a:lumMod val="25000"/>
                    </a:schemeClr>
                  </a:solidFill>
                  <a:effectLst>
                    <a:innerShdw dist="101600">
                      <a:schemeClr val="tx1"/>
                    </a:innerShd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결혼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82BC848-C76A-4F50-B6C4-0AEE9D78E06D}"/>
              </a:ext>
            </a:extLst>
          </p:cNvPr>
          <p:cNvGrpSpPr/>
          <p:nvPr/>
        </p:nvGrpSpPr>
        <p:grpSpPr>
          <a:xfrm>
            <a:off x="5062949" y="222861"/>
            <a:ext cx="2066102" cy="2256192"/>
            <a:chOff x="5062949" y="222861"/>
            <a:chExt cx="2066102" cy="2256192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9DC1C043-6A6B-4F8E-962C-92B505997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2949" y="222861"/>
              <a:ext cx="2066102" cy="2066102"/>
            </a:xfrm>
            <a:prstGeom prst="rect">
              <a:avLst/>
            </a:prstGeom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5BA032B-9CCB-469A-B136-66DF669499B2}"/>
                </a:ext>
              </a:extLst>
            </p:cNvPr>
            <p:cNvSpPr/>
            <p:nvPr/>
          </p:nvSpPr>
          <p:spPr>
            <a:xfrm>
              <a:off x="5671782" y="1955833"/>
              <a:ext cx="8484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dirty="0">
                  <a:solidFill>
                    <a:schemeClr val="bg2">
                      <a:lumMod val="25000"/>
                    </a:scheme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출산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25FF9627-FBAB-43F0-B8F3-18D27345B55F}"/>
              </a:ext>
            </a:extLst>
          </p:cNvPr>
          <p:cNvGrpSpPr/>
          <p:nvPr/>
        </p:nvGrpSpPr>
        <p:grpSpPr>
          <a:xfrm>
            <a:off x="9234437" y="2042095"/>
            <a:ext cx="2068178" cy="2101182"/>
            <a:chOff x="9234437" y="2042095"/>
            <a:chExt cx="2068178" cy="2101182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ED3CA86F-9275-4E84-975E-C0C657F93467}"/>
                </a:ext>
              </a:extLst>
            </p:cNvPr>
            <p:cNvGrpSpPr/>
            <p:nvPr/>
          </p:nvGrpSpPr>
          <p:grpSpPr>
            <a:xfrm>
              <a:off x="9234437" y="2042095"/>
              <a:ext cx="2068178" cy="2073150"/>
              <a:chOff x="8584566" y="2159000"/>
              <a:chExt cx="2540000" cy="254000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1463BAA4-33EE-4BD7-A714-DFCE14D8A917}"/>
                  </a:ext>
                </a:extLst>
              </p:cNvPr>
              <p:cNvSpPr/>
              <p:nvPr/>
            </p:nvSpPr>
            <p:spPr>
              <a:xfrm>
                <a:off x="8584566" y="2159000"/>
                <a:ext cx="2540000" cy="2540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8" name="그래픽 17" descr="교사">
                <a:extLst>
                  <a:ext uri="{FF2B5EF4-FFF2-40B4-BE49-F238E27FC236}">
                    <a16:creationId xmlns:a16="http://schemas.microsoft.com/office/drawing/2014/main" id="{AC343C23-E68E-4CA6-9974-3A1D8FEC0F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22411" y="2640962"/>
                <a:ext cx="1442720" cy="144272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6D0F4F-24AB-4D9A-B74B-82CA336787EA}"/>
                </a:ext>
              </a:extLst>
            </p:cNvPr>
            <p:cNvSpPr txBox="1"/>
            <p:nvPr/>
          </p:nvSpPr>
          <p:spPr>
            <a:xfrm>
              <a:off x="9849428" y="3620057"/>
              <a:ext cx="111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solidFill>
                    <a:schemeClr val="bg2">
                      <a:lumMod val="25000"/>
                    </a:scheme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교육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980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E665E38A-D539-4C72-8707-78AEDC6AFFE1}"/>
              </a:ext>
            </a:extLst>
          </p:cNvPr>
          <p:cNvSpPr/>
          <p:nvPr/>
        </p:nvSpPr>
        <p:spPr>
          <a:xfrm>
            <a:off x="3803870" y="1479407"/>
            <a:ext cx="7261459" cy="2250390"/>
          </a:xfrm>
          <a:prstGeom prst="rect">
            <a:avLst/>
          </a:prstGeom>
          <a:solidFill>
            <a:schemeClr val="bg1">
              <a:lumMod val="95000"/>
            </a:schemeClr>
          </a:solidFill>
          <a:ln w="0" cap="rnd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A93889-7D2E-410B-AC2B-5E9E84848AC0}"/>
              </a:ext>
            </a:extLst>
          </p:cNvPr>
          <p:cNvSpPr txBox="1"/>
          <p:nvPr/>
        </p:nvSpPr>
        <p:spPr>
          <a:xfrm>
            <a:off x="421334" y="274748"/>
            <a:ext cx="534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F0768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결혼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603F412-B35E-4B44-83D5-96B24B30A7C5}"/>
              </a:ext>
            </a:extLst>
          </p:cNvPr>
          <p:cNvCxnSpPr>
            <a:cxnSpLocks/>
          </p:cNvCxnSpPr>
          <p:nvPr/>
        </p:nvCxnSpPr>
        <p:spPr>
          <a:xfrm>
            <a:off x="0" y="9470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B1CD4B1E-2065-4E24-B11D-8B97369C0AE5}"/>
              </a:ext>
            </a:extLst>
          </p:cNvPr>
          <p:cNvGrpSpPr/>
          <p:nvPr/>
        </p:nvGrpSpPr>
        <p:grpSpPr>
          <a:xfrm>
            <a:off x="267944" y="1479407"/>
            <a:ext cx="2588887" cy="2250399"/>
            <a:chOff x="267944" y="1479407"/>
            <a:chExt cx="2588887" cy="2250399"/>
          </a:xfrm>
        </p:grpSpPr>
        <p:sp>
          <p:nvSpPr>
            <p:cNvPr id="10" name="육각형 9">
              <a:extLst>
                <a:ext uri="{FF2B5EF4-FFF2-40B4-BE49-F238E27FC236}">
                  <a16:creationId xmlns:a16="http://schemas.microsoft.com/office/drawing/2014/main" id="{6D670233-4B17-42EE-B755-0C46F2825CEA}"/>
                </a:ext>
              </a:extLst>
            </p:cNvPr>
            <p:cNvSpPr/>
            <p:nvPr/>
          </p:nvSpPr>
          <p:spPr>
            <a:xfrm>
              <a:off x="267944" y="1479407"/>
              <a:ext cx="2588887" cy="2250399"/>
            </a:xfrm>
            <a:prstGeom prst="hexagon">
              <a:avLst/>
            </a:prstGeom>
            <a:blipFill dpi="0" rotWithShape="1">
              <a:blip r:embed="rId2">
                <a:alphaModFix amt="72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1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EDEDE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3128BE-2C04-4F88-A5E4-CD7224991EA4}"/>
                </a:ext>
              </a:extLst>
            </p:cNvPr>
            <p:cNvSpPr txBox="1"/>
            <p:nvPr/>
          </p:nvSpPr>
          <p:spPr>
            <a:xfrm>
              <a:off x="952340" y="2270259"/>
              <a:ext cx="1391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>
                  <a:solidFill>
                    <a:schemeClr val="bg1"/>
                  </a:solidFill>
                  <a:effectLst>
                    <a:glow>
                      <a:schemeClr val="tx1"/>
                    </a:glo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결혼관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365B441-2953-49E0-B2C9-E5B7D0D0A7AB}"/>
              </a:ext>
            </a:extLst>
          </p:cNvPr>
          <p:cNvGrpSpPr/>
          <p:nvPr/>
        </p:nvGrpSpPr>
        <p:grpSpPr>
          <a:xfrm>
            <a:off x="234624" y="4236222"/>
            <a:ext cx="2622207" cy="2279362"/>
            <a:chOff x="234624" y="4236222"/>
            <a:chExt cx="2622207" cy="2279362"/>
          </a:xfrm>
        </p:grpSpPr>
        <p:sp>
          <p:nvSpPr>
            <p:cNvPr id="14" name="육각형 13">
              <a:extLst>
                <a:ext uri="{FF2B5EF4-FFF2-40B4-BE49-F238E27FC236}">
                  <a16:creationId xmlns:a16="http://schemas.microsoft.com/office/drawing/2014/main" id="{E951F509-5D4A-4F90-8900-F0B2CDFD527D}"/>
                </a:ext>
              </a:extLst>
            </p:cNvPr>
            <p:cNvSpPr/>
            <p:nvPr/>
          </p:nvSpPr>
          <p:spPr>
            <a:xfrm>
              <a:off x="234624" y="4236222"/>
              <a:ext cx="2622207" cy="2279362"/>
            </a:xfrm>
            <a:prstGeom prst="hexagon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4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EDEDE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ACA9B0-DAFA-4553-AFA3-4E868CC0BBC4}"/>
                </a:ext>
              </a:extLst>
            </p:cNvPr>
            <p:cNvSpPr txBox="1"/>
            <p:nvPr/>
          </p:nvSpPr>
          <p:spPr>
            <a:xfrm>
              <a:off x="1105500" y="5104355"/>
              <a:ext cx="14765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형식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4E52B09-8122-43BF-9B60-53A20CF7984C}"/>
              </a:ext>
            </a:extLst>
          </p:cNvPr>
          <p:cNvSpPr txBox="1"/>
          <p:nvPr/>
        </p:nvSpPr>
        <p:spPr>
          <a:xfrm>
            <a:off x="4028480" y="1372751"/>
            <a:ext cx="6812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일본은 결혼률이 높은 나라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여성의 사회진출로 인한 비혼 문제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남녀의 역할 분담문제에 대해서 적극적인 자세 필요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" name="화살표: 갈매기형 수장 6">
            <a:extLst>
              <a:ext uri="{FF2B5EF4-FFF2-40B4-BE49-F238E27FC236}">
                <a16:creationId xmlns:a16="http://schemas.microsoft.com/office/drawing/2014/main" id="{3FC25666-9DC7-4103-8346-A62565509D07}"/>
              </a:ext>
            </a:extLst>
          </p:cNvPr>
          <p:cNvSpPr/>
          <p:nvPr/>
        </p:nvSpPr>
        <p:spPr>
          <a:xfrm>
            <a:off x="3036165" y="2414705"/>
            <a:ext cx="543096" cy="543096"/>
          </a:xfrm>
          <a:prstGeom prst="chevron">
            <a:avLst/>
          </a:prstGeom>
          <a:solidFill>
            <a:srgbClr val="F07982"/>
          </a:solidFill>
          <a:ln>
            <a:noFill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화살표: 갈매기형 수장 14">
            <a:extLst>
              <a:ext uri="{FF2B5EF4-FFF2-40B4-BE49-F238E27FC236}">
                <a16:creationId xmlns:a16="http://schemas.microsoft.com/office/drawing/2014/main" id="{8E36AEA9-0984-4CFB-926A-50C7D574F740}"/>
              </a:ext>
            </a:extLst>
          </p:cNvPr>
          <p:cNvSpPr/>
          <p:nvPr/>
        </p:nvSpPr>
        <p:spPr>
          <a:xfrm>
            <a:off x="3036311" y="5104355"/>
            <a:ext cx="543096" cy="543096"/>
          </a:xfrm>
          <a:prstGeom prst="chevron">
            <a:avLst/>
          </a:prstGeom>
          <a:solidFill>
            <a:srgbClr val="F07680"/>
          </a:solidFill>
          <a:ln>
            <a:noFill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07655A7-82C7-447B-8E09-09FA569CD506}"/>
              </a:ext>
            </a:extLst>
          </p:cNvPr>
          <p:cNvCxnSpPr/>
          <p:nvPr/>
        </p:nvCxnSpPr>
        <p:spPr>
          <a:xfrm>
            <a:off x="4991100" y="2095500"/>
            <a:ext cx="904875" cy="0"/>
          </a:xfrm>
          <a:prstGeom prst="line">
            <a:avLst/>
          </a:prstGeom>
          <a:ln w="25400">
            <a:solidFill>
              <a:srgbClr val="F07680">
                <a:alpha val="4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D9318461-467F-4074-A2F7-CBCD4DEBAA2E}"/>
              </a:ext>
            </a:extLst>
          </p:cNvPr>
          <p:cNvCxnSpPr>
            <a:cxnSpLocks/>
          </p:cNvCxnSpPr>
          <p:nvPr/>
        </p:nvCxnSpPr>
        <p:spPr>
          <a:xfrm>
            <a:off x="4124325" y="2835984"/>
            <a:ext cx="2047875" cy="0"/>
          </a:xfrm>
          <a:prstGeom prst="line">
            <a:avLst/>
          </a:prstGeom>
          <a:ln w="25400" cmpd="sng">
            <a:solidFill>
              <a:srgbClr val="F0768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0BFF6759-53C5-4E98-8329-03AB9E12718A}"/>
              </a:ext>
            </a:extLst>
          </p:cNvPr>
          <p:cNvCxnSpPr>
            <a:cxnSpLocks/>
          </p:cNvCxnSpPr>
          <p:nvPr/>
        </p:nvCxnSpPr>
        <p:spPr>
          <a:xfrm>
            <a:off x="4124325" y="3563059"/>
            <a:ext cx="2686050" cy="0"/>
          </a:xfrm>
          <a:prstGeom prst="line">
            <a:avLst/>
          </a:prstGeom>
          <a:ln w="25400">
            <a:solidFill>
              <a:srgbClr val="F07680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79BD139-3333-4063-9AAE-9C574D46B632}"/>
              </a:ext>
            </a:extLst>
          </p:cNvPr>
          <p:cNvSpPr/>
          <p:nvPr/>
        </p:nvSpPr>
        <p:spPr>
          <a:xfrm>
            <a:off x="3803870" y="4236222"/>
            <a:ext cx="7261459" cy="2250390"/>
          </a:xfrm>
          <a:prstGeom prst="rect">
            <a:avLst/>
          </a:prstGeom>
          <a:solidFill>
            <a:srgbClr val="F2F2F2"/>
          </a:solidFill>
          <a:ln w="0" cap="rnd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B3B7C4-5456-4EF9-BC82-6526EEDC3718}"/>
              </a:ext>
            </a:extLst>
          </p:cNvPr>
          <p:cNvSpPr txBox="1"/>
          <p:nvPr/>
        </p:nvSpPr>
        <p:spPr>
          <a:xfrm>
            <a:off x="4028479" y="4179153"/>
            <a:ext cx="6812240" cy="225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신전결혼식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불전결혼식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기독교결혼식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일반결혼식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981B999D-59A6-4D04-8635-4366696FA937}"/>
              </a:ext>
            </a:extLst>
          </p:cNvPr>
          <p:cNvCxnSpPr>
            <a:cxnSpLocks/>
          </p:cNvCxnSpPr>
          <p:nvPr/>
        </p:nvCxnSpPr>
        <p:spPr>
          <a:xfrm>
            <a:off x="7257922" y="5323183"/>
            <a:ext cx="4934078" cy="0"/>
          </a:xfrm>
          <a:prstGeom prst="straightConnector1">
            <a:avLst/>
          </a:prstGeom>
          <a:ln w="25400">
            <a:solidFill>
              <a:srgbClr val="F07680">
                <a:alpha val="5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2B426E34-9499-4B4B-9E02-3A9A94E9B758}"/>
              </a:ext>
            </a:extLst>
          </p:cNvPr>
          <p:cNvGrpSpPr/>
          <p:nvPr/>
        </p:nvGrpSpPr>
        <p:grpSpPr>
          <a:xfrm>
            <a:off x="6619747" y="4521200"/>
            <a:ext cx="638175" cy="1663700"/>
            <a:chOff x="6172200" y="4521200"/>
            <a:chExt cx="638175" cy="166370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410CD14D-A535-47FF-BC6D-B4C883D8A134}"/>
                </a:ext>
              </a:extLst>
            </p:cNvPr>
            <p:cNvCxnSpPr/>
            <p:nvPr/>
          </p:nvCxnSpPr>
          <p:spPr>
            <a:xfrm>
              <a:off x="6172200" y="4521200"/>
              <a:ext cx="638175" cy="0"/>
            </a:xfrm>
            <a:prstGeom prst="line">
              <a:avLst/>
            </a:prstGeom>
            <a:ln w="25400">
              <a:solidFill>
                <a:srgbClr val="F07680">
                  <a:alpha val="5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9307D8D7-0EDC-4483-934F-6B206FF8884F}"/>
                </a:ext>
              </a:extLst>
            </p:cNvPr>
            <p:cNvCxnSpPr/>
            <p:nvPr/>
          </p:nvCxnSpPr>
          <p:spPr>
            <a:xfrm>
              <a:off x="6172200" y="6184900"/>
              <a:ext cx="638175" cy="0"/>
            </a:xfrm>
            <a:prstGeom prst="line">
              <a:avLst/>
            </a:prstGeom>
            <a:ln w="25400">
              <a:solidFill>
                <a:srgbClr val="F07680">
                  <a:alpha val="5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A0F3D39A-C376-411A-A91B-289CB0641066}"/>
                </a:ext>
              </a:extLst>
            </p:cNvPr>
            <p:cNvCxnSpPr/>
            <p:nvPr/>
          </p:nvCxnSpPr>
          <p:spPr>
            <a:xfrm>
              <a:off x="6810375" y="4521200"/>
              <a:ext cx="0" cy="1663700"/>
            </a:xfrm>
            <a:prstGeom prst="line">
              <a:avLst/>
            </a:prstGeom>
            <a:ln w="25400">
              <a:solidFill>
                <a:srgbClr val="F07680">
                  <a:alpha val="5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39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1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1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  <p:bldP spid="26" grpId="0"/>
      <p:bldP spid="7" grpId="0" animBg="1"/>
      <p:bldP spid="15" grpId="0" animBg="1"/>
      <p:bldP spid="29" grpId="0" animBg="1"/>
      <p:bldP spid="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FFBE7FEE-AD7C-4BAC-B273-97C81DB7D815}"/>
              </a:ext>
            </a:extLst>
          </p:cNvPr>
          <p:cNvSpPr/>
          <p:nvPr/>
        </p:nvSpPr>
        <p:spPr>
          <a:xfrm>
            <a:off x="274320" y="396240"/>
            <a:ext cx="11531600" cy="5882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D6B48938-4C48-41CE-B34C-87CAD2F60914}"/>
              </a:ext>
            </a:extLst>
          </p:cNvPr>
          <p:cNvCxnSpPr>
            <a:cxnSpLocks/>
          </p:cNvCxnSpPr>
          <p:nvPr/>
        </p:nvCxnSpPr>
        <p:spPr>
          <a:xfrm>
            <a:off x="0" y="5323183"/>
            <a:ext cx="571500" cy="0"/>
          </a:xfrm>
          <a:prstGeom prst="straightConnector1">
            <a:avLst/>
          </a:prstGeom>
          <a:ln w="25400">
            <a:solidFill>
              <a:srgbClr val="F07680">
                <a:alpha val="50000"/>
              </a:srgb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02CC199B-734F-4DF2-BD2C-1A6CD09E3A7B}"/>
              </a:ext>
            </a:extLst>
          </p:cNvPr>
          <p:cNvCxnSpPr>
            <a:cxnSpLocks/>
          </p:cNvCxnSpPr>
          <p:nvPr/>
        </p:nvCxnSpPr>
        <p:spPr>
          <a:xfrm flipV="1">
            <a:off x="553720" y="2755900"/>
            <a:ext cx="0" cy="2578100"/>
          </a:xfrm>
          <a:prstGeom prst="line">
            <a:avLst/>
          </a:prstGeom>
          <a:ln w="25400">
            <a:solidFill>
              <a:srgbClr val="F07680">
                <a:alpha val="5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AA78CF04-E14C-4737-A4AD-1F8A3DCC7E39}"/>
              </a:ext>
            </a:extLst>
          </p:cNvPr>
          <p:cNvCxnSpPr>
            <a:cxnSpLocks/>
          </p:cNvCxnSpPr>
          <p:nvPr/>
        </p:nvCxnSpPr>
        <p:spPr>
          <a:xfrm>
            <a:off x="546678" y="2755900"/>
            <a:ext cx="519545" cy="0"/>
          </a:xfrm>
          <a:prstGeom prst="straightConnector1">
            <a:avLst/>
          </a:prstGeom>
          <a:ln w="25400">
            <a:solidFill>
              <a:srgbClr val="F07680">
                <a:alpha val="5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그림 42">
            <a:extLst>
              <a:ext uri="{FF2B5EF4-FFF2-40B4-BE49-F238E27FC236}">
                <a16:creationId xmlns:a16="http://schemas.microsoft.com/office/drawing/2014/main" id="{0DC5BB8F-A706-4845-AAF0-C4CC835D3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01" y="1303020"/>
            <a:ext cx="4441059" cy="4552850"/>
          </a:xfrm>
          <a:prstGeom prst="ellipse">
            <a:avLst/>
          </a:prstGeom>
          <a:ln w="63500">
            <a:solidFill>
              <a:srgbClr val="F07680"/>
            </a:solidFill>
          </a:ln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0903CCD3-19A2-47C8-AD24-6988E9241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1" y="1303020"/>
            <a:ext cx="4434266" cy="4552850"/>
          </a:xfrm>
          <a:prstGeom prst="ellipse">
            <a:avLst/>
          </a:prstGeom>
          <a:ln w="63500">
            <a:solidFill>
              <a:srgbClr val="F07680"/>
            </a:solidFill>
          </a:ln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AD27748-A761-42A8-B55E-708E98D3A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35" y="1303020"/>
            <a:ext cx="4434267" cy="4552850"/>
          </a:xfrm>
          <a:prstGeom prst="ellipse">
            <a:avLst/>
          </a:prstGeom>
          <a:ln w="63500">
            <a:solidFill>
              <a:srgbClr val="F07680"/>
            </a:solidFill>
          </a:ln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ED5236C7-7BD6-4BF2-A9C9-656F7EA009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35" y="1303020"/>
            <a:ext cx="4434266" cy="4552850"/>
          </a:xfrm>
          <a:prstGeom prst="ellipse">
            <a:avLst/>
          </a:prstGeom>
          <a:ln w="63500">
            <a:solidFill>
              <a:srgbClr val="F07680"/>
            </a:solidFill>
          </a:ln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80C0009B-908B-44E2-A602-CE483AF3D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39436"/>
            <a:ext cx="12192000" cy="5472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4B48334-DE36-40D4-B622-720E93A7337F}"/>
              </a:ext>
            </a:extLst>
          </p:cNvPr>
          <p:cNvSpPr txBox="1"/>
          <p:nvPr/>
        </p:nvSpPr>
        <p:spPr>
          <a:xfrm>
            <a:off x="386080" y="230550"/>
            <a:ext cx="2986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F0768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결혼식의 형식</a:t>
            </a: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0B19B48B-ECDE-496F-A5B5-C4189E7CAD3A}"/>
              </a:ext>
            </a:extLst>
          </p:cNvPr>
          <p:cNvSpPr/>
          <p:nvPr/>
        </p:nvSpPr>
        <p:spPr>
          <a:xfrm>
            <a:off x="1564026" y="6064727"/>
            <a:ext cx="3617537" cy="631866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신전 결혼식</a:t>
            </a: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652BEB9B-9DA5-43F9-B617-9A8DB555B80F}"/>
              </a:ext>
            </a:extLst>
          </p:cNvPr>
          <p:cNvSpPr/>
          <p:nvPr/>
        </p:nvSpPr>
        <p:spPr>
          <a:xfrm>
            <a:off x="7162799" y="6064727"/>
            <a:ext cx="3617537" cy="631866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불전 결혼식</a:t>
            </a:r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C8C05461-868A-4F14-A3B4-E5D76B15A98F}"/>
              </a:ext>
            </a:extLst>
          </p:cNvPr>
          <p:cNvSpPr/>
          <p:nvPr/>
        </p:nvSpPr>
        <p:spPr>
          <a:xfrm>
            <a:off x="1411664" y="6064727"/>
            <a:ext cx="3617537" cy="631866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기독교결혼식</a:t>
            </a: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01322BE4-7B13-4ECE-89F0-E1EB1107A286}"/>
              </a:ext>
            </a:extLst>
          </p:cNvPr>
          <p:cNvSpPr/>
          <p:nvPr/>
        </p:nvSpPr>
        <p:spPr>
          <a:xfrm>
            <a:off x="7162799" y="6064727"/>
            <a:ext cx="3617537" cy="631866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일반결혼식</a:t>
            </a:r>
          </a:p>
        </p:txBody>
      </p:sp>
    </p:spTree>
    <p:extLst>
      <p:ext uri="{BB962C8B-B14F-4D97-AF65-F5344CB8AC3E}">
        <p14:creationId xmlns:p14="http://schemas.microsoft.com/office/powerpoint/2010/main" val="22578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9684DE2B-D240-4626-9A5C-223BCB9F9457}"/>
              </a:ext>
            </a:extLst>
          </p:cNvPr>
          <p:cNvCxnSpPr>
            <a:cxnSpLocks/>
          </p:cNvCxnSpPr>
          <p:nvPr/>
        </p:nvCxnSpPr>
        <p:spPr>
          <a:xfrm>
            <a:off x="0" y="10359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F980123-9B7C-479F-815D-88F8BE5C580F}"/>
              </a:ext>
            </a:extLst>
          </p:cNvPr>
          <p:cNvSpPr txBox="1"/>
          <p:nvPr/>
        </p:nvSpPr>
        <p:spPr>
          <a:xfrm>
            <a:off x="319733" y="222861"/>
            <a:ext cx="534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F0768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결혼</a:t>
            </a:r>
          </a:p>
        </p:txBody>
      </p:sp>
      <p:sp>
        <p:nvSpPr>
          <p:cNvPr id="17" name="육각형 16">
            <a:extLst>
              <a:ext uri="{FF2B5EF4-FFF2-40B4-BE49-F238E27FC236}">
                <a16:creationId xmlns:a16="http://schemas.microsoft.com/office/drawing/2014/main" id="{5BE0188A-26C4-4AD3-BB7F-4ADC0BC1E316}"/>
              </a:ext>
            </a:extLst>
          </p:cNvPr>
          <p:cNvSpPr/>
          <p:nvPr/>
        </p:nvSpPr>
        <p:spPr>
          <a:xfrm>
            <a:off x="319733" y="1365107"/>
            <a:ext cx="2588887" cy="2250399"/>
          </a:xfrm>
          <a:prstGeom prst="hexagon">
            <a:avLst/>
          </a:prstGeom>
          <a:blipFill>
            <a:blip r:embed="rId3">
              <a:alphaModFix amt="72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8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76200">
            <a:solidFill>
              <a:srgbClr val="F2F2F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납폐</a:t>
            </a:r>
          </a:p>
        </p:txBody>
      </p:sp>
      <p:sp>
        <p:nvSpPr>
          <p:cNvPr id="21" name="화살표: 갈매기형 수장 20">
            <a:extLst>
              <a:ext uri="{FF2B5EF4-FFF2-40B4-BE49-F238E27FC236}">
                <a16:creationId xmlns:a16="http://schemas.microsoft.com/office/drawing/2014/main" id="{08183523-90F7-44BC-9423-463CB5DE513B}"/>
              </a:ext>
            </a:extLst>
          </p:cNvPr>
          <p:cNvSpPr/>
          <p:nvPr/>
        </p:nvSpPr>
        <p:spPr>
          <a:xfrm>
            <a:off x="3036165" y="2300405"/>
            <a:ext cx="543096" cy="543096"/>
          </a:xfrm>
          <a:prstGeom prst="chevron">
            <a:avLst/>
          </a:prstGeom>
          <a:solidFill>
            <a:srgbClr val="F07982"/>
          </a:solidFill>
          <a:ln>
            <a:noFill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AF80A097-4D9F-4C4C-8F89-7C7B5F4C3708}"/>
              </a:ext>
            </a:extLst>
          </p:cNvPr>
          <p:cNvSpPr/>
          <p:nvPr/>
        </p:nvSpPr>
        <p:spPr>
          <a:xfrm>
            <a:off x="3803870" y="1365107"/>
            <a:ext cx="8068397" cy="2250390"/>
          </a:xfrm>
          <a:prstGeom prst="rect">
            <a:avLst/>
          </a:prstGeom>
          <a:solidFill>
            <a:schemeClr val="bg1">
              <a:lumMod val="95000"/>
            </a:schemeClr>
          </a:solidFill>
          <a:ln w="0" cap="rnd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[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96FEB6-2E60-48E8-9771-FF02104BC832}"/>
              </a:ext>
            </a:extLst>
          </p:cNvPr>
          <p:cNvSpPr txBox="1"/>
          <p:nvPr/>
        </p:nvSpPr>
        <p:spPr>
          <a:xfrm>
            <a:off x="4635500" y="2019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7858EB-C488-4DEA-856E-8CD8886232F8}"/>
              </a:ext>
            </a:extLst>
          </p:cNvPr>
          <p:cNvSpPr txBox="1"/>
          <p:nvPr/>
        </p:nvSpPr>
        <p:spPr>
          <a:xfrm>
            <a:off x="5348903" y="1698484"/>
            <a:ext cx="2140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결혼결정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</p:txBody>
      </p:sp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DE2F2FF2-33CF-4822-AD0A-BB46FD697352}"/>
              </a:ext>
            </a:extLst>
          </p:cNvPr>
          <p:cNvSpPr/>
          <p:nvPr/>
        </p:nvSpPr>
        <p:spPr>
          <a:xfrm>
            <a:off x="7032902" y="1815275"/>
            <a:ext cx="450807" cy="289637"/>
          </a:xfrm>
          <a:prstGeom prst="rightArrow">
            <a:avLst/>
          </a:prstGeom>
          <a:solidFill>
            <a:srgbClr val="F0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877BCA-29A3-47B1-BF69-C8400C96568C}"/>
              </a:ext>
            </a:extLst>
          </p:cNvPr>
          <p:cNvSpPr txBox="1"/>
          <p:nvPr/>
        </p:nvSpPr>
        <p:spPr>
          <a:xfrm>
            <a:off x="7525048" y="1698484"/>
            <a:ext cx="3124402" cy="54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부모님에게 소개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</p:txBody>
      </p:sp>
      <p:sp>
        <p:nvSpPr>
          <p:cNvPr id="28" name="화살표: 오른쪽 27">
            <a:extLst>
              <a:ext uri="{FF2B5EF4-FFF2-40B4-BE49-F238E27FC236}">
                <a16:creationId xmlns:a16="http://schemas.microsoft.com/office/drawing/2014/main" id="{00BF91A4-E968-49B1-94CE-8631C949E262}"/>
              </a:ext>
            </a:extLst>
          </p:cNvPr>
          <p:cNvSpPr/>
          <p:nvPr/>
        </p:nvSpPr>
        <p:spPr>
          <a:xfrm>
            <a:off x="4323873" y="2695744"/>
            <a:ext cx="450807" cy="289637"/>
          </a:xfrm>
          <a:prstGeom prst="rightArrow">
            <a:avLst/>
          </a:prstGeom>
          <a:solidFill>
            <a:srgbClr val="F0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A66243-6B4A-4147-AEC3-7B8336870038}"/>
              </a:ext>
            </a:extLst>
          </p:cNvPr>
          <p:cNvSpPr txBox="1"/>
          <p:nvPr/>
        </p:nvSpPr>
        <p:spPr>
          <a:xfrm>
            <a:off x="4877653" y="2578953"/>
            <a:ext cx="4725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나코우도와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함께 납폐 주고받기</a:t>
            </a:r>
          </a:p>
        </p:txBody>
      </p:sp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2F1BCB24-6D1A-4251-A986-7DEC070309A3}"/>
              </a:ext>
            </a:extLst>
          </p:cNvPr>
          <p:cNvSpPr/>
          <p:nvPr/>
        </p:nvSpPr>
        <p:spPr>
          <a:xfrm>
            <a:off x="9531143" y="2700049"/>
            <a:ext cx="450807" cy="289637"/>
          </a:xfrm>
          <a:prstGeom prst="rightArrow">
            <a:avLst/>
          </a:prstGeom>
          <a:solidFill>
            <a:srgbClr val="F0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39BEB7-557E-40C7-AE18-8A6F2E69076F}"/>
              </a:ext>
            </a:extLst>
          </p:cNvPr>
          <p:cNvSpPr txBox="1"/>
          <p:nvPr/>
        </p:nvSpPr>
        <p:spPr>
          <a:xfrm>
            <a:off x="10049617" y="2579806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3240CB17-2451-4584-A82A-786D3827EE7C}"/>
              </a:ext>
            </a:extLst>
          </p:cNvPr>
          <p:cNvGrpSpPr/>
          <p:nvPr/>
        </p:nvGrpSpPr>
        <p:grpSpPr>
          <a:xfrm>
            <a:off x="234624" y="4210822"/>
            <a:ext cx="2622207" cy="2279362"/>
            <a:chOff x="234624" y="4236222"/>
            <a:chExt cx="2622207" cy="2279362"/>
          </a:xfrm>
        </p:grpSpPr>
        <p:sp>
          <p:nvSpPr>
            <p:cNvPr id="36" name="육각형 35">
              <a:extLst>
                <a:ext uri="{FF2B5EF4-FFF2-40B4-BE49-F238E27FC236}">
                  <a16:creationId xmlns:a16="http://schemas.microsoft.com/office/drawing/2014/main" id="{88A6FF16-07E0-44FD-B979-8DD5A39EF62F}"/>
                </a:ext>
              </a:extLst>
            </p:cNvPr>
            <p:cNvSpPr/>
            <p:nvPr/>
          </p:nvSpPr>
          <p:spPr>
            <a:xfrm>
              <a:off x="234624" y="4236222"/>
              <a:ext cx="2622207" cy="2279362"/>
            </a:xfrm>
            <a:prstGeom prst="hexagon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1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EDEDE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E1A672A-3C03-402D-B817-47191D7FD5C6}"/>
                </a:ext>
              </a:extLst>
            </p:cNvPr>
            <p:cNvSpPr txBox="1"/>
            <p:nvPr/>
          </p:nvSpPr>
          <p:spPr>
            <a:xfrm>
              <a:off x="941443" y="5107381"/>
              <a:ext cx="17848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피로연</a:t>
              </a:r>
              <a:endParaRPr lang="ko-KR" altLang="en-US" sz="3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sp>
        <p:nvSpPr>
          <p:cNvPr id="38" name="화살표: 갈매기형 수장 37">
            <a:extLst>
              <a:ext uri="{FF2B5EF4-FFF2-40B4-BE49-F238E27FC236}">
                <a16:creationId xmlns:a16="http://schemas.microsoft.com/office/drawing/2014/main" id="{E7FC9538-96FE-49E5-9C24-263AA6B6CEDE}"/>
              </a:ext>
            </a:extLst>
          </p:cNvPr>
          <p:cNvSpPr/>
          <p:nvPr/>
        </p:nvSpPr>
        <p:spPr>
          <a:xfrm>
            <a:off x="2993553" y="5010894"/>
            <a:ext cx="543096" cy="543096"/>
          </a:xfrm>
          <a:prstGeom prst="chevron">
            <a:avLst/>
          </a:prstGeom>
          <a:solidFill>
            <a:srgbClr val="F07982"/>
          </a:solidFill>
          <a:ln>
            <a:noFill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FD7C211B-3D09-4455-A62B-8AB14027A999}"/>
              </a:ext>
            </a:extLst>
          </p:cNvPr>
          <p:cNvSpPr/>
          <p:nvPr/>
        </p:nvSpPr>
        <p:spPr>
          <a:xfrm>
            <a:off x="3803870" y="4160022"/>
            <a:ext cx="8068397" cy="2250390"/>
          </a:xfrm>
          <a:prstGeom prst="rect">
            <a:avLst/>
          </a:prstGeom>
          <a:solidFill>
            <a:srgbClr val="F2F2F2"/>
          </a:solidFill>
          <a:ln w="0" cap="rnd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848A9A-66E2-47D2-BA85-1909D78781E7}"/>
              </a:ext>
            </a:extLst>
          </p:cNvPr>
          <p:cNvSpPr txBox="1"/>
          <p:nvPr/>
        </p:nvSpPr>
        <p:spPr>
          <a:xfrm>
            <a:off x="4635500" y="4274570"/>
            <a:ext cx="6718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초대장         참석 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ja-JP" altLang="ko-KR" sz="2800" b="1" dirty="0">
                <a:latin typeface="나눔스퀘어 Bold" panose="020B0600000101010101" pitchFamily="50" charset="-127"/>
              </a:rPr>
              <a:t>出席</a:t>
            </a:r>
            <a:r>
              <a:rPr lang="en-US" altLang="ja-JP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or   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결석 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ja-JP" altLang="ko-KR" sz="2800" b="1" dirty="0">
                <a:latin typeface="나눔스퀘어 Bold" panose="020B0600000101010101" pitchFamily="50" charset="-127"/>
              </a:rPr>
              <a:t>欠席</a:t>
            </a:r>
            <a:r>
              <a:rPr lang="en-US" altLang="ja-JP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endParaRPr lang="en-US" altLang="ja-JP" sz="1600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축의금         홀수 금액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보통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만엔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 세시간 정도 진행        축사와 댄스타임</a:t>
            </a:r>
            <a:endParaRPr lang="en-US" altLang="ko-KR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2800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0" name="화살표: 오른쪽 49">
            <a:extLst>
              <a:ext uri="{FF2B5EF4-FFF2-40B4-BE49-F238E27FC236}">
                <a16:creationId xmlns:a16="http://schemas.microsoft.com/office/drawing/2014/main" id="{59BD8BCF-EA0F-4842-88CB-55A25F5E56A5}"/>
              </a:ext>
            </a:extLst>
          </p:cNvPr>
          <p:cNvSpPr/>
          <p:nvPr/>
        </p:nvSpPr>
        <p:spPr>
          <a:xfrm>
            <a:off x="5830016" y="4387104"/>
            <a:ext cx="457091" cy="223158"/>
          </a:xfrm>
          <a:prstGeom prst="rightArrow">
            <a:avLst/>
          </a:prstGeom>
          <a:solidFill>
            <a:srgbClr val="F0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원형: 비어 있음 52">
            <a:extLst>
              <a:ext uri="{FF2B5EF4-FFF2-40B4-BE49-F238E27FC236}">
                <a16:creationId xmlns:a16="http://schemas.microsoft.com/office/drawing/2014/main" id="{40A28F8B-23E4-4AC2-89A6-00A3262F1293}"/>
              </a:ext>
            </a:extLst>
          </p:cNvPr>
          <p:cNvSpPr/>
          <p:nvPr/>
        </p:nvSpPr>
        <p:spPr>
          <a:xfrm>
            <a:off x="6363838" y="4230866"/>
            <a:ext cx="921609" cy="568866"/>
          </a:xfrm>
          <a:prstGeom prst="donut">
            <a:avLst>
              <a:gd name="adj" fmla="val 6686"/>
            </a:avLst>
          </a:prstGeom>
          <a:solidFill>
            <a:srgbClr val="F0768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A6FBC3CF-C847-4D0C-82C3-F3934A856B81}"/>
              </a:ext>
            </a:extLst>
          </p:cNvPr>
          <p:cNvSpPr/>
          <p:nvPr/>
        </p:nvSpPr>
        <p:spPr>
          <a:xfrm>
            <a:off x="8881939" y="4435860"/>
            <a:ext cx="901392" cy="53527"/>
          </a:xfrm>
          <a:prstGeom prst="rect">
            <a:avLst/>
          </a:prstGeom>
          <a:solidFill>
            <a:srgbClr val="F0768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D74922A3-5326-4F0B-9250-44E1A51A67A9}"/>
              </a:ext>
            </a:extLst>
          </p:cNvPr>
          <p:cNvSpPr/>
          <p:nvPr/>
        </p:nvSpPr>
        <p:spPr>
          <a:xfrm>
            <a:off x="8881939" y="4556886"/>
            <a:ext cx="901392" cy="53527"/>
          </a:xfrm>
          <a:prstGeom prst="rect">
            <a:avLst/>
          </a:prstGeom>
          <a:solidFill>
            <a:srgbClr val="F0768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화살표: 오른쪽 58">
            <a:extLst>
              <a:ext uri="{FF2B5EF4-FFF2-40B4-BE49-F238E27FC236}">
                <a16:creationId xmlns:a16="http://schemas.microsoft.com/office/drawing/2014/main" id="{59151AAF-D1E3-46E0-89AF-E6AD16A119D2}"/>
              </a:ext>
            </a:extLst>
          </p:cNvPr>
          <p:cNvSpPr/>
          <p:nvPr/>
        </p:nvSpPr>
        <p:spPr>
          <a:xfrm>
            <a:off x="5851754" y="5081981"/>
            <a:ext cx="457091" cy="223158"/>
          </a:xfrm>
          <a:prstGeom prst="rightArrow">
            <a:avLst/>
          </a:prstGeom>
          <a:solidFill>
            <a:srgbClr val="F0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화살표: 오른쪽 60">
            <a:extLst>
              <a:ext uri="{FF2B5EF4-FFF2-40B4-BE49-F238E27FC236}">
                <a16:creationId xmlns:a16="http://schemas.microsoft.com/office/drawing/2014/main" id="{C002E17B-C7D8-42F0-82E6-214C96ABCD23}"/>
              </a:ext>
            </a:extLst>
          </p:cNvPr>
          <p:cNvSpPr/>
          <p:nvPr/>
        </p:nvSpPr>
        <p:spPr>
          <a:xfrm>
            <a:off x="8041380" y="5753096"/>
            <a:ext cx="457091" cy="223158"/>
          </a:xfrm>
          <a:prstGeom prst="rightArrow">
            <a:avLst/>
          </a:prstGeom>
          <a:solidFill>
            <a:srgbClr val="F0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81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21" grpId="0" animBg="1"/>
      <p:bldP spid="22" grpId="0" animBg="1"/>
      <p:bldP spid="25" grpId="0"/>
      <p:bldP spid="26" grpId="0" animBg="1"/>
      <p:bldP spid="27" grpId="0"/>
      <p:bldP spid="28" grpId="0" animBg="1"/>
      <p:bldP spid="30" grpId="0"/>
      <p:bldP spid="33" grpId="0" animBg="1"/>
      <p:bldP spid="34" grpId="0"/>
      <p:bldP spid="38" grpId="0" animBg="1"/>
      <p:bldP spid="41" grpId="0" animBg="1"/>
      <p:bldP spid="47" grpId="0" uiExpand="1" build="p"/>
      <p:bldP spid="50" grpId="0" animBg="1"/>
      <p:bldP spid="53" grpId="0" animBg="1"/>
      <p:bldP spid="55" grpId="0" animBg="1"/>
      <p:bldP spid="56" grpId="0" animBg="1"/>
      <p:bldP spid="59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103C376F-BECE-4293-9BE9-2EA2956A9162}"/>
              </a:ext>
            </a:extLst>
          </p:cNvPr>
          <p:cNvGrpSpPr/>
          <p:nvPr/>
        </p:nvGrpSpPr>
        <p:grpSpPr>
          <a:xfrm>
            <a:off x="-222250" y="584200"/>
            <a:ext cx="30756452" cy="4419600"/>
            <a:chOff x="-222250" y="584200"/>
            <a:chExt cx="30756452" cy="4419600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7CCDEC0C-9128-44CE-8E87-32EC6C61B8BD}"/>
                </a:ext>
              </a:extLst>
            </p:cNvPr>
            <p:cNvGrpSpPr/>
            <p:nvPr/>
          </p:nvGrpSpPr>
          <p:grpSpPr>
            <a:xfrm>
              <a:off x="-222250" y="584200"/>
              <a:ext cx="4533900" cy="4419600"/>
              <a:chOff x="-285750" y="1143000"/>
              <a:chExt cx="4533900" cy="4419600"/>
            </a:xfrm>
          </p:grpSpPr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B41423DD-A455-4B4E-9E26-DDD2C61384DA}"/>
                  </a:ext>
                </a:extLst>
              </p:cNvPr>
              <p:cNvGrpSpPr/>
              <p:nvPr/>
            </p:nvGrpSpPr>
            <p:grpSpPr>
              <a:xfrm>
                <a:off x="292100" y="1143000"/>
                <a:ext cx="3378200" cy="4419600"/>
                <a:chOff x="292100" y="1143000"/>
                <a:chExt cx="3378200" cy="4419600"/>
              </a:xfrm>
            </p:grpSpPr>
            <p:sp>
              <p:nvSpPr>
                <p:cNvPr id="2" name="직사각형 1">
                  <a:extLst>
                    <a:ext uri="{FF2B5EF4-FFF2-40B4-BE49-F238E27FC236}">
                      <a16:creationId xmlns:a16="http://schemas.microsoft.com/office/drawing/2014/main" id="{38F2B37A-798B-4221-BF71-18A3B773E741}"/>
                    </a:ext>
                  </a:extLst>
                </p:cNvPr>
                <p:cNvSpPr/>
                <p:nvPr/>
              </p:nvSpPr>
              <p:spPr>
                <a:xfrm>
                  <a:off x="304800" y="1143000"/>
                  <a:ext cx="3365500" cy="441960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F076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id="{D48F1AB1-901E-4F04-8DB1-2FBDEA01694F}"/>
                    </a:ext>
                  </a:extLst>
                </p:cNvPr>
                <p:cNvSpPr/>
                <p:nvPr/>
              </p:nvSpPr>
              <p:spPr>
                <a:xfrm>
                  <a:off x="292100" y="1143000"/>
                  <a:ext cx="3378200" cy="2255702"/>
                </a:xfrm>
                <a:prstGeom prst="rect">
                  <a:avLst/>
                </a:prstGeom>
                <a:solidFill>
                  <a:srgbClr val="F07680">
                    <a:alpha val="3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BAB923-1410-4492-AC23-C784948C5BDB}"/>
                  </a:ext>
                </a:extLst>
              </p:cNvPr>
              <p:cNvSpPr txBox="1"/>
              <p:nvPr/>
            </p:nvSpPr>
            <p:spPr>
              <a:xfrm>
                <a:off x="-285750" y="3280683"/>
                <a:ext cx="4533900" cy="200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05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3200" dirty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출산의 의미</a:t>
                </a:r>
                <a:endParaRPr lang="en-US" altLang="ko-KR" sz="32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algn="ctr"/>
                <a:endParaRPr lang="en-US" altLang="ko-KR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3200" dirty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행해지는 의례</a:t>
                </a:r>
              </a:p>
            </p:txBody>
          </p:sp>
        </p:grp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3DAC1ED7-8F86-4C40-8903-27D391B57FAA}"/>
                </a:ext>
              </a:extLst>
            </p:cNvPr>
            <p:cNvGrpSpPr/>
            <p:nvPr/>
          </p:nvGrpSpPr>
          <p:grpSpPr>
            <a:xfrm>
              <a:off x="12618244" y="584200"/>
              <a:ext cx="3378200" cy="4419600"/>
              <a:chOff x="292100" y="1143000"/>
              <a:chExt cx="3378200" cy="4419600"/>
            </a:xfrm>
          </p:grpSpPr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04E73218-C82B-4AF0-A00F-AB35BF28B7F5}"/>
                  </a:ext>
                </a:extLst>
              </p:cNvPr>
              <p:cNvSpPr/>
              <p:nvPr/>
            </p:nvSpPr>
            <p:spPr>
              <a:xfrm>
                <a:off x="304800" y="1143000"/>
                <a:ext cx="3365500" cy="441960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076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3994D685-EDEE-4153-AADE-E4C99EDCDA6E}"/>
                  </a:ext>
                </a:extLst>
              </p:cNvPr>
              <p:cNvSpPr/>
              <p:nvPr/>
            </p:nvSpPr>
            <p:spPr>
              <a:xfrm>
                <a:off x="292100" y="1143000"/>
                <a:ext cx="3378200" cy="2255702"/>
              </a:xfrm>
              <a:prstGeom prst="rect">
                <a:avLst/>
              </a:prstGeom>
              <a:solidFill>
                <a:srgbClr val="F07680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7AC08D7B-C2AB-45C0-AA5E-0665DAD0FC4F}"/>
                </a:ext>
              </a:extLst>
            </p:cNvPr>
            <p:cNvGrpSpPr/>
            <p:nvPr/>
          </p:nvGrpSpPr>
          <p:grpSpPr>
            <a:xfrm>
              <a:off x="27156002" y="584200"/>
              <a:ext cx="3378200" cy="4419600"/>
              <a:chOff x="292100" y="1143000"/>
              <a:chExt cx="3378200" cy="4419600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A047B5E8-F288-4731-A8DC-540C99455846}"/>
                  </a:ext>
                </a:extLst>
              </p:cNvPr>
              <p:cNvSpPr/>
              <p:nvPr/>
            </p:nvSpPr>
            <p:spPr>
              <a:xfrm>
                <a:off x="304800" y="1143000"/>
                <a:ext cx="3365500" cy="441960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076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09698F71-69BE-4164-AE4F-2A3B832B806C}"/>
                  </a:ext>
                </a:extLst>
              </p:cNvPr>
              <p:cNvSpPr/>
              <p:nvPr/>
            </p:nvSpPr>
            <p:spPr>
              <a:xfrm>
                <a:off x="292100" y="1143000"/>
                <a:ext cx="3378200" cy="2255702"/>
              </a:xfrm>
              <a:prstGeom prst="rect">
                <a:avLst/>
              </a:prstGeom>
              <a:solidFill>
                <a:srgbClr val="F07680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F84EE77-607A-4667-A505-6D5BD92D41CF}"/>
                </a:ext>
              </a:extLst>
            </p:cNvPr>
            <p:cNvSpPr txBox="1"/>
            <p:nvPr/>
          </p:nvSpPr>
          <p:spPr>
            <a:xfrm>
              <a:off x="12618245" y="1098624"/>
              <a:ext cx="3378199" cy="1792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0" dirty="0">
                  <a:solidFill>
                    <a:schemeClr val="bg1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rPr>
                <a:t>02</a:t>
              </a:r>
            </a:p>
            <a:p>
              <a:pPr algn="ctr"/>
              <a:endParaRPr lang="en-US" altLang="ko-KR" sz="10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B37FA1-CE1A-4219-88DB-C00E168A01A7}"/>
                </a:ext>
              </a:extLst>
            </p:cNvPr>
            <p:cNvSpPr txBox="1"/>
            <p:nvPr/>
          </p:nvSpPr>
          <p:spPr>
            <a:xfrm>
              <a:off x="27099844" y="1092348"/>
              <a:ext cx="3378199" cy="2131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0" dirty="0">
                  <a:solidFill>
                    <a:schemeClr val="bg1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rPr>
                <a:t>03</a:t>
              </a:r>
            </a:p>
            <a:p>
              <a:pPr algn="ctr"/>
              <a:endParaRPr lang="en-US" altLang="ko-KR" sz="10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  <a:p>
              <a:pPr algn="ctr"/>
              <a:endParaRPr lang="en-US" altLang="ko-KR" sz="2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313ECE52-0424-4695-81B0-76410BFAF3C1}"/>
              </a:ext>
            </a:extLst>
          </p:cNvPr>
          <p:cNvSpPr/>
          <p:nvPr/>
        </p:nvSpPr>
        <p:spPr>
          <a:xfrm>
            <a:off x="368300" y="6167175"/>
            <a:ext cx="11279188" cy="213249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69C2C-2A5D-4D5D-9BE9-B98224EE0C28}"/>
              </a:ext>
            </a:extLst>
          </p:cNvPr>
          <p:cNvSpPr txBox="1"/>
          <p:nvPr/>
        </p:nvSpPr>
        <p:spPr>
          <a:xfrm>
            <a:off x="660400" y="1098624"/>
            <a:ext cx="2768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01</a:t>
            </a:r>
          </a:p>
          <a:p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77B9C3A-AF36-4945-8E5C-E4E2496F4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22" b="92188" l="0" r="99219">
                        <a14:foregroundMark x1="21094" y1="37109" x2="21094" y2="37109"/>
                        <a14:foregroundMark x1="7031" y1="50000" x2="7031" y2="50000"/>
                        <a14:foregroundMark x1="93359" y1="54688" x2="93359" y2="54688"/>
                        <a14:foregroundMark x1="26172" y1="16406" x2="66797" y2="12891"/>
                        <a14:foregroundMark x1="66797" y1="12891" x2="76953" y2="21094"/>
                        <a14:foregroundMark x1="28516" y1="82422" x2="52734" y2="87500"/>
                        <a14:foregroundMark x1="54688" y1="92578" x2="73828" y2="79688"/>
                        <a14:foregroundMark x1="18359" y1="27344" x2="52344" y2="7422"/>
                        <a14:foregroundMark x1="52344" y1="7422" x2="82031" y2="25000"/>
                        <a14:foregroundMark x1="1953" y1="50781" x2="5078" y2="58984"/>
                        <a14:foregroundMark x1="0" y1="48828" x2="3906" y2="48047"/>
                        <a14:foregroundMark x1="98438" y1="48828" x2="99219" y2="617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416" y="5518224"/>
            <a:ext cx="1253361" cy="128507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A22191C-39A4-4FC8-9219-005EFA49A396}"/>
              </a:ext>
            </a:extLst>
          </p:cNvPr>
          <p:cNvSpPr txBox="1"/>
          <p:nvPr/>
        </p:nvSpPr>
        <p:spPr>
          <a:xfrm>
            <a:off x="12687101" y="1774225"/>
            <a:ext cx="3253185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05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출산율 현황</a:t>
            </a: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BC9156-8714-4597-8135-D9689D077A2C}"/>
              </a:ext>
            </a:extLst>
          </p:cNvPr>
          <p:cNvSpPr txBox="1"/>
          <p:nvPr/>
        </p:nvSpPr>
        <p:spPr>
          <a:xfrm>
            <a:off x="28028900" y="3429000"/>
            <a:ext cx="229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가족제도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6564FC5E-3751-4CAE-B3C0-9A13BD3A44B1}"/>
              </a:ext>
            </a:extLst>
          </p:cNvPr>
          <p:cNvGrpSpPr/>
          <p:nvPr/>
        </p:nvGrpSpPr>
        <p:grpSpPr>
          <a:xfrm>
            <a:off x="4004634" y="1394503"/>
            <a:ext cx="2841945" cy="3658395"/>
            <a:chOff x="870221" y="1366032"/>
            <a:chExt cx="3055551" cy="3933367"/>
          </a:xfrm>
        </p:grpSpPr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112B1684-F06D-490F-BE90-BC2F201EDAD1}"/>
                </a:ext>
              </a:extLst>
            </p:cNvPr>
            <p:cNvSpPr/>
            <p:nvPr/>
          </p:nvSpPr>
          <p:spPr>
            <a:xfrm>
              <a:off x="870221" y="2320761"/>
              <a:ext cx="3055551" cy="2978638"/>
            </a:xfrm>
            <a:prstGeom prst="roundRect">
              <a:avLst>
                <a:gd name="adj" fmla="val 14452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/>
              <a:r>
                <a:rPr lang="ko-KR" altLang="en-US" sz="3200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인간이 태어나고 성장함은 중요한의미</a:t>
              </a:r>
            </a:p>
          </p:txBody>
        </p:sp>
        <p:pic>
          <p:nvPicPr>
            <p:cNvPr id="23" name="그래픽 22" descr="두 아이가 있는 가족">
              <a:extLst>
                <a:ext uri="{FF2B5EF4-FFF2-40B4-BE49-F238E27FC236}">
                  <a16:creationId xmlns:a16="http://schemas.microsoft.com/office/drawing/2014/main" id="{2AA4E5EB-B7C5-4D87-B8F8-8759CCB57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62701" y="1366032"/>
              <a:ext cx="1398998" cy="1398998"/>
            </a:xfrm>
            <a:prstGeom prst="rect">
              <a:avLst/>
            </a:prstGeom>
          </p:spPr>
        </p:pic>
      </p:grpSp>
      <p:sp>
        <p:nvSpPr>
          <p:cNvPr id="26" name="화살표: 톱니 모양의 오른쪽 25">
            <a:extLst>
              <a:ext uri="{FF2B5EF4-FFF2-40B4-BE49-F238E27FC236}">
                <a16:creationId xmlns:a16="http://schemas.microsoft.com/office/drawing/2014/main" id="{1B40BF6C-352C-41C6-A010-F52B7FA93D23}"/>
              </a:ext>
            </a:extLst>
          </p:cNvPr>
          <p:cNvSpPr/>
          <p:nvPr/>
        </p:nvSpPr>
        <p:spPr>
          <a:xfrm>
            <a:off x="6996879" y="3298647"/>
            <a:ext cx="1410921" cy="811018"/>
          </a:xfrm>
          <a:prstGeom prst="notchedRightArrow">
            <a:avLst>
              <a:gd name="adj1" fmla="val 39256"/>
              <a:gd name="adj2" fmla="val 63530"/>
            </a:avLst>
          </a:prstGeom>
          <a:solidFill>
            <a:srgbClr val="F0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5A3D63F1-04A1-4F58-A0AD-1CBA79B666D6}"/>
              </a:ext>
            </a:extLst>
          </p:cNvPr>
          <p:cNvGrpSpPr/>
          <p:nvPr/>
        </p:nvGrpSpPr>
        <p:grpSpPr>
          <a:xfrm>
            <a:off x="8582503" y="1606381"/>
            <a:ext cx="3630203" cy="3497292"/>
            <a:chOff x="7256028" y="1283839"/>
            <a:chExt cx="4104710" cy="3954426"/>
          </a:xfrm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AA72BD3F-9B94-4702-A0F9-0D374EDD2ABF}"/>
                </a:ext>
              </a:extLst>
            </p:cNvPr>
            <p:cNvSpPr/>
            <p:nvPr/>
          </p:nvSpPr>
          <p:spPr>
            <a:xfrm>
              <a:off x="7256028" y="1650937"/>
              <a:ext cx="3725782" cy="3587328"/>
            </a:xfrm>
            <a:prstGeom prst="roundRect">
              <a:avLst>
                <a:gd name="adj" fmla="val 14452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/>
              <a:endParaRPr lang="en-US" altLang="ko-KR" sz="3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 fontAlgn="base" latinLnBrk="0"/>
              <a:r>
                <a:rPr lang="ko-KR" altLang="en-US" sz="3200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오시치야</a:t>
              </a:r>
              <a:endParaRPr lang="en-US" altLang="ko-KR" sz="3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 fontAlgn="base" latinLnBrk="0"/>
              <a:r>
                <a:rPr lang="en-US" altLang="ko-KR" sz="2800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(</a:t>
              </a:r>
              <a:r>
                <a:rPr lang="ko-KR" altLang="en-US" sz="2800" dirty="0">
                  <a:solidFill>
                    <a:schemeClr val="tx1"/>
                  </a:solidFill>
                  <a:latin typeface="+mn-ea"/>
                </a:rPr>
                <a:t>お七夜</a:t>
              </a:r>
              <a:r>
                <a:rPr lang="en-US" altLang="ko-KR" sz="2800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)</a:t>
              </a:r>
            </a:p>
            <a:p>
              <a:pPr algn="ctr" fontAlgn="base" latinLnBrk="0"/>
              <a:r>
                <a:rPr lang="ko-KR" altLang="en-US" sz="3200" dirty="0" err="1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오쿠이조메</a:t>
              </a:r>
              <a:endParaRPr lang="en-US" altLang="ko-KR" sz="3200" b="1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 fontAlgn="base" latinLnBrk="0"/>
              <a:r>
                <a:rPr lang="en-US" altLang="ko-KR" sz="2800" b="1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(</a:t>
              </a:r>
              <a:r>
                <a:rPr lang="ko-KR" altLang="en-US" sz="2800" dirty="0">
                  <a:solidFill>
                    <a:schemeClr val="tx1"/>
                  </a:solidFill>
                  <a:latin typeface="+mj-lt"/>
                  <a:ea typeface="나눔스퀘어 Bold" panose="020B0600000101010101" pitchFamily="50" charset="-127"/>
                </a:rPr>
                <a:t>お食い初め</a:t>
              </a:r>
              <a:r>
                <a:rPr lang="en-US" altLang="ko-KR" sz="2800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)</a:t>
              </a:r>
            </a:p>
            <a:p>
              <a:pPr algn="ctr" fontAlgn="base" latinLnBrk="0"/>
              <a:r>
                <a:rPr lang="ko-KR" altLang="en-US" sz="3200" dirty="0" err="1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오미야마이리</a:t>
              </a:r>
              <a:endParaRPr lang="en-US" altLang="ko-KR" sz="3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 fontAlgn="base" latinLnBrk="0"/>
              <a:r>
                <a:rPr lang="en-US" altLang="ko-KR" sz="2800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(</a:t>
              </a:r>
              <a:r>
                <a:rPr lang="ja-JP" altLang="en-US" sz="2800" dirty="0">
                  <a:solidFill>
                    <a:schemeClr val="tx1"/>
                  </a:solidFill>
                  <a:latin typeface="나눔스퀘어 Bold" panose="020B0600000101010101" pitchFamily="50" charset="-127"/>
                </a:rPr>
                <a:t>お</a:t>
              </a:r>
              <a:r>
                <a:rPr lang="ko-KR" altLang="en-US" sz="2800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宮参</a:t>
              </a:r>
              <a:r>
                <a:rPr lang="ja-JP" altLang="en-US" sz="2800" dirty="0">
                  <a:solidFill>
                    <a:schemeClr val="tx1"/>
                  </a:solidFill>
                  <a:latin typeface="나눔스퀘어 Bold" panose="020B0600000101010101" pitchFamily="50" charset="-127"/>
                </a:rPr>
                <a:t>り</a:t>
              </a:r>
              <a:r>
                <a:rPr lang="en-US" altLang="ja-JP" sz="2800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)</a:t>
              </a:r>
              <a:endParaRPr lang="ko-KR" altLang="en-US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 fontAlgn="base" latinLnBrk="0"/>
              <a:endParaRPr lang="ko-KR" altLang="en-US" sz="3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pic>
          <p:nvPicPr>
            <p:cNvPr id="30" name="그래픽 29" descr="장식 리본">
              <a:extLst>
                <a:ext uri="{FF2B5EF4-FFF2-40B4-BE49-F238E27FC236}">
                  <a16:creationId xmlns:a16="http://schemas.microsoft.com/office/drawing/2014/main" id="{D40D78B0-C106-4033-8F14-B7FF62EFA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323816" y="1283839"/>
              <a:ext cx="1036922" cy="1036922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BE2F725-774E-41DA-ACDD-4BFD11C8C6CB}"/>
              </a:ext>
            </a:extLst>
          </p:cNvPr>
          <p:cNvGrpSpPr/>
          <p:nvPr/>
        </p:nvGrpSpPr>
        <p:grpSpPr>
          <a:xfrm>
            <a:off x="660401" y="304800"/>
            <a:ext cx="7112584" cy="4996543"/>
            <a:chOff x="660400" y="304800"/>
            <a:chExt cx="7544645" cy="5158697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1D06B191-16F5-47AC-B51A-8ED773FCE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0400" y="304800"/>
              <a:ext cx="7516566" cy="5158697"/>
            </a:xfrm>
            <a:prstGeom prst="rect">
              <a:avLst/>
            </a:prstGeom>
          </p:spPr>
        </p:pic>
        <p:sp>
          <p:nvSpPr>
            <p:cNvPr id="18" name="원형: 비어 있음 17">
              <a:extLst>
                <a:ext uri="{FF2B5EF4-FFF2-40B4-BE49-F238E27FC236}">
                  <a16:creationId xmlns:a16="http://schemas.microsoft.com/office/drawing/2014/main" id="{95CFE80F-15B7-4860-A556-87A89734D528}"/>
                </a:ext>
              </a:extLst>
            </p:cNvPr>
            <p:cNvSpPr/>
            <p:nvPr/>
          </p:nvSpPr>
          <p:spPr>
            <a:xfrm>
              <a:off x="6850255" y="3071320"/>
              <a:ext cx="1354790" cy="1356636"/>
            </a:xfrm>
            <a:prstGeom prst="donut">
              <a:avLst>
                <a:gd name="adj" fmla="val 7489"/>
              </a:avLst>
            </a:prstGeom>
            <a:solidFill>
              <a:srgbClr val="F07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D5CB3BEC-B59D-427F-8C15-93D49403378E}"/>
              </a:ext>
            </a:extLst>
          </p:cNvPr>
          <p:cNvSpPr/>
          <p:nvPr/>
        </p:nvSpPr>
        <p:spPr>
          <a:xfrm>
            <a:off x="660399" y="304798"/>
            <a:ext cx="10579095" cy="5154062"/>
          </a:xfrm>
          <a:prstGeom prst="roundRect">
            <a:avLst>
              <a:gd name="adj" fmla="val 0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err="1">
                <a:solidFill>
                  <a:srgbClr val="F0768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저출산</a:t>
            </a:r>
            <a:r>
              <a:rPr lang="ko-KR" altLang="en-US" sz="4000" dirty="0">
                <a:solidFill>
                  <a:srgbClr val="F0768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문제의</a:t>
            </a:r>
            <a:r>
              <a:rPr lang="en-US" altLang="ko-KR" sz="4000" dirty="0">
                <a:solidFill>
                  <a:srgbClr val="F0768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4000" dirty="0">
                <a:solidFill>
                  <a:srgbClr val="F0768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핵심요인</a:t>
            </a:r>
            <a:endParaRPr lang="en-US" altLang="ko-KR" sz="4000" dirty="0">
              <a:solidFill>
                <a:srgbClr val="F0768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3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3200" dirty="0" err="1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젊은층의</a:t>
            </a:r>
            <a:r>
              <a:rPr lang="ko-KR" altLang="en-US" sz="3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경제력 저하</a:t>
            </a:r>
            <a:endParaRPr lang="en-US" altLang="ko-KR" sz="32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en-US" altLang="ko-KR" sz="3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3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여성의 사회 진출</a:t>
            </a:r>
            <a:endParaRPr lang="en-US" altLang="ko-KR" sz="36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F0768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대책</a:t>
            </a:r>
            <a:endParaRPr lang="en-US" altLang="ko-KR" sz="4000" dirty="0">
              <a:solidFill>
                <a:srgbClr val="F0768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3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3200" dirty="0" err="1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젊은층의</a:t>
            </a:r>
            <a:r>
              <a:rPr lang="ko-KR" altLang="en-US" sz="3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고용안정</a:t>
            </a: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결혼에 따르는 경제적</a:t>
            </a:r>
            <a:r>
              <a:rPr lang="ko-KR" altLang="en-US" sz="3200" dirty="0">
                <a:solidFill>
                  <a:schemeClr val="tx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부담의 감소</a:t>
            </a: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2FB0966B-DBEF-44C0-949C-3F2F77DA7159}"/>
              </a:ext>
            </a:extLst>
          </p:cNvPr>
          <p:cNvGrpSpPr/>
          <p:nvPr/>
        </p:nvGrpSpPr>
        <p:grpSpPr>
          <a:xfrm>
            <a:off x="622930" y="304799"/>
            <a:ext cx="5184521" cy="5202578"/>
            <a:chOff x="1108654" y="570626"/>
            <a:chExt cx="4285407" cy="4865933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9C9A8C18-0B63-4A66-B08C-DCC999648E8A}"/>
                </a:ext>
              </a:extLst>
            </p:cNvPr>
            <p:cNvSpPr/>
            <p:nvPr/>
          </p:nvSpPr>
          <p:spPr>
            <a:xfrm>
              <a:off x="1108654" y="570626"/>
              <a:ext cx="4285407" cy="4865933"/>
            </a:xfrm>
            <a:prstGeom prst="flowChartExtra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ko-KR" sz="4000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  <a:p>
              <a:pPr algn="ctr"/>
              <a:endParaRPr lang="en-US" altLang="ko-KR" sz="4000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  <a:p>
              <a:pPr algn="ctr"/>
              <a:endParaRPr lang="en-US" altLang="ko-KR" sz="4000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  <a:p>
              <a:pPr algn="ctr"/>
              <a:endParaRPr lang="en-US" altLang="ko-KR" sz="4000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  <a:p>
              <a:pPr algn="ctr"/>
              <a:r>
                <a:rPr lang="ko-KR" altLang="en-US" sz="4000" dirty="0" err="1">
                  <a:solidFill>
                    <a:schemeClr val="tx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이에제도</a:t>
              </a:r>
              <a:endParaRPr lang="en-US" altLang="ko-KR" sz="40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  <a:p>
              <a:pPr algn="ctr"/>
              <a:endParaRPr lang="en-US" altLang="ko-KR" sz="3200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  <a:p>
              <a:pPr algn="ctr"/>
              <a:endParaRPr lang="en-US" altLang="ko-KR" sz="3200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  <a:p>
              <a:pPr algn="ctr"/>
              <a:endParaRPr lang="en-US" altLang="ko-KR" sz="3200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  <a:p>
              <a:pPr algn="ctr"/>
              <a:endParaRPr lang="ko-KR" altLang="en-US" sz="3200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</p:txBody>
        </p:sp>
        <p:pic>
          <p:nvPicPr>
            <p:cNvPr id="53" name="그래픽 52" descr="집">
              <a:extLst>
                <a:ext uri="{FF2B5EF4-FFF2-40B4-BE49-F238E27FC236}">
                  <a16:creationId xmlns:a16="http://schemas.microsoft.com/office/drawing/2014/main" id="{80C2AA90-900D-4563-8692-1F39A3163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462976" y="1752677"/>
              <a:ext cx="1576761" cy="1576761"/>
            </a:xfrm>
            <a:prstGeom prst="rect">
              <a:avLst/>
            </a:prstGeom>
          </p:spPr>
        </p:pic>
      </p:grpSp>
      <p:sp>
        <p:nvSpPr>
          <p:cNvPr id="55" name="곱하기 기호 54">
            <a:extLst>
              <a:ext uri="{FF2B5EF4-FFF2-40B4-BE49-F238E27FC236}">
                <a16:creationId xmlns:a16="http://schemas.microsoft.com/office/drawing/2014/main" id="{503B4666-AADF-42ED-81E6-A1F251602CC9}"/>
              </a:ext>
            </a:extLst>
          </p:cNvPr>
          <p:cNvSpPr/>
          <p:nvPr/>
        </p:nvSpPr>
        <p:spPr>
          <a:xfrm>
            <a:off x="38389" y="928564"/>
            <a:ext cx="6344792" cy="5392496"/>
          </a:xfrm>
          <a:prstGeom prst="mathMultiply">
            <a:avLst>
              <a:gd name="adj1" fmla="val 7259"/>
            </a:avLst>
          </a:prstGeom>
          <a:solidFill>
            <a:srgbClr val="F0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958899F1-0CC6-4795-A7AD-03960DCBCC3E}"/>
              </a:ext>
            </a:extLst>
          </p:cNvPr>
          <p:cNvSpPr/>
          <p:nvPr/>
        </p:nvSpPr>
        <p:spPr>
          <a:xfrm>
            <a:off x="6976766" y="304800"/>
            <a:ext cx="5015274" cy="5202577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4800" dirty="0">
              <a:solidFill>
                <a:schemeClr val="tx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rgbClr val="F0798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현대의 가족</a:t>
            </a:r>
            <a:endParaRPr lang="en-US" altLang="ko-KR" sz="4800" dirty="0">
              <a:solidFill>
                <a:srgbClr val="F07982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endParaRPr lang="en-US" altLang="ko-KR" sz="14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742950" indent="-742950" algn="ctr">
              <a:buAutoNum type="arabicPeriod"/>
            </a:pPr>
            <a:r>
              <a:rPr lang="ko-KR" altLang="en-US" sz="3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핵가족</a:t>
            </a:r>
            <a:endParaRPr lang="en-US" altLang="ko-KR" sz="36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742950" indent="-742950" algn="ctr">
              <a:buAutoNum type="arabicPeriod"/>
            </a:pPr>
            <a:r>
              <a:rPr lang="ko-KR" altLang="en-US" sz="3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소자화</a:t>
            </a:r>
            <a:endParaRPr lang="en-US" altLang="ko-KR" sz="36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742950" indent="-742950" algn="ctr">
              <a:buAutoNum type="arabicPeriod"/>
            </a:pPr>
            <a:r>
              <a:rPr lang="en-US" altLang="ko-KR" sz="3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3600" dirty="0" err="1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비혼화</a:t>
            </a:r>
            <a:endParaRPr lang="en-US" altLang="ko-KR" sz="36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742950" indent="-742950" algn="ctr">
              <a:buAutoNum type="arabicPeriod"/>
            </a:pPr>
            <a:r>
              <a:rPr lang="ko-KR" altLang="en-US" sz="3600" dirty="0" err="1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부부별성</a:t>
            </a:r>
            <a:endParaRPr lang="en-US" altLang="ko-KR" sz="36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59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79 -0.00047 L -0.69675 0.004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48" y="2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0.00487 L -0.66992 0.003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41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3.7037E-7 L 0.32396 0.001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4 -0.00047 L -0.7069 0.004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4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69 0.00416 L -1.54128 0.0067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19" y="11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992 0.0037 L -1.54128 0.0067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68" y="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84 0.00139 L 0.6767 -0.0016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-1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69 0.00416 L -1.54128 0.0067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19" y="11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4 -0.00047 L -0.7069 0.0041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48" y="23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69 0.00416 L -1.54128 0.0067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9" grpId="0"/>
      <p:bldP spid="29" grpId="1"/>
      <p:bldP spid="15" grpId="0"/>
      <p:bldP spid="15" grpId="1"/>
      <p:bldP spid="26" grpId="0" animBg="1"/>
      <p:bldP spid="26" grpId="1" animBg="1"/>
      <p:bldP spid="45" grpId="0" animBg="1"/>
      <p:bldP spid="45" grpId="1" animBg="1"/>
      <p:bldP spid="55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44102E-C84F-4C94-9F4F-0D7A308CAE13}"/>
              </a:ext>
            </a:extLst>
          </p:cNvPr>
          <p:cNvSpPr txBox="1"/>
          <p:nvPr/>
        </p:nvSpPr>
        <p:spPr>
          <a:xfrm>
            <a:off x="319733" y="222861"/>
            <a:ext cx="534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F0768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가정교육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346D820-D4E4-486F-A777-F8DB1ADD29F5}"/>
              </a:ext>
            </a:extLst>
          </p:cNvPr>
          <p:cNvCxnSpPr>
            <a:cxnSpLocks/>
          </p:cNvCxnSpPr>
          <p:nvPr/>
        </p:nvCxnSpPr>
        <p:spPr>
          <a:xfrm>
            <a:off x="0" y="10359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화살표: 오각형 3">
            <a:extLst>
              <a:ext uri="{FF2B5EF4-FFF2-40B4-BE49-F238E27FC236}">
                <a16:creationId xmlns:a16="http://schemas.microsoft.com/office/drawing/2014/main" id="{0F019EB2-10CB-424B-B665-A0D65C663951}"/>
              </a:ext>
            </a:extLst>
          </p:cNvPr>
          <p:cNvSpPr/>
          <p:nvPr/>
        </p:nvSpPr>
        <p:spPr>
          <a:xfrm>
            <a:off x="954732" y="1405919"/>
            <a:ext cx="6677968" cy="838193"/>
          </a:xfrm>
          <a:prstGeom prst="homePlate">
            <a:avLst/>
          </a:prstGeom>
          <a:solidFill>
            <a:srgbClr val="F07982"/>
          </a:solidFill>
          <a:ln>
            <a:noFill/>
          </a:ln>
          <a:effectLst>
            <a:outerShdw blurRad="50800" dist="50800" dir="5400000" sx="101000" sy="101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0</a:t>
            </a:r>
            <a:r>
              <a:rPr lang="ko-KR" altLang="en-US" sz="2400" dirty="0">
                <a:solidFill>
                  <a:schemeClr val="bg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세부터 시작하는 일본의 재난대피 훈련</a:t>
            </a:r>
          </a:p>
        </p:txBody>
      </p:sp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008FB1E7-CCDC-43A6-9FE9-6B5E9C60E250}"/>
              </a:ext>
            </a:extLst>
          </p:cNvPr>
          <p:cNvSpPr/>
          <p:nvPr/>
        </p:nvSpPr>
        <p:spPr>
          <a:xfrm>
            <a:off x="1704032" y="2485419"/>
            <a:ext cx="6677968" cy="838193"/>
          </a:xfrm>
          <a:prstGeom prst="homePlate">
            <a:avLst/>
          </a:prstGeom>
          <a:solidFill>
            <a:srgbClr val="F07982"/>
          </a:solidFill>
          <a:ln>
            <a:noFill/>
          </a:ln>
          <a:effectLst>
            <a:outerShdw blurRad="50800" dist="50800" dir="5400000" sx="101000" sy="101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400" dirty="0">
              <a:solidFill>
                <a:schemeClr val="bg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algn="ctr"/>
            <a:r>
              <a:rPr lang="ko-KR" altLang="en-US" sz="2400" dirty="0">
                <a:solidFill>
                  <a:schemeClr val="bg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사과와 책임을 강조하는 일본의 교육 문화</a:t>
            </a:r>
          </a:p>
          <a:p>
            <a:pPr algn="ctr"/>
            <a:endParaRPr lang="ko-KR" altLang="en-US" dirty="0">
              <a:solidFill>
                <a:schemeClr val="bg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6" name="화살표: 오각형 5">
            <a:extLst>
              <a:ext uri="{FF2B5EF4-FFF2-40B4-BE49-F238E27FC236}">
                <a16:creationId xmlns:a16="http://schemas.microsoft.com/office/drawing/2014/main" id="{13CE2CAF-8514-4236-9AB5-D77ACC7FAAF2}"/>
              </a:ext>
            </a:extLst>
          </p:cNvPr>
          <p:cNvSpPr/>
          <p:nvPr/>
        </p:nvSpPr>
        <p:spPr>
          <a:xfrm>
            <a:off x="2525152" y="3534389"/>
            <a:ext cx="6677968" cy="838193"/>
          </a:xfrm>
          <a:prstGeom prst="homePlate">
            <a:avLst/>
          </a:prstGeom>
          <a:solidFill>
            <a:srgbClr val="F07982"/>
          </a:solidFill>
          <a:ln>
            <a:noFill/>
          </a:ln>
          <a:effectLst>
            <a:outerShdw blurRad="50800" dist="50800" dir="5400000" sx="101000" sy="101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1600" dirty="0">
              <a:solidFill>
                <a:schemeClr val="bg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algn="ctr"/>
            <a:r>
              <a:rPr lang="ko-KR" altLang="en-US" sz="2400" dirty="0">
                <a:solidFill>
                  <a:schemeClr val="bg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목욕 문화에서 다져지는 일본의 가정교육</a:t>
            </a:r>
          </a:p>
          <a:p>
            <a:pPr algn="ctr"/>
            <a:endParaRPr lang="ko-KR" altLang="en-US" dirty="0">
              <a:solidFill>
                <a:schemeClr val="bg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7" name="화살표: 오각형 6">
            <a:extLst>
              <a:ext uri="{FF2B5EF4-FFF2-40B4-BE49-F238E27FC236}">
                <a16:creationId xmlns:a16="http://schemas.microsoft.com/office/drawing/2014/main" id="{0572BEB8-6B08-4669-8660-BC333A022533}"/>
              </a:ext>
            </a:extLst>
          </p:cNvPr>
          <p:cNvSpPr/>
          <p:nvPr/>
        </p:nvSpPr>
        <p:spPr>
          <a:xfrm>
            <a:off x="3351967" y="4613888"/>
            <a:ext cx="6677968" cy="838193"/>
          </a:xfrm>
          <a:prstGeom prst="homePlate">
            <a:avLst/>
          </a:prstGeom>
          <a:solidFill>
            <a:srgbClr val="F07982"/>
          </a:solidFill>
          <a:ln>
            <a:noFill/>
          </a:ln>
          <a:effectLst>
            <a:outerShdw blurRad="50800" dist="50800" dir="5400000" sx="101000" sy="101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ko-KR" altLang="en-US" sz="2400" dirty="0">
                <a:solidFill>
                  <a:schemeClr val="bg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어릴 때부터 배우는 인내와 절제 </a:t>
            </a:r>
          </a:p>
        </p:txBody>
      </p:sp>
      <p:sp>
        <p:nvSpPr>
          <p:cNvPr id="8" name="화살표: 오각형 7">
            <a:extLst>
              <a:ext uri="{FF2B5EF4-FFF2-40B4-BE49-F238E27FC236}">
                <a16:creationId xmlns:a16="http://schemas.microsoft.com/office/drawing/2014/main" id="{FBF7FF5A-B3CA-4292-93B9-F43A4B0BFB7D}"/>
              </a:ext>
            </a:extLst>
          </p:cNvPr>
          <p:cNvSpPr/>
          <p:nvPr/>
        </p:nvSpPr>
        <p:spPr>
          <a:xfrm>
            <a:off x="4116591" y="5696615"/>
            <a:ext cx="6887737" cy="919046"/>
          </a:xfrm>
          <a:prstGeom prst="homePlate">
            <a:avLst/>
          </a:prstGeom>
          <a:solidFill>
            <a:srgbClr val="F07982"/>
          </a:solidFill>
          <a:ln>
            <a:noFill/>
          </a:ln>
          <a:effectLst>
            <a:outerShdw blurRad="50800" dist="50800" dir="5400000" sx="101000" sy="101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귀에 못이 박이게 듣는 ‘ 남에게 폐를 끼치지 마라 ’</a:t>
            </a:r>
          </a:p>
          <a:p>
            <a:pPr algn="ctr"/>
            <a:endParaRPr lang="ko-KR" altLang="en-US" sz="800" dirty="0">
              <a:solidFill>
                <a:schemeClr val="bg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6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AD071AE-DC76-48C7-B95C-C200E748F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09A69D7-BCEC-45B5-83EE-727E077B6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060" y="548093"/>
            <a:ext cx="7492633" cy="6309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1CA05-A57F-49E1-BB08-99EF31D54FF3}"/>
              </a:ext>
            </a:extLst>
          </p:cNvPr>
          <p:cNvSpPr txBox="1"/>
          <p:nvPr/>
        </p:nvSpPr>
        <p:spPr>
          <a:xfrm>
            <a:off x="3436226" y="2349500"/>
            <a:ext cx="468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hlinkClick r:id="rId4"/>
              </a:rPr>
              <a:t>https://www.youtube.com/watch?v=IIGoAHA8dbQ&amp;feature=youtu.be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AC133B-267A-432C-B4D8-04D7A715918A}"/>
              </a:ext>
            </a:extLst>
          </p:cNvPr>
          <p:cNvSpPr txBox="1"/>
          <p:nvPr/>
        </p:nvSpPr>
        <p:spPr>
          <a:xfrm>
            <a:off x="1320800" y="2692400"/>
            <a:ext cx="10553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>
                <a:solidFill>
                  <a:srgbClr val="F0798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Thank you for watching</a:t>
            </a:r>
            <a:endParaRPr lang="ko-KR" altLang="en-US" sz="6600" dirty="0">
              <a:solidFill>
                <a:srgbClr val="F07982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4C449AB-D0CD-4786-83BB-5345D403310A}"/>
              </a:ext>
            </a:extLst>
          </p:cNvPr>
          <p:cNvSpPr/>
          <p:nvPr/>
        </p:nvSpPr>
        <p:spPr>
          <a:xfrm flipV="1">
            <a:off x="0" y="0"/>
            <a:ext cx="12192000" cy="147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F090738-AD4E-49D3-9D04-DFFA7811CA1A}"/>
              </a:ext>
            </a:extLst>
          </p:cNvPr>
          <p:cNvSpPr/>
          <p:nvPr/>
        </p:nvSpPr>
        <p:spPr>
          <a:xfrm flipV="1">
            <a:off x="1588" y="5384800"/>
            <a:ext cx="12192000" cy="147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29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14299</TotalTime>
  <Words>197</Words>
  <Application>Microsoft Office PowerPoint</Application>
  <PresentationFormat>와이드스크린</PresentationFormat>
  <Paragraphs>87</Paragraphs>
  <Slides>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9" baseType="lpstr">
      <vt:lpstr>맑은 고딕</vt:lpstr>
      <vt:lpstr>나눔스퀘어라운드 ExtraBold</vt:lpstr>
      <vt:lpstr>배달의민족 도현</vt:lpstr>
      <vt:lpstr>나눔스퀘어라운드 Bold</vt:lpstr>
      <vt:lpstr>나눔스퀘어 Bold</vt:lpstr>
      <vt:lpstr>Tmon몬소리 Black</vt:lpstr>
      <vt:lpstr>游ゴシック</vt:lpstr>
      <vt:lpstr>나눔스퀘어 ExtraBold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최유진</dc:creator>
  <cp:lastModifiedBy>최유진</cp:lastModifiedBy>
  <cp:revision>178</cp:revision>
  <dcterms:created xsi:type="dcterms:W3CDTF">2018-03-20T14:40:19Z</dcterms:created>
  <dcterms:modified xsi:type="dcterms:W3CDTF">2018-05-06T10:17:10Z</dcterms:modified>
</cp:coreProperties>
</file>