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7"/>
  </p:notesMasterIdLst>
  <p:sldIdLst>
    <p:sldId id="257" r:id="rId2"/>
    <p:sldId id="258" r:id="rId3"/>
    <p:sldId id="259" r:id="rId4"/>
    <p:sldId id="260" r:id="rId5"/>
    <p:sldId id="261" r:id="rId6"/>
    <p:sldId id="262" r:id="rId7"/>
    <p:sldId id="265" r:id="rId8"/>
    <p:sldId id="290" r:id="rId9"/>
    <p:sldId id="291" r:id="rId10"/>
    <p:sldId id="292" r:id="rId11"/>
    <p:sldId id="293" r:id="rId12"/>
    <p:sldId id="294" r:id="rId13"/>
    <p:sldId id="295" r:id="rId14"/>
    <p:sldId id="287" r:id="rId15"/>
    <p:sldId id="263" r:id="rId16"/>
    <p:sldId id="264" r:id="rId17"/>
    <p:sldId id="266" r:id="rId18"/>
    <p:sldId id="285" r:id="rId19"/>
    <p:sldId id="267" r:id="rId20"/>
    <p:sldId id="282" r:id="rId21"/>
    <p:sldId id="283" r:id="rId22"/>
    <p:sldId id="286" r:id="rId23"/>
    <p:sldId id="284" r:id="rId24"/>
    <p:sldId id="274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88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28E789-3CFA-43EB-AA93-75C4DB89237A}" type="datetimeFigureOut">
              <a:rPr lang="ko-KR" altLang="en-US" smtClean="0"/>
              <a:t>2018-10-09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0083DB-6433-44DD-9C16-0B8859C0712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10/9/2018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AI944-R3oM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lQUB2hyHyE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pds25.egloos.com/pds/201308/23/39/a0048039_5216d3bab58df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다이쇼 천황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908720"/>
            <a:ext cx="9144000" cy="3456384"/>
          </a:xfrm>
        </p:spPr>
        <p:txBody>
          <a:bodyPr>
            <a:noAutofit/>
          </a:bodyPr>
          <a:lstStyle/>
          <a:p>
            <a:r>
              <a:rPr lang="ko-KR" altLang="en-US" sz="9600" b="1" dirty="0" err="1" smtClean="0">
                <a:solidFill>
                  <a:srgbClr val="FF0000"/>
                </a:solidFill>
              </a:rPr>
              <a:t>다이쇼</a:t>
            </a:r>
            <a:r>
              <a:rPr lang="ko-KR" altLang="en-US" sz="9600" b="1" dirty="0" smtClean="0"/>
              <a:t> 시대의</a:t>
            </a:r>
            <a:r>
              <a:rPr lang="en-US" altLang="ko-KR" sz="9600" b="1" dirty="0" smtClean="0"/>
              <a:t/>
            </a:r>
            <a:br>
              <a:rPr lang="en-US" altLang="ko-KR" sz="9600" b="1" dirty="0" smtClean="0"/>
            </a:br>
            <a:r>
              <a:rPr lang="ko-KR" altLang="en-US" sz="9600" b="1" dirty="0" smtClean="0">
                <a:solidFill>
                  <a:srgbClr val="0000CC"/>
                </a:solidFill>
              </a:rPr>
              <a:t>정치</a:t>
            </a:r>
            <a:r>
              <a:rPr lang="en-US" altLang="ko-KR" sz="9600" b="1" dirty="0" smtClean="0"/>
              <a:t>&amp;</a:t>
            </a:r>
            <a:r>
              <a:rPr lang="ko-KR" altLang="en-US" sz="9600" b="1" dirty="0" smtClean="0">
                <a:solidFill>
                  <a:srgbClr val="0000CC"/>
                </a:solidFill>
              </a:rPr>
              <a:t>경제</a:t>
            </a:r>
            <a:endParaRPr lang="ko-KR" altLang="en-US" sz="9600" b="1" dirty="0">
              <a:solidFill>
                <a:srgbClr val="0000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4442336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000" b="1" dirty="0" smtClean="0"/>
              <a:t>3</a:t>
            </a:r>
            <a:r>
              <a:rPr lang="ko-KR" altLang="en-US" sz="6000" b="1" dirty="0" smtClean="0"/>
              <a:t>조</a:t>
            </a:r>
            <a:endParaRPr lang="en-US" altLang="ko-KR" sz="6000" b="1" dirty="0" smtClean="0"/>
          </a:p>
          <a:p>
            <a:pPr algn="ctr"/>
            <a:r>
              <a:rPr lang="ko-KR" altLang="en-US" sz="6000" b="1" dirty="0" smtClean="0"/>
              <a:t>최해림</a:t>
            </a:r>
            <a:endParaRPr lang="ko-KR" altLang="en-US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09월 01일 - 여행 비둘기 멸종, 1914 / 간토 대지진, 1923 / 제2차 세계 대전 발발, 1939 / 대한항공 007편 격추 사건, 1983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29192" cy="1916832"/>
          </a:xfrm>
        </p:spPr>
        <p:txBody>
          <a:bodyPr>
            <a:normAutofit fontScale="90000"/>
          </a:bodyPr>
          <a:lstStyle/>
          <a:p>
            <a:r>
              <a:rPr lang="ko-KR" altLang="en-US" sz="7300" b="1" dirty="0" smtClean="0">
                <a:solidFill>
                  <a:srgbClr val="0000FF"/>
                </a:solidFill>
              </a:rPr>
              <a:t>관동대지진</a:t>
            </a:r>
            <a:r>
              <a:rPr lang="en-US" altLang="ko-KR" sz="7300" b="1" dirty="0" smtClean="0">
                <a:solidFill>
                  <a:srgbClr val="0000FF"/>
                </a:solidFill>
              </a:rPr>
              <a:t/>
            </a:r>
            <a:br>
              <a:rPr lang="en-US" altLang="ko-KR" sz="7300" b="1" dirty="0" smtClean="0">
                <a:solidFill>
                  <a:srgbClr val="0000FF"/>
                </a:solidFill>
              </a:rPr>
            </a:br>
            <a:r>
              <a:rPr lang="en-US" altLang="ko-KR" sz="6000" dirty="0" smtClean="0"/>
              <a:t>(1923.09.01)</a:t>
            </a:r>
            <a:endParaRPr lang="ko-KR" altLang="en-US" sz="6000" dirty="0"/>
          </a:p>
        </p:txBody>
      </p:sp>
      <p:grpSp>
        <p:nvGrpSpPr>
          <p:cNvPr id="3" name="그룹 6"/>
          <p:cNvGrpSpPr/>
          <p:nvPr/>
        </p:nvGrpSpPr>
        <p:grpSpPr>
          <a:xfrm>
            <a:off x="107504" y="2204864"/>
            <a:ext cx="8892480" cy="4176464"/>
            <a:chOff x="179512" y="2348880"/>
            <a:chExt cx="8892480" cy="4176464"/>
          </a:xfrm>
        </p:grpSpPr>
        <p:sp>
          <p:nvSpPr>
            <p:cNvPr id="5" name="번개 4"/>
            <p:cNvSpPr/>
            <p:nvPr/>
          </p:nvSpPr>
          <p:spPr>
            <a:xfrm>
              <a:off x="179512" y="2348880"/>
              <a:ext cx="8892480" cy="4176464"/>
            </a:xfrm>
            <a:prstGeom prst="lightningBol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/>
            <p:cNvSpPr txBox="1"/>
            <p:nvPr/>
          </p:nvSpPr>
          <p:spPr>
            <a:xfrm rot="1200720">
              <a:off x="1141764" y="3121329"/>
              <a:ext cx="7446643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7200" b="1" dirty="0" smtClean="0">
                  <a:solidFill>
                    <a:srgbClr val="FF0000"/>
                  </a:solidFill>
                </a:rPr>
                <a:t>일본 관동지방에 </a:t>
              </a:r>
              <a:r>
                <a:rPr lang="en-US" altLang="ko-KR" sz="7200" b="1" dirty="0" smtClean="0">
                  <a:solidFill>
                    <a:srgbClr val="FF0000"/>
                  </a:solidFill>
                </a:rPr>
                <a:t>7.9</a:t>
              </a:r>
              <a:r>
                <a:rPr lang="ko-KR" altLang="en-US" sz="7200" b="1" dirty="0" smtClean="0">
                  <a:solidFill>
                    <a:srgbClr val="FF0000"/>
                  </a:solidFill>
                </a:rPr>
                <a:t>규모 지진발생</a:t>
              </a:r>
              <a:r>
                <a:rPr lang="en-US" altLang="ko-KR" sz="6600" b="1" dirty="0" smtClean="0">
                  <a:solidFill>
                    <a:srgbClr val="FF0000"/>
                  </a:solidFill>
                </a:rPr>
                <a:t>!</a:t>
              </a:r>
              <a:endParaRPr lang="ko-KR" altLang="en-US" sz="66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</p:spPr>
        <p:txBody>
          <a:bodyPr>
            <a:normAutofit/>
          </a:bodyPr>
          <a:lstStyle/>
          <a:p>
            <a:r>
              <a:rPr lang="ko-KR" altLang="en-US" sz="6600" b="1" dirty="0" smtClean="0">
                <a:solidFill>
                  <a:srgbClr val="0000FF"/>
                </a:solidFill>
              </a:rPr>
              <a:t>관동대지진</a:t>
            </a:r>
            <a:endParaRPr lang="ko-KR" altLang="en-US" sz="6600" b="1" dirty="0">
              <a:solidFill>
                <a:srgbClr val="0000FF"/>
              </a:solidFill>
            </a:endParaRPr>
          </a:p>
        </p:txBody>
      </p:sp>
      <p:pic>
        <p:nvPicPr>
          <p:cNvPr id="20482" name="Picture 2" descr="아무렇게나 말 찍 뱋어놓고 다음을 이으지 못하는 나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268760"/>
            <a:ext cx="4000500" cy="5184576"/>
          </a:xfrm>
          <a:prstGeom prst="rect">
            <a:avLst/>
          </a:prstGeom>
          <a:noFill/>
        </p:spPr>
      </p:pic>
      <p:grpSp>
        <p:nvGrpSpPr>
          <p:cNvPr id="3" name="그룹 5"/>
          <p:cNvGrpSpPr/>
          <p:nvPr/>
        </p:nvGrpSpPr>
        <p:grpSpPr>
          <a:xfrm>
            <a:off x="467545" y="3573016"/>
            <a:ext cx="3960440" cy="2808312"/>
            <a:chOff x="4572000" y="1700808"/>
            <a:chExt cx="3960440" cy="2808312"/>
          </a:xfrm>
        </p:grpSpPr>
        <p:sp>
          <p:nvSpPr>
            <p:cNvPr id="5" name="폭발 1 4"/>
            <p:cNvSpPr/>
            <p:nvPr/>
          </p:nvSpPr>
          <p:spPr>
            <a:xfrm>
              <a:off x="4788024" y="1700808"/>
              <a:ext cx="3456384" cy="2808312"/>
            </a:xfrm>
            <a:prstGeom prst="irregularSeal1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4572000" y="2636912"/>
              <a:ext cx="396044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5400" b="1" dirty="0" smtClean="0">
                  <a:solidFill>
                    <a:srgbClr val="FF0000"/>
                  </a:solidFill>
                </a:rPr>
                <a:t>대혼란</a:t>
              </a:r>
              <a:endParaRPr lang="ko-KR" altLang="en-US" sz="5400" b="1" dirty="0">
                <a:solidFill>
                  <a:srgbClr val="FF0000"/>
                </a:solidFill>
              </a:endParaRPr>
            </a:p>
          </p:txBody>
        </p:sp>
      </p:grpSp>
      <p:pic>
        <p:nvPicPr>
          <p:cNvPr id="16386" name="Picture 2" descr="사이렌 - 신호,경보 등에 사용되는 음향장치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1268760"/>
            <a:ext cx="3888432" cy="5112568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5004049" y="2969661"/>
            <a:ext cx="35283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8000" b="1" dirty="0" smtClean="0"/>
              <a:t>계엄령 </a:t>
            </a:r>
            <a:endParaRPr lang="ko-KR" altLang="en-US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</p:spPr>
        <p:txBody>
          <a:bodyPr>
            <a:normAutofit/>
          </a:bodyPr>
          <a:lstStyle/>
          <a:p>
            <a:r>
              <a:rPr lang="ko-KR" altLang="en-US" sz="6600" b="1" dirty="0" smtClean="0">
                <a:solidFill>
                  <a:srgbClr val="0000FF"/>
                </a:solidFill>
              </a:rPr>
              <a:t>관동대지진</a:t>
            </a:r>
            <a:endParaRPr lang="ko-KR" altLang="en-US" sz="6600" b="1" dirty="0">
              <a:solidFill>
                <a:srgbClr val="0000FF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79514" y="1052736"/>
            <a:ext cx="8784976" cy="56166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51521" y="1286758"/>
            <a:ext cx="871296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sz="5400" b="1" dirty="0" smtClean="0"/>
              <a:t>조선인의 폭동</a:t>
            </a:r>
            <a:endParaRPr lang="en-US" altLang="ko-KR" sz="5400" b="1" dirty="0" smtClean="0"/>
          </a:p>
          <a:p>
            <a:pPr marL="342900" indent="-342900">
              <a:buAutoNum type="arabicPeriod"/>
            </a:pPr>
            <a:r>
              <a:rPr lang="ko-KR" altLang="en-US" sz="5400" b="1" dirty="0" smtClean="0"/>
              <a:t>조선인의 방화</a:t>
            </a:r>
            <a:endParaRPr lang="en-US" altLang="ko-KR" sz="5400" b="1" dirty="0" smtClean="0"/>
          </a:p>
          <a:p>
            <a:pPr marL="342900" indent="-342900">
              <a:buAutoNum type="arabicPeriod"/>
            </a:pPr>
            <a:r>
              <a:rPr lang="ko-KR" altLang="en-US" sz="5400" b="1" dirty="0" smtClean="0"/>
              <a:t>조선인이 우물에 독을 탐</a:t>
            </a:r>
            <a:endParaRPr lang="en-US" altLang="ko-KR" sz="5400" b="1" dirty="0" smtClean="0"/>
          </a:p>
          <a:p>
            <a:pPr marL="342900" indent="-342900"/>
            <a:endParaRPr lang="ko-KR" altLang="en-US" dirty="0"/>
          </a:p>
        </p:txBody>
      </p:sp>
      <p:sp>
        <p:nvSpPr>
          <p:cNvPr id="6" name="아래쪽 화살표 5"/>
          <p:cNvSpPr/>
          <p:nvPr/>
        </p:nvSpPr>
        <p:spPr>
          <a:xfrm>
            <a:off x="3563888" y="3861048"/>
            <a:ext cx="1944216" cy="1224136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323528" y="5085184"/>
            <a:ext cx="86044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b="1" dirty="0" smtClean="0">
                <a:solidFill>
                  <a:srgbClr val="0000FF"/>
                </a:solidFill>
              </a:rPr>
              <a:t>유언비어</a:t>
            </a:r>
            <a:r>
              <a:rPr lang="ko-KR" altLang="en-US" sz="4800" b="1" dirty="0" smtClean="0"/>
              <a:t> 확산</a:t>
            </a:r>
            <a:endParaRPr lang="en-US" altLang="ko-KR" sz="4800" b="1" dirty="0" smtClean="0"/>
          </a:p>
          <a:p>
            <a:pPr algn="ctr"/>
            <a:r>
              <a:rPr lang="ko-KR" altLang="en-US" sz="4800" b="1" dirty="0" smtClean="0">
                <a:solidFill>
                  <a:srgbClr val="FF0000"/>
                </a:solidFill>
              </a:rPr>
              <a:t>조선인 대학살</a:t>
            </a:r>
            <a:endParaRPr lang="ko-KR" altLang="en-US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09월 01일 - 여행 비둘기 멸종, 1914 / 간토 대지진, 1923 / 제2차 세계 대전 발발, 1939 / 대한항공 007편 격추 사건, 1983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1277888"/>
            <a:ext cx="9144000" cy="1143000"/>
          </a:xfrm>
        </p:spPr>
        <p:txBody>
          <a:bodyPr>
            <a:normAutofit/>
          </a:bodyPr>
          <a:lstStyle/>
          <a:p>
            <a:r>
              <a:rPr lang="ko-KR" altLang="en-US" sz="6600" b="1" dirty="0" smtClean="0">
                <a:solidFill>
                  <a:srgbClr val="FF0000"/>
                </a:solidFill>
              </a:rPr>
              <a:t>관동대지진 관련 </a:t>
            </a:r>
            <a:r>
              <a:rPr lang="ko-KR" altLang="en-US" sz="6600" b="1" dirty="0" smtClean="0">
                <a:solidFill>
                  <a:srgbClr val="FF0000"/>
                </a:solidFill>
              </a:rPr>
              <a:t>영상</a:t>
            </a:r>
            <a:endParaRPr lang="ko-KR" altLang="en-US" sz="6600" b="1" dirty="0">
              <a:solidFill>
                <a:srgbClr val="FF0000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286000" y="310583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dirty="0" smtClean="0">
                <a:hlinkClick r:id="rId3"/>
              </a:rPr>
              <a:t>https://www.youtube.com/watch?v=27IUFTOvuwI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ko-KR" altLang="en-US" sz="6600" b="1" dirty="0" err="1" smtClean="0">
                <a:solidFill>
                  <a:srgbClr val="FF0000"/>
                </a:solidFill>
              </a:rPr>
              <a:t>다이쇼</a:t>
            </a:r>
            <a:r>
              <a:rPr lang="ko-KR" altLang="en-US" sz="6600" b="1" dirty="0" smtClean="0">
                <a:solidFill>
                  <a:srgbClr val="FF0000"/>
                </a:solidFill>
              </a:rPr>
              <a:t> 정변</a:t>
            </a:r>
            <a:endParaRPr lang="ko-KR" altLang="en-US" sz="6600" b="1" dirty="0">
              <a:solidFill>
                <a:srgbClr val="FF0000"/>
              </a:solidFill>
            </a:endParaRPr>
          </a:p>
        </p:txBody>
      </p:sp>
      <p:grpSp>
        <p:nvGrpSpPr>
          <p:cNvPr id="8" name="그룹 7"/>
          <p:cNvGrpSpPr/>
          <p:nvPr/>
        </p:nvGrpSpPr>
        <p:grpSpPr>
          <a:xfrm>
            <a:off x="107504" y="1196752"/>
            <a:ext cx="9289032" cy="6073651"/>
            <a:chOff x="107504" y="1196752"/>
            <a:chExt cx="9289032" cy="6073651"/>
          </a:xfrm>
        </p:grpSpPr>
        <p:sp>
          <p:nvSpPr>
            <p:cNvPr id="7" name="직사각형 6"/>
            <p:cNvSpPr/>
            <p:nvPr/>
          </p:nvSpPr>
          <p:spPr>
            <a:xfrm>
              <a:off x="107504" y="1196752"/>
              <a:ext cx="8892480" cy="54006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252536" y="1268760"/>
              <a:ext cx="9144000" cy="60016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4800" b="1" dirty="0" smtClean="0"/>
                <a:t>-</a:t>
              </a:r>
              <a:r>
                <a:rPr lang="ko-KR" altLang="en-US" sz="4800" b="1" dirty="0" smtClean="0"/>
                <a:t>강대국과의 전쟁에서 승리</a:t>
              </a:r>
              <a:endParaRPr lang="en-US" altLang="ko-KR" sz="4800" b="1" dirty="0" smtClean="0"/>
            </a:p>
            <a:p>
              <a:r>
                <a:rPr lang="en-US" altLang="ko-KR" sz="4800" b="1" dirty="0" smtClean="0"/>
                <a:t> </a:t>
              </a:r>
              <a:r>
                <a:rPr lang="en-US" altLang="ko-KR" sz="4800" b="1" dirty="0" smtClean="0"/>
                <a:t> :</a:t>
              </a:r>
              <a:r>
                <a:rPr lang="ko-KR" altLang="en-US" sz="4800" b="1" dirty="0" smtClean="0"/>
                <a:t> 기존 내각을 </a:t>
              </a:r>
              <a:r>
                <a:rPr lang="ko-KR" altLang="en-US" sz="4800" b="1" dirty="0" smtClean="0"/>
                <a:t>붕괴</a:t>
              </a:r>
              <a:r>
                <a:rPr lang="en-US" altLang="ko-KR" sz="4800" b="1" dirty="0" smtClean="0"/>
                <a:t>, </a:t>
              </a:r>
            </a:p>
            <a:p>
              <a:r>
                <a:rPr lang="en-US" altLang="ko-KR" sz="4800" b="1" dirty="0" smtClean="0"/>
                <a:t> </a:t>
              </a:r>
              <a:r>
                <a:rPr lang="en-US" altLang="ko-KR" sz="4800" b="1" dirty="0" smtClean="0"/>
                <a:t>   </a:t>
              </a:r>
              <a:r>
                <a:rPr lang="ko-KR" altLang="en-US" sz="4800" b="1" dirty="0" err="1" smtClean="0"/>
                <a:t>가쓰라</a:t>
              </a:r>
              <a:r>
                <a:rPr lang="ko-KR" altLang="en-US" sz="4800" b="1" dirty="0" smtClean="0"/>
                <a:t> </a:t>
              </a:r>
              <a:r>
                <a:rPr lang="ko-KR" altLang="en-US" sz="4800" b="1" dirty="0" smtClean="0"/>
                <a:t>내각을 </a:t>
              </a:r>
              <a:r>
                <a:rPr lang="ko-KR" altLang="en-US" sz="4800" b="1" dirty="0" smtClean="0"/>
                <a:t>출범</a:t>
              </a:r>
              <a:endParaRPr lang="en-US" altLang="ko-KR" sz="4800" b="1" dirty="0" smtClean="0"/>
            </a:p>
            <a:p>
              <a:r>
                <a:rPr lang="en-US" altLang="ko-KR" sz="4800" b="1" dirty="0" smtClean="0"/>
                <a:t>-</a:t>
              </a:r>
              <a:r>
                <a:rPr lang="ko-KR" altLang="en-US" sz="4800" b="1" dirty="0" smtClean="0"/>
                <a:t>일본 국민들의 반발</a:t>
              </a:r>
              <a:endParaRPr lang="en-US" altLang="ko-KR" sz="4800" b="1" dirty="0" smtClean="0"/>
            </a:p>
            <a:p>
              <a:r>
                <a:rPr lang="en-US" altLang="ko-KR" sz="4800" b="1" dirty="0" smtClean="0"/>
                <a:t> </a:t>
              </a:r>
              <a:r>
                <a:rPr lang="en-US" altLang="ko-KR" sz="4800" b="1" dirty="0" smtClean="0"/>
                <a:t> :</a:t>
              </a:r>
              <a:r>
                <a:rPr lang="ko-KR" altLang="en-US" sz="4800" b="1" dirty="0" smtClean="0"/>
                <a:t>헌정 옹호 운동</a:t>
              </a:r>
              <a:endParaRPr lang="en-US" altLang="ko-KR" sz="4800" b="1" dirty="0" smtClean="0"/>
            </a:p>
            <a:p>
              <a:r>
                <a:rPr lang="en-US" altLang="ko-KR" sz="4800" b="1" dirty="0" smtClean="0"/>
                <a:t>-</a:t>
              </a:r>
              <a:r>
                <a:rPr lang="ko-KR" altLang="en-US" sz="4800" b="1" dirty="0" smtClean="0"/>
                <a:t>야당과 손잡고 벌족타도</a:t>
              </a:r>
              <a:r>
                <a:rPr lang="en-US" altLang="ko-KR" sz="4800" b="1" dirty="0" smtClean="0"/>
                <a:t>, </a:t>
              </a:r>
            </a:p>
            <a:p>
              <a:r>
                <a:rPr lang="en-US" altLang="ko-KR" sz="4800" b="1" dirty="0" smtClean="0"/>
                <a:t> </a:t>
              </a:r>
              <a:r>
                <a:rPr lang="ko-KR" altLang="en-US" sz="4800" b="1" dirty="0" smtClean="0"/>
                <a:t>헌정 </a:t>
              </a:r>
              <a:r>
                <a:rPr lang="ko-KR" altLang="en-US" sz="4800" b="1" dirty="0" err="1" smtClean="0"/>
                <a:t>호</a:t>
              </a:r>
              <a:r>
                <a:rPr lang="ko-KR" altLang="en-US" sz="4800" b="1" dirty="0" err="1" smtClean="0"/>
                <a:t>옹</a:t>
              </a:r>
              <a:endParaRPr lang="en-US" altLang="ko-KR" sz="4800" b="1" dirty="0" smtClean="0"/>
            </a:p>
            <a:p>
              <a:r>
                <a:rPr lang="ko-KR" altLang="en-US" sz="4800" b="1" dirty="0" smtClean="0"/>
                <a:t> </a:t>
              </a:r>
              <a:endParaRPr lang="ko-KR" altLang="en-US" sz="4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</p:spPr>
        <p:txBody>
          <a:bodyPr>
            <a:normAutofit/>
          </a:bodyPr>
          <a:lstStyle/>
          <a:p>
            <a:r>
              <a:rPr lang="ko-KR" altLang="en-US" sz="6600" b="1" dirty="0" smtClean="0">
                <a:solidFill>
                  <a:srgbClr val="FF0000"/>
                </a:solidFill>
              </a:rPr>
              <a:t>데모크라시</a:t>
            </a:r>
            <a:endParaRPr lang="ko-KR" altLang="en-US" sz="6600" b="1" dirty="0">
              <a:solidFill>
                <a:srgbClr val="FF0000"/>
              </a:solidFill>
            </a:endParaRPr>
          </a:p>
        </p:txBody>
      </p:sp>
      <p:grpSp>
        <p:nvGrpSpPr>
          <p:cNvPr id="3" name="그룹 12"/>
          <p:cNvGrpSpPr/>
          <p:nvPr/>
        </p:nvGrpSpPr>
        <p:grpSpPr>
          <a:xfrm>
            <a:off x="144018" y="1556792"/>
            <a:ext cx="4283968" cy="2016224"/>
            <a:chOff x="144016" y="1556792"/>
            <a:chExt cx="4283968" cy="2016224"/>
          </a:xfrm>
        </p:grpSpPr>
        <p:sp>
          <p:nvSpPr>
            <p:cNvPr id="4" name="모서리가 둥근 직사각형 3"/>
            <p:cNvSpPr/>
            <p:nvPr/>
          </p:nvSpPr>
          <p:spPr>
            <a:xfrm>
              <a:off x="144016" y="1556792"/>
              <a:ext cx="4283968" cy="201622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79512" y="1700808"/>
              <a:ext cx="4248472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5400" b="1" dirty="0" smtClean="0">
                  <a:solidFill>
                    <a:srgbClr val="0000FF"/>
                  </a:solidFill>
                </a:rPr>
                <a:t>민중</a:t>
              </a:r>
              <a:endParaRPr lang="en-US" altLang="ko-KR" sz="5400" b="1" dirty="0" smtClean="0">
                <a:solidFill>
                  <a:srgbClr val="0000FF"/>
                </a:solidFill>
              </a:endParaRPr>
            </a:p>
            <a:p>
              <a:pPr algn="ctr"/>
              <a:r>
                <a:rPr lang="en-US" altLang="ko-KR" sz="5400" b="1" dirty="0" smtClean="0"/>
                <a:t>demos</a:t>
              </a:r>
              <a:endParaRPr lang="ko-KR" altLang="en-US" sz="5400" b="1" dirty="0"/>
            </a:p>
          </p:txBody>
        </p:sp>
      </p:grpSp>
      <p:grpSp>
        <p:nvGrpSpPr>
          <p:cNvPr id="5" name="그룹 13"/>
          <p:cNvGrpSpPr/>
          <p:nvPr/>
        </p:nvGrpSpPr>
        <p:grpSpPr>
          <a:xfrm>
            <a:off x="4644009" y="1484784"/>
            <a:ext cx="4283968" cy="2016224"/>
            <a:chOff x="4644008" y="1484784"/>
            <a:chExt cx="4283968" cy="2016224"/>
          </a:xfrm>
        </p:grpSpPr>
        <p:sp>
          <p:nvSpPr>
            <p:cNvPr id="6" name="모서리가 둥근 직사각형 5"/>
            <p:cNvSpPr/>
            <p:nvPr/>
          </p:nvSpPr>
          <p:spPr>
            <a:xfrm>
              <a:off x="4644008" y="1484784"/>
              <a:ext cx="4283968" cy="201622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644008" y="1838434"/>
              <a:ext cx="4248472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4400" b="1" dirty="0" smtClean="0">
                  <a:solidFill>
                    <a:srgbClr val="0000FF"/>
                  </a:solidFill>
                </a:rPr>
                <a:t>지배</a:t>
              </a:r>
              <a:r>
                <a:rPr lang="ko-KR" altLang="en-US" sz="4400" b="1" dirty="0" smtClean="0"/>
                <a:t> 또는 </a:t>
              </a:r>
              <a:r>
                <a:rPr lang="ko-KR" altLang="en-US" sz="4400" b="1" dirty="0" smtClean="0">
                  <a:solidFill>
                    <a:srgbClr val="0000FF"/>
                  </a:solidFill>
                </a:rPr>
                <a:t>권력</a:t>
              </a:r>
              <a:endParaRPr lang="en-US" altLang="ko-KR" sz="4400" b="1" dirty="0" smtClean="0">
                <a:solidFill>
                  <a:srgbClr val="0000FF"/>
                </a:solidFill>
              </a:endParaRPr>
            </a:p>
            <a:p>
              <a:pPr algn="ctr"/>
              <a:r>
                <a:rPr lang="en-US" altLang="ko-KR" sz="4400" b="1" dirty="0" err="1" smtClean="0"/>
                <a:t>kratos</a:t>
              </a:r>
              <a:endParaRPr lang="ko-KR" altLang="en-US" sz="4400" b="1" dirty="0"/>
            </a:p>
          </p:txBody>
        </p:sp>
      </p:grpSp>
      <p:sp>
        <p:nvSpPr>
          <p:cNvPr id="9" name="덧셈 기호 8"/>
          <p:cNvSpPr/>
          <p:nvPr/>
        </p:nvSpPr>
        <p:spPr>
          <a:xfrm>
            <a:off x="3851920" y="1916832"/>
            <a:ext cx="1368152" cy="1368152"/>
          </a:xfrm>
          <a:prstGeom prst="mathPlu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아래쪽 화살표 9"/>
          <p:cNvSpPr/>
          <p:nvPr/>
        </p:nvSpPr>
        <p:spPr>
          <a:xfrm>
            <a:off x="3275856" y="3717032"/>
            <a:ext cx="2520280" cy="1080120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3" name="그룹 14"/>
          <p:cNvGrpSpPr/>
          <p:nvPr/>
        </p:nvGrpSpPr>
        <p:grpSpPr>
          <a:xfrm>
            <a:off x="251520" y="4869160"/>
            <a:ext cx="8640960" cy="1584176"/>
            <a:chOff x="251520" y="4869160"/>
            <a:chExt cx="8640960" cy="1584176"/>
          </a:xfrm>
        </p:grpSpPr>
        <p:sp>
          <p:nvSpPr>
            <p:cNvPr id="11" name="직사각형 10"/>
            <p:cNvSpPr/>
            <p:nvPr/>
          </p:nvSpPr>
          <p:spPr>
            <a:xfrm>
              <a:off x="251520" y="4869160"/>
              <a:ext cx="8640960" cy="1584176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51520" y="4941168"/>
              <a:ext cx="864096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4400" b="1" dirty="0" smtClean="0"/>
                <a:t>민주주의</a:t>
              </a:r>
              <a:endParaRPr lang="en-US" altLang="ko-KR" sz="4400" b="1" dirty="0" smtClean="0"/>
            </a:p>
            <a:p>
              <a:pPr algn="ctr"/>
              <a:r>
                <a:rPr lang="ko-KR" altLang="en-US" sz="4400" b="1" dirty="0" smtClean="0"/>
                <a:t> 민중에 의한 지배</a:t>
              </a:r>
              <a:endParaRPr lang="ko-KR" altLang="en-US" sz="44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</p:spPr>
        <p:txBody>
          <a:bodyPr>
            <a:normAutofit/>
          </a:bodyPr>
          <a:lstStyle/>
          <a:p>
            <a:r>
              <a:rPr lang="ko-KR" altLang="en-US" sz="6600" b="1" dirty="0" smtClean="0">
                <a:solidFill>
                  <a:srgbClr val="FF0000"/>
                </a:solidFill>
              </a:rPr>
              <a:t>데모크라시</a:t>
            </a:r>
            <a:endParaRPr lang="ko-KR" altLang="en-US" sz="6600" b="1" dirty="0">
              <a:solidFill>
                <a:srgbClr val="FF0000"/>
              </a:solidFill>
            </a:endParaRPr>
          </a:p>
        </p:txBody>
      </p:sp>
      <p:grpSp>
        <p:nvGrpSpPr>
          <p:cNvPr id="3" name="그룹 5"/>
          <p:cNvGrpSpPr/>
          <p:nvPr/>
        </p:nvGrpSpPr>
        <p:grpSpPr>
          <a:xfrm>
            <a:off x="179514" y="1556792"/>
            <a:ext cx="8784976" cy="4752528"/>
            <a:chOff x="179512" y="1412776"/>
            <a:chExt cx="8784976" cy="4752528"/>
          </a:xfrm>
        </p:grpSpPr>
        <p:sp>
          <p:nvSpPr>
            <p:cNvPr id="5" name="모서리가 둥근 직사각형 4"/>
            <p:cNvSpPr/>
            <p:nvPr/>
          </p:nvSpPr>
          <p:spPr>
            <a:xfrm>
              <a:off x="179512" y="1412776"/>
              <a:ext cx="8784976" cy="4752528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96552" y="2571869"/>
              <a:ext cx="8351912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5400" b="1" dirty="0" err="1" smtClean="0"/>
                <a:t>정치ㆍ사회ㆍ문화</a:t>
              </a:r>
              <a:r>
                <a:rPr lang="ko-KR" altLang="en-US" sz="5400" b="1" dirty="0" smtClean="0"/>
                <a:t> 등 각 방면에 나타난 </a:t>
              </a:r>
              <a:r>
                <a:rPr lang="ko-KR" altLang="en-US" sz="5400" b="1" dirty="0" smtClean="0">
                  <a:solidFill>
                    <a:srgbClr val="FF0000"/>
                  </a:solidFill>
                </a:rPr>
                <a:t>민주주의</a:t>
              </a:r>
              <a:r>
                <a:rPr lang="ko-KR" altLang="en-US" sz="5400" b="1" dirty="0" smtClean="0"/>
                <a:t>와 </a:t>
              </a:r>
              <a:r>
                <a:rPr lang="ko-KR" altLang="en-US" sz="5400" b="1" dirty="0" smtClean="0">
                  <a:solidFill>
                    <a:srgbClr val="FF0000"/>
                  </a:solidFill>
                </a:rPr>
                <a:t>자유주의</a:t>
              </a:r>
              <a:r>
                <a:rPr lang="ko-KR" altLang="en-US" sz="5400" b="1" dirty="0" smtClean="0"/>
                <a:t> 경향</a:t>
              </a:r>
              <a:endParaRPr lang="ko-KR" altLang="en-US" sz="54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</p:spPr>
        <p:txBody>
          <a:bodyPr>
            <a:normAutofit/>
          </a:bodyPr>
          <a:lstStyle/>
          <a:p>
            <a:r>
              <a:rPr lang="ko-KR" altLang="en-US" sz="6600" b="1" dirty="0" smtClean="0">
                <a:solidFill>
                  <a:srgbClr val="FF0000"/>
                </a:solidFill>
              </a:rPr>
              <a:t>데모크라시</a:t>
            </a:r>
            <a:r>
              <a:rPr lang="ko-KR" altLang="en-US" sz="6600" b="1" dirty="0" smtClean="0"/>
              <a:t>의 출발점</a:t>
            </a:r>
            <a:endParaRPr lang="ko-KR" altLang="en-US" sz="6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556792"/>
            <a:ext cx="8424936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그룹 8"/>
          <p:cNvGrpSpPr/>
          <p:nvPr/>
        </p:nvGrpSpPr>
        <p:grpSpPr>
          <a:xfrm>
            <a:off x="2339752" y="4437112"/>
            <a:ext cx="4320480" cy="2232248"/>
            <a:chOff x="2339752" y="4437112"/>
            <a:chExt cx="4320480" cy="2232248"/>
          </a:xfrm>
        </p:grpSpPr>
        <p:sp>
          <p:nvSpPr>
            <p:cNvPr id="5" name="포인트가 5개인 별 4"/>
            <p:cNvSpPr/>
            <p:nvPr/>
          </p:nvSpPr>
          <p:spPr>
            <a:xfrm>
              <a:off x="2339752" y="4437112"/>
              <a:ext cx="4320480" cy="2232248"/>
            </a:xfrm>
            <a:prstGeom prst="star5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627784" y="5221649"/>
              <a:ext cx="381642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6000" b="1" dirty="0" smtClean="0">
                  <a:solidFill>
                    <a:srgbClr val="0000FF"/>
                  </a:solidFill>
                </a:rPr>
                <a:t>일본 </a:t>
              </a:r>
              <a:r>
                <a:rPr lang="en-US" altLang="ko-KR" sz="6000" b="1" dirty="0" smtClean="0">
                  <a:solidFill>
                    <a:srgbClr val="0000FF"/>
                  </a:solidFill>
                </a:rPr>
                <a:t>WIN</a:t>
              </a:r>
              <a:endParaRPr lang="ko-KR" altLang="en-US" sz="60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4" name="그룹 9"/>
          <p:cNvGrpSpPr/>
          <p:nvPr/>
        </p:nvGrpSpPr>
        <p:grpSpPr>
          <a:xfrm>
            <a:off x="323530" y="1844824"/>
            <a:ext cx="4392488" cy="3312368"/>
            <a:chOff x="323528" y="1844824"/>
            <a:chExt cx="4392488" cy="3312368"/>
          </a:xfrm>
        </p:grpSpPr>
        <p:sp>
          <p:nvSpPr>
            <p:cNvPr id="6" name="곱셈 기호 5"/>
            <p:cNvSpPr/>
            <p:nvPr/>
          </p:nvSpPr>
          <p:spPr>
            <a:xfrm>
              <a:off x="323528" y="1844824"/>
              <a:ext cx="4392488" cy="3312368"/>
            </a:xfrm>
            <a:prstGeom prst="mathMultiply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27584" y="3140968"/>
              <a:ext cx="338437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4400" b="1" dirty="0" smtClean="0"/>
                <a:t>러시아 </a:t>
              </a:r>
              <a:r>
                <a:rPr lang="en-US" altLang="ko-KR" sz="4400" b="1" dirty="0" smtClean="0"/>
                <a:t>LOSE</a:t>
              </a:r>
              <a:endParaRPr lang="ko-KR" altLang="en-US" sz="44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[그림] 러일전쟁 (2)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Autofit/>
          </a:bodyPr>
          <a:lstStyle/>
          <a:p>
            <a:r>
              <a:rPr lang="ko-KR" altLang="en-US" sz="7200" b="1" dirty="0" smtClean="0">
                <a:solidFill>
                  <a:srgbClr val="0000CC"/>
                </a:solidFill>
              </a:rPr>
              <a:t>러일전쟁 관련 영상</a:t>
            </a:r>
            <a:endParaRPr lang="ko-KR" altLang="en-US" sz="7200" b="1" dirty="0">
              <a:solidFill>
                <a:srgbClr val="0000CC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0" y="1772816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dirty="0" smtClean="0">
                <a:hlinkClick r:id="rId3"/>
              </a:rPr>
              <a:t>https://www.youtube.com/watch?v=ulQUB2hyHyE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</p:spPr>
        <p:txBody>
          <a:bodyPr>
            <a:normAutofit/>
          </a:bodyPr>
          <a:lstStyle/>
          <a:p>
            <a:r>
              <a:rPr lang="ko-KR" altLang="en-US" sz="6600" b="1" dirty="0" smtClean="0">
                <a:solidFill>
                  <a:srgbClr val="FF0000"/>
                </a:solidFill>
              </a:rPr>
              <a:t>데모크라시</a:t>
            </a:r>
            <a:endParaRPr lang="ko-KR" altLang="en-US" sz="6600" b="1" dirty="0">
              <a:solidFill>
                <a:srgbClr val="FF0000"/>
              </a:solidFill>
            </a:endParaRPr>
          </a:p>
        </p:txBody>
      </p:sp>
      <p:grpSp>
        <p:nvGrpSpPr>
          <p:cNvPr id="3" name="그룹 5"/>
          <p:cNvGrpSpPr/>
          <p:nvPr/>
        </p:nvGrpSpPr>
        <p:grpSpPr>
          <a:xfrm>
            <a:off x="323529" y="2708920"/>
            <a:ext cx="4032448" cy="2736304"/>
            <a:chOff x="323528" y="2708920"/>
            <a:chExt cx="4896544" cy="3024336"/>
          </a:xfrm>
        </p:grpSpPr>
        <p:sp>
          <p:nvSpPr>
            <p:cNvPr id="4" name="직사각형 3"/>
            <p:cNvSpPr/>
            <p:nvPr/>
          </p:nvSpPr>
          <p:spPr>
            <a:xfrm>
              <a:off x="323528" y="2708920"/>
              <a:ext cx="4896544" cy="30243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타원 4"/>
            <p:cNvSpPr/>
            <p:nvPr/>
          </p:nvSpPr>
          <p:spPr>
            <a:xfrm>
              <a:off x="1619672" y="3284984"/>
              <a:ext cx="2304256" cy="194421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11560" y="5589246"/>
            <a:ext cx="3456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b="1" dirty="0" smtClean="0"/>
              <a:t>일본 시민들</a:t>
            </a:r>
            <a:endParaRPr lang="ko-KR" altLang="en-US" sz="4800" b="1" dirty="0"/>
          </a:p>
        </p:txBody>
      </p:sp>
      <p:sp>
        <p:nvSpPr>
          <p:cNvPr id="8" name="타원형 설명선 7"/>
          <p:cNvSpPr/>
          <p:nvPr/>
        </p:nvSpPr>
        <p:spPr>
          <a:xfrm rot="1413606">
            <a:off x="4607496" y="1317387"/>
            <a:ext cx="4536504" cy="3286148"/>
          </a:xfrm>
          <a:prstGeom prst="wedgeEllipse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5292081" y="1628803"/>
            <a:ext cx="38164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 smtClean="0"/>
              <a:t>러시아와 </a:t>
            </a:r>
            <a:endParaRPr lang="en-US" altLang="ko-KR" sz="4000" b="1" dirty="0" smtClean="0"/>
          </a:p>
          <a:p>
            <a:r>
              <a:rPr lang="ko-KR" altLang="en-US" sz="4000" b="1" dirty="0" smtClean="0"/>
              <a:t>강화 조약은 체결하면 안됩니다</a:t>
            </a:r>
            <a:r>
              <a:rPr lang="en-US" altLang="ko-KR" sz="4000" b="1" dirty="0" smtClean="0"/>
              <a:t>!</a:t>
            </a:r>
            <a:endParaRPr lang="ko-KR" alt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sz="6600" b="1" dirty="0" smtClean="0"/>
              <a:t>개요</a:t>
            </a:r>
            <a:endParaRPr lang="ko-KR" altLang="en-US" sz="6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369213"/>
            <a:ext cx="9180512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AutoNum type="arabicPeriod"/>
            </a:pPr>
            <a:r>
              <a:rPr lang="ko-KR" altLang="en-US" sz="5400" b="1" dirty="0" err="1" smtClean="0"/>
              <a:t>다이쇼</a:t>
            </a:r>
            <a:r>
              <a:rPr lang="ko-KR" altLang="en-US" sz="5400" b="1" dirty="0" smtClean="0"/>
              <a:t> 시대란</a:t>
            </a:r>
            <a:r>
              <a:rPr lang="en-US" altLang="ko-KR" sz="5400" b="1" dirty="0" smtClean="0"/>
              <a:t>?</a:t>
            </a:r>
          </a:p>
          <a:p>
            <a:pPr marL="342900" indent="-342900" algn="ctr"/>
            <a:r>
              <a:rPr lang="en-US" altLang="ko-KR" sz="5400" b="1" dirty="0" smtClean="0"/>
              <a:t>    -</a:t>
            </a:r>
            <a:r>
              <a:rPr lang="ko-KR" altLang="en-US" sz="5400" b="1" dirty="0" err="1" smtClean="0"/>
              <a:t>다이쇼</a:t>
            </a:r>
            <a:r>
              <a:rPr lang="ko-KR" altLang="en-US" sz="5400" b="1" dirty="0" smtClean="0"/>
              <a:t> 천황</a:t>
            </a:r>
            <a:endParaRPr lang="en-US" altLang="ko-KR" sz="5400" b="1" dirty="0" smtClean="0"/>
          </a:p>
          <a:p>
            <a:pPr marL="342900" indent="-342900" algn="ctr"/>
            <a:r>
              <a:rPr lang="en-US" altLang="ko-KR" sz="5400" b="1" dirty="0" smtClean="0"/>
              <a:t>    -</a:t>
            </a:r>
            <a:r>
              <a:rPr lang="ko-KR" altLang="en-US" sz="5400" b="1" dirty="0" smtClean="0"/>
              <a:t>의의</a:t>
            </a:r>
            <a:endParaRPr lang="en-US" altLang="ko-KR" sz="5400" b="1" dirty="0" smtClean="0"/>
          </a:p>
          <a:p>
            <a:pPr marL="342900" indent="-342900" algn="ctr"/>
            <a:r>
              <a:rPr lang="en-US" altLang="ko-KR" sz="5400" b="1" dirty="0" smtClean="0"/>
              <a:t>2</a:t>
            </a:r>
            <a:r>
              <a:rPr lang="en-US" altLang="ko-KR" sz="5400" b="1" dirty="0" smtClean="0"/>
              <a:t>. </a:t>
            </a:r>
            <a:r>
              <a:rPr lang="ko-KR" altLang="en-US" sz="5400" b="1" dirty="0" err="1" smtClean="0"/>
              <a:t>다이쇼</a:t>
            </a:r>
            <a:r>
              <a:rPr lang="ko-KR" altLang="en-US" sz="5400" b="1" dirty="0" smtClean="0"/>
              <a:t> 시대 </a:t>
            </a:r>
            <a:r>
              <a:rPr lang="ko-KR" altLang="en-US" sz="5400" b="1" dirty="0" smtClean="0"/>
              <a:t>경제</a:t>
            </a:r>
            <a:endParaRPr lang="en-US" altLang="ko-KR" sz="5400" b="1" dirty="0" smtClean="0"/>
          </a:p>
          <a:p>
            <a:pPr marL="342900" indent="-342900" algn="ctr"/>
            <a:r>
              <a:rPr lang="en-US" altLang="ko-KR" sz="5400" b="1" dirty="0" smtClean="0"/>
              <a:t>-</a:t>
            </a:r>
            <a:r>
              <a:rPr lang="ko-KR" altLang="en-US" sz="5400" b="1" dirty="0" err="1" smtClean="0"/>
              <a:t>쌀소동</a:t>
            </a:r>
            <a:endParaRPr lang="en-US" altLang="ko-KR" sz="5400" b="1" dirty="0" smtClean="0"/>
          </a:p>
          <a:p>
            <a:pPr marL="342900" indent="-342900" algn="ctr"/>
            <a:r>
              <a:rPr lang="en-US" altLang="ko-KR" sz="5400" b="1" dirty="0" smtClean="0"/>
              <a:t>-</a:t>
            </a:r>
            <a:r>
              <a:rPr lang="ko-KR" altLang="en-US" sz="5400" b="1" dirty="0" smtClean="0"/>
              <a:t>관동대지진</a:t>
            </a:r>
            <a:endParaRPr lang="en-US" altLang="ko-KR" sz="5400" b="1" dirty="0" smtClean="0"/>
          </a:p>
          <a:p>
            <a:pPr marL="342900" indent="-342900" algn="ctr"/>
            <a:endParaRPr lang="en-US" altLang="ko-KR" sz="5400" b="1" dirty="0" smtClean="0"/>
          </a:p>
          <a:p>
            <a:pPr marL="342900" indent="-342900" algn="ctr"/>
            <a:endParaRPr lang="en-US" altLang="ko-KR" sz="5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72816"/>
          </a:xfrm>
        </p:spPr>
        <p:txBody>
          <a:bodyPr>
            <a:normAutofit fontScale="90000"/>
          </a:bodyPr>
          <a:lstStyle/>
          <a:p>
            <a:r>
              <a:rPr lang="ko-KR" altLang="en-US" sz="6600" b="1" dirty="0" smtClean="0">
                <a:solidFill>
                  <a:srgbClr val="FF0000"/>
                </a:solidFill>
              </a:rPr>
              <a:t>데모크라시</a:t>
            </a:r>
            <a:r>
              <a:rPr lang="ko-KR" altLang="en-US" sz="6600" b="1" dirty="0" smtClean="0"/>
              <a:t> </a:t>
            </a:r>
            <a:r>
              <a:rPr lang="en-US" altLang="ko-KR" sz="6600" b="1" dirty="0" smtClean="0"/>
              <a:t>1</a:t>
            </a:r>
            <a:r>
              <a:rPr lang="ko-KR" altLang="en-US" sz="6600" b="1" dirty="0" smtClean="0"/>
              <a:t>기</a:t>
            </a:r>
            <a:r>
              <a:rPr lang="en-US" altLang="ko-KR" sz="6600" b="1" dirty="0" smtClean="0"/>
              <a:t/>
            </a:r>
            <a:br>
              <a:rPr lang="en-US" altLang="ko-KR" sz="6600" b="1" dirty="0" smtClean="0"/>
            </a:br>
            <a:r>
              <a:rPr lang="en-US" altLang="ko-KR" sz="6600" b="1" dirty="0" smtClean="0"/>
              <a:t>(</a:t>
            </a:r>
            <a:r>
              <a:rPr lang="en-US" altLang="ko-KR" sz="5300" dirty="0" smtClean="0"/>
              <a:t>1905</a:t>
            </a:r>
            <a:r>
              <a:rPr lang="ko-KR" altLang="en-US" sz="5300" dirty="0" smtClean="0"/>
              <a:t>년 </a:t>
            </a:r>
            <a:r>
              <a:rPr lang="en-US" altLang="ko-KR" sz="5300" dirty="0" smtClean="0"/>
              <a:t>-1914</a:t>
            </a:r>
            <a:r>
              <a:rPr lang="ko-KR" altLang="en-US" sz="5300" dirty="0" smtClean="0"/>
              <a:t>년</a:t>
            </a:r>
            <a:r>
              <a:rPr lang="en-US" altLang="ko-KR" sz="6600" b="1" dirty="0" smtClean="0"/>
              <a:t>)</a:t>
            </a:r>
            <a:endParaRPr lang="ko-KR" altLang="en-US" sz="6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2388944"/>
            <a:ext cx="914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altLang="ko-KR" sz="5400" b="1" dirty="0" smtClean="0"/>
              <a:t>-</a:t>
            </a:r>
            <a:r>
              <a:rPr lang="ko-KR" altLang="en-US" sz="5400" b="1" dirty="0" err="1" smtClean="0"/>
              <a:t>러</a:t>
            </a:r>
            <a:r>
              <a:rPr lang="en-US" altLang="ko-KR" sz="5400" b="1" dirty="0" smtClean="0"/>
              <a:t>‧</a:t>
            </a:r>
            <a:r>
              <a:rPr lang="ko-KR" altLang="en-US" sz="5400" b="1" dirty="0" err="1" smtClean="0"/>
              <a:t>일전쟁</a:t>
            </a:r>
            <a:r>
              <a:rPr lang="ko-KR" altLang="en-US" sz="5400" b="1" dirty="0" smtClean="0"/>
              <a:t> 강화조약 반대</a:t>
            </a:r>
            <a:r>
              <a:rPr lang="en-US" altLang="ko-KR" sz="5400" b="1" dirty="0" smtClean="0"/>
              <a:t> </a:t>
            </a:r>
          </a:p>
          <a:p>
            <a:pPr marL="342900" indent="-342900" algn="ctr"/>
            <a:r>
              <a:rPr lang="en-US" altLang="ko-KR" sz="5400" b="1" dirty="0" smtClean="0"/>
              <a:t>-</a:t>
            </a:r>
            <a:r>
              <a:rPr lang="ko-KR" altLang="en-US" sz="5400" b="1" dirty="0" smtClean="0"/>
              <a:t>보통선거 실시 </a:t>
            </a:r>
            <a:endParaRPr lang="en-US" altLang="ko-KR" sz="5400" b="1" dirty="0" smtClean="0"/>
          </a:p>
          <a:p>
            <a:pPr marL="342900" indent="-342900" algn="ctr"/>
            <a:r>
              <a:rPr lang="en-US" altLang="ko-KR" sz="5400" b="1" dirty="0" smtClean="0"/>
              <a:t>-</a:t>
            </a:r>
            <a:r>
              <a:rPr lang="ko-KR" altLang="en-US" sz="5400" b="1" dirty="0" smtClean="0"/>
              <a:t>중국동북지역 </a:t>
            </a:r>
            <a:r>
              <a:rPr lang="ko-KR" altLang="en-US" sz="5400" b="1" dirty="0" smtClean="0"/>
              <a:t>포기 </a:t>
            </a:r>
            <a:r>
              <a:rPr lang="ko-KR" altLang="en-US" sz="5400" b="1" dirty="0" smtClean="0"/>
              <a:t>요구</a:t>
            </a:r>
            <a:endParaRPr lang="en-US" altLang="ko-KR" sz="5400" b="1" dirty="0" smtClean="0"/>
          </a:p>
          <a:p>
            <a:pPr marL="342900" indent="-342900" algn="ctr"/>
            <a:r>
              <a:rPr lang="en-US" altLang="ko-KR" sz="5400" b="1" dirty="0" smtClean="0"/>
              <a:t>-</a:t>
            </a:r>
            <a:r>
              <a:rPr lang="ko-KR" altLang="en-US" sz="5400" b="1" dirty="0" smtClean="0"/>
              <a:t>군비 확장 반대 운동</a:t>
            </a:r>
            <a:r>
              <a:rPr lang="ko-KR" altLang="en-US" sz="5400" b="1" dirty="0" smtClean="0"/>
              <a:t> </a:t>
            </a:r>
            <a:endParaRPr lang="en-US" altLang="ko-KR" sz="5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72816"/>
          </a:xfrm>
        </p:spPr>
        <p:txBody>
          <a:bodyPr>
            <a:normAutofit fontScale="90000"/>
          </a:bodyPr>
          <a:lstStyle/>
          <a:p>
            <a:r>
              <a:rPr lang="ko-KR" altLang="en-US" sz="6600" b="1" dirty="0" smtClean="0">
                <a:solidFill>
                  <a:srgbClr val="FF0000"/>
                </a:solidFill>
              </a:rPr>
              <a:t>데모크라시</a:t>
            </a:r>
            <a:r>
              <a:rPr lang="ko-KR" altLang="en-US" sz="6600" b="1" dirty="0" smtClean="0"/>
              <a:t> </a:t>
            </a:r>
            <a:r>
              <a:rPr lang="en-US" altLang="ko-KR" sz="6600" b="1" dirty="0" smtClean="0"/>
              <a:t>2</a:t>
            </a:r>
            <a:r>
              <a:rPr lang="ko-KR" altLang="en-US" sz="6600" b="1" dirty="0" smtClean="0"/>
              <a:t>기</a:t>
            </a:r>
            <a:r>
              <a:rPr lang="en-US" altLang="ko-KR" sz="6600" b="1" dirty="0" smtClean="0"/>
              <a:t/>
            </a:r>
            <a:br>
              <a:rPr lang="en-US" altLang="ko-KR" sz="6600" b="1" dirty="0" smtClean="0"/>
            </a:br>
            <a:r>
              <a:rPr lang="en-US" altLang="ko-KR" sz="6600" b="1" dirty="0" smtClean="0"/>
              <a:t>(</a:t>
            </a:r>
            <a:r>
              <a:rPr lang="en-US" altLang="ko-KR" sz="6000" dirty="0" smtClean="0"/>
              <a:t>1914</a:t>
            </a:r>
            <a:r>
              <a:rPr lang="ko-KR" altLang="en-US" sz="6000" dirty="0" smtClean="0"/>
              <a:t>년</a:t>
            </a:r>
            <a:r>
              <a:rPr lang="en-US" altLang="ko-KR" sz="6000" dirty="0" smtClean="0"/>
              <a:t>~1918</a:t>
            </a:r>
            <a:r>
              <a:rPr lang="ko-KR" altLang="en-US" sz="6000" dirty="0" smtClean="0"/>
              <a:t>년</a:t>
            </a:r>
            <a:r>
              <a:rPr lang="en-US" altLang="ko-KR" sz="6600" b="1" dirty="0" smtClean="0"/>
              <a:t>)</a:t>
            </a:r>
            <a:endParaRPr lang="ko-KR" altLang="en-US" sz="6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2348880"/>
            <a:ext cx="914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 smtClean="0"/>
              <a:t>-</a:t>
            </a:r>
            <a:r>
              <a:rPr lang="ko-KR" altLang="en-US" sz="5400" b="1" dirty="0" smtClean="0"/>
              <a:t>보통선거를 요구하는</a:t>
            </a:r>
            <a:endParaRPr lang="en-US" altLang="ko-KR" sz="5400" b="1" dirty="0" smtClean="0"/>
          </a:p>
          <a:p>
            <a:pPr algn="ctr"/>
            <a:r>
              <a:rPr lang="en-US" altLang="ko-KR" sz="5400" b="1" dirty="0" smtClean="0"/>
              <a:t> </a:t>
            </a:r>
            <a:r>
              <a:rPr lang="ko-KR" altLang="en-US" sz="5400" b="1" dirty="0" smtClean="0"/>
              <a:t>시민조직 등장</a:t>
            </a:r>
            <a:endParaRPr lang="en-US" altLang="ko-KR" sz="5400" b="1" dirty="0" smtClean="0"/>
          </a:p>
          <a:p>
            <a:pPr algn="ctr"/>
            <a:r>
              <a:rPr lang="en-US" altLang="ko-KR" sz="5400" b="1" dirty="0" smtClean="0"/>
              <a:t>-</a:t>
            </a:r>
            <a:r>
              <a:rPr lang="ko-KR" altLang="en-US" sz="5400" b="1" dirty="0" smtClean="0"/>
              <a:t>민본주의</a:t>
            </a:r>
            <a:endParaRPr lang="en-US" altLang="ko-KR" sz="5400" b="1" dirty="0" smtClean="0"/>
          </a:p>
          <a:p>
            <a:pPr algn="ctr"/>
            <a:r>
              <a:rPr lang="en-US" altLang="ko-KR" sz="5400" b="1" dirty="0" smtClean="0"/>
              <a:t>-</a:t>
            </a:r>
            <a:r>
              <a:rPr lang="ko-KR" altLang="en-US" sz="5400" b="1" dirty="0" err="1" smtClean="0"/>
              <a:t>요시노</a:t>
            </a:r>
            <a:r>
              <a:rPr lang="ko-KR" altLang="en-US" sz="5400" b="1" dirty="0" smtClean="0"/>
              <a:t> </a:t>
            </a:r>
            <a:r>
              <a:rPr lang="ko-KR" altLang="en-US" sz="5400" b="1" dirty="0" err="1" smtClean="0"/>
              <a:t>사쿠조</a:t>
            </a:r>
            <a:endParaRPr lang="en-US" altLang="ko-KR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</p:spPr>
        <p:txBody>
          <a:bodyPr>
            <a:normAutofit/>
          </a:bodyPr>
          <a:lstStyle/>
          <a:p>
            <a:r>
              <a:rPr lang="ko-KR" altLang="en-US" sz="6600" b="1" dirty="0" err="1" smtClean="0">
                <a:solidFill>
                  <a:srgbClr val="0000CC"/>
                </a:solidFill>
              </a:rPr>
              <a:t>요시노</a:t>
            </a:r>
            <a:r>
              <a:rPr lang="ko-KR" altLang="en-US" sz="6600" b="1" dirty="0" smtClean="0">
                <a:solidFill>
                  <a:srgbClr val="0000CC"/>
                </a:solidFill>
              </a:rPr>
              <a:t> </a:t>
            </a:r>
            <a:r>
              <a:rPr lang="ko-KR" altLang="en-US" sz="6600" b="1" dirty="0" err="1" smtClean="0">
                <a:solidFill>
                  <a:srgbClr val="0000CC"/>
                </a:solidFill>
              </a:rPr>
              <a:t>사쿠조</a:t>
            </a:r>
            <a:endParaRPr lang="ko-KR" altLang="en-US" sz="6600" b="1" dirty="0">
              <a:solidFill>
                <a:srgbClr val="0000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196752"/>
            <a:ext cx="9144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/>
            <a:r>
              <a:rPr lang="en-US" altLang="ko-KR" sz="4800" b="1" dirty="0" smtClean="0"/>
              <a:t>1. </a:t>
            </a:r>
            <a:r>
              <a:rPr lang="ko-KR" altLang="en-US" sz="4800" b="1" dirty="0" smtClean="0">
                <a:solidFill>
                  <a:srgbClr val="0000CC"/>
                </a:solidFill>
              </a:rPr>
              <a:t>국민</a:t>
            </a:r>
            <a:r>
              <a:rPr lang="ko-KR" altLang="en-US" sz="4800" b="1" dirty="0" smtClean="0"/>
              <a:t>이 </a:t>
            </a:r>
            <a:r>
              <a:rPr lang="ko-KR" altLang="en-US" sz="4800" b="1" dirty="0" smtClean="0">
                <a:solidFill>
                  <a:srgbClr val="0000CC"/>
                </a:solidFill>
              </a:rPr>
              <a:t>필요</a:t>
            </a:r>
            <a:r>
              <a:rPr lang="ko-KR" altLang="en-US" sz="4800" b="1" dirty="0" smtClean="0"/>
              <a:t>한 것</a:t>
            </a:r>
            <a:endParaRPr lang="en-US" altLang="ko-KR" sz="4800" b="1" dirty="0" smtClean="0"/>
          </a:p>
          <a:p>
            <a:pPr marL="914400" indent="-914400"/>
            <a:r>
              <a:rPr lang="en-US" altLang="ko-KR" sz="4800" b="1" dirty="0" smtClean="0"/>
              <a:t> </a:t>
            </a:r>
            <a:r>
              <a:rPr lang="en-US" altLang="ko-KR" sz="4800" b="1" dirty="0" smtClean="0"/>
              <a:t>  =</a:t>
            </a:r>
            <a:r>
              <a:rPr lang="ko-KR" altLang="en-US" sz="4800" b="1" dirty="0" smtClean="0">
                <a:solidFill>
                  <a:srgbClr val="0000CC"/>
                </a:solidFill>
              </a:rPr>
              <a:t>정부</a:t>
            </a:r>
            <a:r>
              <a:rPr lang="ko-KR" altLang="en-US" sz="4800" b="1" dirty="0" smtClean="0"/>
              <a:t>의 기본 </a:t>
            </a:r>
            <a:r>
              <a:rPr lang="ko-KR" altLang="en-US" sz="4800" b="1" dirty="0" smtClean="0">
                <a:solidFill>
                  <a:srgbClr val="0000CC"/>
                </a:solidFill>
              </a:rPr>
              <a:t>목표</a:t>
            </a:r>
            <a:r>
              <a:rPr lang="ko-KR" altLang="en-US" sz="4800" b="1" dirty="0" smtClean="0"/>
              <a:t> 주장</a:t>
            </a:r>
            <a:endParaRPr lang="en-US" altLang="ko-KR" sz="4800" b="1" dirty="0" smtClean="0"/>
          </a:p>
          <a:p>
            <a:r>
              <a:rPr lang="en-US" altLang="ko-KR" sz="4800" b="1" dirty="0" smtClean="0"/>
              <a:t>2. </a:t>
            </a:r>
            <a:r>
              <a:rPr lang="ko-KR" altLang="en-US" sz="4800" b="1" dirty="0" smtClean="0">
                <a:solidFill>
                  <a:srgbClr val="0000CC"/>
                </a:solidFill>
              </a:rPr>
              <a:t>민본주의</a:t>
            </a:r>
            <a:r>
              <a:rPr lang="ko-KR" altLang="en-US" sz="4800" b="1" dirty="0" smtClean="0"/>
              <a:t> 요구</a:t>
            </a:r>
            <a:endParaRPr lang="en-US" altLang="ko-KR" sz="4800" b="1" dirty="0" smtClean="0"/>
          </a:p>
          <a:p>
            <a:r>
              <a:rPr lang="en-US" altLang="ko-KR" sz="4800" b="1" dirty="0" smtClean="0"/>
              <a:t> </a:t>
            </a:r>
            <a:r>
              <a:rPr lang="en-US" altLang="ko-KR" sz="4800" b="1" dirty="0" smtClean="0"/>
              <a:t>  -</a:t>
            </a:r>
            <a:r>
              <a:rPr lang="ko-KR" altLang="en-US" sz="4800" b="1" dirty="0" smtClean="0"/>
              <a:t>보통선거권</a:t>
            </a:r>
            <a:endParaRPr lang="en-US" altLang="ko-KR" sz="4800" b="1" dirty="0" smtClean="0"/>
          </a:p>
          <a:p>
            <a:r>
              <a:rPr lang="en-US" altLang="ko-KR" sz="4800" b="1" dirty="0" smtClean="0"/>
              <a:t> </a:t>
            </a:r>
            <a:r>
              <a:rPr lang="en-US" altLang="ko-KR" sz="4800" b="1" dirty="0" smtClean="0"/>
              <a:t>  -</a:t>
            </a:r>
            <a:r>
              <a:rPr lang="ko-KR" altLang="en-US" sz="4800" b="1" dirty="0" smtClean="0"/>
              <a:t>민간에 의한 군대의 통솔</a:t>
            </a:r>
            <a:endParaRPr lang="en-US" altLang="ko-KR" sz="4800" b="1" dirty="0" smtClean="0"/>
          </a:p>
          <a:p>
            <a:r>
              <a:rPr lang="en-US" altLang="ko-KR" sz="4800" b="1" dirty="0" smtClean="0"/>
              <a:t> </a:t>
            </a:r>
            <a:r>
              <a:rPr lang="en-US" altLang="ko-KR" sz="4800" b="1" dirty="0" smtClean="0"/>
              <a:t>  -</a:t>
            </a:r>
            <a:r>
              <a:rPr lang="ko-KR" altLang="en-US" sz="4800" b="1" dirty="0" smtClean="0"/>
              <a:t>사회주의 국가의 점진적 설립</a:t>
            </a:r>
            <a:endParaRPr lang="en-US" altLang="ko-KR" sz="4800" b="1" dirty="0" smtClean="0"/>
          </a:p>
          <a:p>
            <a:r>
              <a:rPr lang="en-US" altLang="ko-KR" sz="4800" b="1" dirty="0" smtClean="0"/>
              <a:t>3. </a:t>
            </a:r>
            <a:r>
              <a:rPr lang="ko-KR" altLang="en-US" sz="4800" b="1" dirty="0" smtClean="0"/>
              <a:t>반</a:t>
            </a:r>
            <a:r>
              <a:rPr lang="ko-KR" altLang="ko-KR" sz="4800" b="1" dirty="0" smtClean="0"/>
              <a:t> </a:t>
            </a:r>
            <a:r>
              <a:rPr lang="en-US" altLang="ko-KR" sz="4800" b="1" dirty="0" smtClean="0"/>
              <a:t>(</a:t>
            </a:r>
            <a:r>
              <a:rPr lang="ko-KR" altLang="ko-KR" sz="4800" b="1" dirty="0" smtClean="0"/>
              <a:t>反</a:t>
            </a:r>
            <a:r>
              <a:rPr lang="en-US" altLang="ko-KR" sz="4800" b="1" dirty="0" smtClean="0"/>
              <a:t>)</a:t>
            </a:r>
            <a:r>
              <a:rPr lang="ko-KR" altLang="en-US" sz="4800" b="1" dirty="0" smtClean="0"/>
              <a:t> 제국주의</a:t>
            </a:r>
            <a:endParaRPr lang="ko-KR" altLang="en-US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800"/>
          </a:xfrm>
        </p:spPr>
        <p:txBody>
          <a:bodyPr>
            <a:normAutofit fontScale="90000"/>
          </a:bodyPr>
          <a:lstStyle/>
          <a:p>
            <a:r>
              <a:rPr lang="ko-KR" altLang="en-US" sz="6600" b="1" dirty="0" smtClean="0">
                <a:solidFill>
                  <a:srgbClr val="FF0000"/>
                </a:solidFill>
              </a:rPr>
              <a:t>데모크라시</a:t>
            </a:r>
            <a:r>
              <a:rPr lang="ko-KR" altLang="en-US" sz="6600" b="1" dirty="0" smtClean="0"/>
              <a:t> </a:t>
            </a:r>
            <a:r>
              <a:rPr lang="en-US" altLang="ko-KR" sz="6600" b="1" dirty="0" smtClean="0"/>
              <a:t>3</a:t>
            </a:r>
            <a:r>
              <a:rPr lang="ko-KR" altLang="en-US" sz="6600" b="1" dirty="0" smtClean="0"/>
              <a:t>기</a:t>
            </a:r>
            <a:r>
              <a:rPr lang="en-US" altLang="ko-KR" sz="6600" b="1" dirty="0" smtClean="0"/>
              <a:t/>
            </a:r>
            <a:br>
              <a:rPr lang="en-US" altLang="ko-KR" sz="6600" b="1" dirty="0" smtClean="0"/>
            </a:br>
            <a:r>
              <a:rPr lang="ko-KR" altLang="en-US" sz="6000" dirty="0" smtClean="0"/>
              <a:t> </a:t>
            </a:r>
            <a:r>
              <a:rPr lang="en-US" altLang="ko-KR" sz="6000" dirty="0" smtClean="0"/>
              <a:t>(1918</a:t>
            </a:r>
            <a:r>
              <a:rPr lang="ko-KR" altLang="en-US" sz="6000" dirty="0" smtClean="0"/>
              <a:t>년</a:t>
            </a:r>
            <a:r>
              <a:rPr lang="en-US" altLang="ko-KR" sz="6000" dirty="0" smtClean="0"/>
              <a:t>~1925</a:t>
            </a:r>
            <a:r>
              <a:rPr lang="ko-KR" altLang="en-US" sz="6000" dirty="0" smtClean="0"/>
              <a:t>년</a:t>
            </a:r>
            <a:r>
              <a:rPr lang="en-US" altLang="ko-KR" sz="6000" dirty="0" smtClean="0"/>
              <a:t>)</a:t>
            </a:r>
            <a:endParaRPr lang="ko-KR" altLang="en-US" sz="6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0" y="1836107"/>
            <a:ext cx="9144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/>
              <a:t>-</a:t>
            </a:r>
            <a:r>
              <a:rPr lang="ko-KR" altLang="en-US" sz="4000" b="1" dirty="0" smtClean="0"/>
              <a:t>쌀 소동</a:t>
            </a:r>
            <a:r>
              <a:rPr lang="en-US" altLang="ko-KR" sz="4000" b="1" dirty="0" smtClean="0"/>
              <a:t>, </a:t>
            </a:r>
            <a:r>
              <a:rPr lang="ko-KR" altLang="en-US" sz="4000" b="1" dirty="0" smtClean="0"/>
              <a:t>러시아혁명</a:t>
            </a:r>
            <a:r>
              <a:rPr lang="en-US" altLang="ko-KR" sz="4000" b="1" dirty="0" smtClean="0"/>
              <a:t>, </a:t>
            </a:r>
            <a:r>
              <a:rPr lang="ko-KR" altLang="en-US" sz="4000" b="1" dirty="0" smtClean="0"/>
              <a:t>국제노동기구</a:t>
            </a:r>
            <a:endParaRPr lang="en-US" altLang="ko-KR" sz="4000" b="1" dirty="0" smtClean="0"/>
          </a:p>
          <a:p>
            <a:r>
              <a:rPr lang="en-US" altLang="ko-KR" sz="4000" b="1" dirty="0" smtClean="0"/>
              <a:t> </a:t>
            </a:r>
            <a:r>
              <a:rPr lang="ko-KR" altLang="en-US" sz="4000" b="1" dirty="0" smtClean="0"/>
              <a:t>설립 등의 영향</a:t>
            </a:r>
            <a:endParaRPr lang="en-US" altLang="ko-KR" sz="4000" b="1" dirty="0" smtClean="0"/>
          </a:p>
          <a:p>
            <a:r>
              <a:rPr lang="en-US" altLang="ko-KR" sz="4000" b="1" dirty="0" smtClean="0"/>
              <a:t> </a:t>
            </a:r>
            <a:r>
              <a:rPr lang="en-US" altLang="ko-KR" sz="4000" b="1" dirty="0" smtClean="0"/>
              <a:t>  </a:t>
            </a:r>
            <a:r>
              <a:rPr lang="ko-KR" altLang="en-US" sz="4000" b="1" dirty="0" smtClean="0"/>
              <a:t>→민중의 자각이 높아짐</a:t>
            </a:r>
            <a:endParaRPr lang="en-US" altLang="ko-KR" sz="4000" b="1" dirty="0" smtClean="0"/>
          </a:p>
          <a:p>
            <a:r>
              <a:rPr lang="en-US" altLang="ko-KR" sz="4000" b="1" dirty="0" smtClean="0"/>
              <a:t>-</a:t>
            </a:r>
            <a:r>
              <a:rPr lang="ko-KR" altLang="en-US" sz="4000" b="1" dirty="0" smtClean="0"/>
              <a:t>노동자</a:t>
            </a:r>
            <a:r>
              <a:rPr lang="en-US" altLang="ko-KR" sz="4000" b="1" dirty="0" smtClean="0"/>
              <a:t>, </a:t>
            </a:r>
            <a:r>
              <a:rPr lang="ko-KR" altLang="en-US" sz="4000" b="1" dirty="0" smtClean="0"/>
              <a:t>농민조직의 급속한 발전</a:t>
            </a:r>
            <a:endParaRPr lang="en-US" altLang="ko-KR" sz="4000" b="1" dirty="0" smtClean="0"/>
          </a:p>
          <a:p>
            <a:r>
              <a:rPr lang="en-US" altLang="ko-KR" sz="4000" b="1" dirty="0" smtClean="0"/>
              <a:t>-</a:t>
            </a:r>
            <a:r>
              <a:rPr lang="ko-KR" altLang="en-US" sz="4000" b="1" dirty="0" smtClean="0"/>
              <a:t>보통선거</a:t>
            </a:r>
            <a:r>
              <a:rPr lang="en-US" altLang="ko-KR" sz="4000" b="1" dirty="0" smtClean="0"/>
              <a:t>=</a:t>
            </a:r>
            <a:r>
              <a:rPr lang="ko-KR" altLang="en-US" sz="4000" b="1" dirty="0" smtClean="0"/>
              <a:t>국민운동</a:t>
            </a:r>
            <a:endParaRPr lang="en-US" altLang="ko-KR" sz="4000" b="1" dirty="0" smtClean="0"/>
          </a:p>
          <a:p>
            <a:r>
              <a:rPr lang="en-US" altLang="ko-KR" sz="4000" b="1" dirty="0" smtClean="0"/>
              <a:t>-</a:t>
            </a:r>
            <a:r>
              <a:rPr lang="ko-KR" altLang="en-US" sz="4000" b="1" dirty="0" smtClean="0"/>
              <a:t>평화에 대한 열망</a:t>
            </a:r>
            <a:endParaRPr lang="en-US" altLang="ko-KR" sz="4000" b="1" dirty="0" smtClean="0"/>
          </a:p>
          <a:p>
            <a:r>
              <a:rPr lang="en-US" altLang="ko-KR" sz="4000" b="1" dirty="0" smtClean="0"/>
              <a:t> </a:t>
            </a:r>
            <a:r>
              <a:rPr lang="en-US" altLang="ko-KR" sz="4000" b="1" dirty="0" smtClean="0"/>
              <a:t> :</a:t>
            </a:r>
            <a:r>
              <a:rPr lang="ko-KR" altLang="en-US" sz="4000" b="1" dirty="0" err="1" smtClean="0"/>
              <a:t>육ㆍ해군은</a:t>
            </a:r>
            <a:r>
              <a:rPr lang="ko-KR" altLang="en-US" sz="4000" b="1" dirty="0" smtClean="0"/>
              <a:t> </a:t>
            </a:r>
            <a:r>
              <a:rPr lang="ko-KR" altLang="en-US" sz="4000" b="1" dirty="0" smtClean="0"/>
              <a:t>군비를 축소</a:t>
            </a:r>
            <a:endParaRPr lang="ko-KR" alt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</p:spPr>
        <p:txBody>
          <a:bodyPr>
            <a:normAutofit/>
          </a:bodyPr>
          <a:lstStyle/>
          <a:p>
            <a:r>
              <a:rPr lang="ko-KR" altLang="en-US" sz="6600" b="1" dirty="0" smtClean="0">
                <a:solidFill>
                  <a:srgbClr val="FF0000"/>
                </a:solidFill>
              </a:rPr>
              <a:t>보통선거법</a:t>
            </a:r>
            <a:endParaRPr lang="ko-KR" altLang="en-US" sz="6600" b="1" dirty="0">
              <a:solidFill>
                <a:srgbClr val="FF0000"/>
              </a:solidFill>
            </a:endParaRPr>
          </a:p>
        </p:txBody>
      </p:sp>
      <p:pic>
        <p:nvPicPr>
          <p:cNvPr id="4" name="Picture 2" descr="쌀소동 기사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30" y="1412776"/>
            <a:ext cx="4392488" cy="496855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860033" y="1786746"/>
            <a:ext cx="428396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600" b="1" dirty="0" smtClean="0">
                <a:solidFill>
                  <a:srgbClr val="0000FF"/>
                </a:solidFill>
              </a:rPr>
              <a:t>쌀 소동 이후</a:t>
            </a:r>
            <a:endParaRPr lang="en-US" altLang="ko-KR" sz="6600" b="1" dirty="0" smtClean="0">
              <a:solidFill>
                <a:srgbClr val="0000FF"/>
              </a:solidFill>
            </a:endParaRPr>
          </a:p>
          <a:p>
            <a:pPr algn="ctr"/>
            <a:r>
              <a:rPr lang="ko-KR" altLang="en-US" sz="6600" b="1" dirty="0" smtClean="0"/>
              <a:t>보통선거법 주장</a:t>
            </a:r>
            <a:endParaRPr lang="en-US" altLang="ko-KR" sz="6600" b="1" dirty="0" smtClean="0"/>
          </a:p>
          <a:p>
            <a:endParaRPr lang="ko-KR" altLang="en-US" sz="6600" b="1" dirty="0"/>
          </a:p>
        </p:txBody>
      </p:sp>
      <p:sp>
        <p:nvSpPr>
          <p:cNvPr id="6" name="오른쪽 화살표 5"/>
          <p:cNvSpPr/>
          <p:nvPr/>
        </p:nvSpPr>
        <p:spPr>
          <a:xfrm>
            <a:off x="4283968" y="3140968"/>
            <a:ext cx="1152128" cy="1008112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</p:spPr>
        <p:txBody>
          <a:bodyPr>
            <a:normAutofit/>
          </a:bodyPr>
          <a:lstStyle/>
          <a:p>
            <a:r>
              <a:rPr lang="ko-KR" altLang="en-US" sz="6600" b="1" dirty="0" smtClean="0">
                <a:solidFill>
                  <a:srgbClr val="FF0000"/>
                </a:solidFill>
              </a:rPr>
              <a:t>보통선거법</a:t>
            </a:r>
            <a:endParaRPr lang="ko-KR" altLang="en-US" sz="6600" b="1" dirty="0">
              <a:solidFill>
                <a:srgbClr val="FF0000"/>
              </a:solidFill>
            </a:endParaRPr>
          </a:p>
        </p:txBody>
      </p:sp>
      <p:pic>
        <p:nvPicPr>
          <p:cNvPr id="9218" name="Picture 2" descr="1928년 최초로 행해진 보통선거 포스터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196752"/>
            <a:ext cx="7848872" cy="367240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4919008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000" b="1" dirty="0" smtClean="0">
                <a:solidFill>
                  <a:srgbClr val="0000FF"/>
                </a:solidFill>
              </a:rPr>
              <a:t>재산세</a:t>
            </a:r>
            <a:r>
              <a:rPr lang="ko-KR" altLang="en-US" sz="6000" b="1" dirty="0" smtClean="0"/>
              <a:t>를 내는</a:t>
            </a:r>
            <a:endParaRPr lang="en-US" altLang="ko-KR" sz="6000" b="1" dirty="0" smtClean="0"/>
          </a:p>
          <a:p>
            <a:pPr algn="ctr"/>
            <a:r>
              <a:rPr lang="en-US" altLang="ko-KR" sz="6000" b="1" dirty="0" smtClean="0">
                <a:solidFill>
                  <a:srgbClr val="0000FF"/>
                </a:solidFill>
              </a:rPr>
              <a:t>25</a:t>
            </a:r>
            <a:r>
              <a:rPr lang="ko-KR" altLang="en-US" sz="6000" b="1" dirty="0" smtClean="0">
                <a:solidFill>
                  <a:srgbClr val="0000FF"/>
                </a:solidFill>
              </a:rPr>
              <a:t>세 이상남성</a:t>
            </a:r>
            <a:endParaRPr lang="ko-KR" altLang="en-US" sz="60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ko-KR" altLang="en-US" sz="6600" b="1" dirty="0" smtClean="0"/>
              <a:t>개요</a:t>
            </a:r>
            <a:endParaRPr lang="ko-KR" altLang="en-US" sz="6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980728"/>
            <a:ext cx="9144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endParaRPr lang="en-US" altLang="ko-KR" sz="5400" b="1" dirty="0" smtClean="0"/>
          </a:p>
          <a:p>
            <a:pPr marL="342900" indent="-342900" algn="ctr"/>
            <a:r>
              <a:rPr lang="en-US" altLang="ko-KR" sz="5400" b="1" dirty="0" smtClean="0"/>
              <a:t>3</a:t>
            </a:r>
            <a:r>
              <a:rPr lang="en-US" altLang="ko-KR" sz="5400" b="1" dirty="0" smtClean="0"/>
              <a:t>. </a:t>
            </a:r>
            <a:r>
              <a:rPr lang="ko-KR" altLang="en-US" sz="5400" b="1" dirty="0" err="1" smtClean="0"/>
              <a:t>다이쇼</a:t>
            </a:r>
            <a:r>
              <a:rPr lang="ko-KR" altLang="en-US" sz="5400" b="1" dirty="0" smtClean="0"/>
              <a:t> 시대 </a:t>
            </a:r>
            <a:r>
              <a:rPr lang="ko-KR" altLang="en-US" sz="5400" b="1" dirty="0" smtClean="0"/>
              <a:t>정</a:t>
            </a:r>
            <a:r>
              <a:rPr lang="ko-KR" altLang="en-US" sz="5400" b="1" dirty="0" smtClean="0"/>
              <a:t>치</a:t>
            </a:r>
            <a:endParaRPr lang="en-US" altLang="ko-KR" sz="5400" b="1" dirty="0" smtClean="0"/>
          </a:p>
          <a:p>
            <a:pPr marL="342900" indent="-342900" algn="ctr"/>
            <a:r>
              <a:rPr lang="en-US" altLang="ko-KR" sz="5400" b="1" dirty="0" smtClean="0"/>
              <a:t>-</a:t>
            </a:r>
            <a:r>
              <a:rPr lang="ko-KR" altLang="en-US" sz="5400" b="1" dirty="0" err="1" smtClean="0"/>
              <a:t>다이쇼정변</a:t>
            </a:r>
            <a:endParaRPr lang="en-US" altLang="ko-KR" sz="5400" b="1" dirty="0" smtClean="0"/>
          </a:p>
          <a:p>
            <a:pPr marL="342900" indent="-342900" algn="ctr"/>
            <a:r>
              <a:rPr lang="en-US" altLang="ko-KR" sz="5400" b="1" dirty="0" smtClean="0"/>
              <a:t>-</a:t>
            </a:r>
            <a:r>
              <a:rPr lang="ko-KR" altLang="en-US" sz="5400" b="1" dirty="0" smtClean="0"/>
              <a:t>데모크라시</a:t>
            </a:r>
            <a:endParaRPr lang="en-US" altLang="ko-KR" sz="5400" b="1" dirty="0" smtClean="0"/>
          </a:p>
          <a:p>
            <a:pPr marL="342900" indent="-342900" algn="ctr"/>
            <a:r>
              <a:rPr lang="en-US" altLang="ko-KR" sz="5400" b="1" dirty="0" smtClean="0"/>
              <a:t>-</a:t>
            </a:r>
            <a:r>
              <a:rPr lang="ko-KR" altLang="en-US" sz="5400" b="1" dirty="0" err="1" smtClean="0"/>
              <a:t>요시노</a:t>
            </a:r>
            <a:r>
              <a:rPr lang="ko-KR" altLang="en-US" sz="5400" b="1" dirty="0" smtClean="0"/>
              <a:t> </a:t>
            </a:r>
            <a:r>
              <a:rPr lang="ko-KR" altLang="en-US" sz="5400" b="1" dirty="0" err="1" smtClean="0"/>
              <a:t>사쿠조</a:t>
            </a:r>
            <a:endParaRPr lang="en-US" altLang="ko-KR" sz="5400" b="1" dirty="0" smtClean="0"/>
          </a:p>
          <a:p>
            <a:pPr marL="342900" indent="-342900" algn="ctr"/>
            <a:r>
              <a:rPr lang="en-US" altLang="ko-KR" sz="5400" b="1" dirty="0" smtClean="0"/>
              <a:t>-</a:t>
            </a:r>
            <a:r>
              <a:rPr lang="ko-KR" altLang="en-US" sz="5400" b="1" dirty="0" smtClean="0"/>
              <a:t>보통선거법</a:t>
            </a:r>
            <a:endParaRPr lang="en-US" altLang="ko-KR" sz="5400" b="1" dirty="0" smtClean="0"/>
          </a:p>
          <a:p>
            <a:pPr marL="342900" indent="-342900" algn="ctr"/>
            <a:endParaRPr lang="en-US" altLang="ko-KR" sz="5400" b="1" dirty="0" smtClean="0"/>
          </a:p>
          <a:p>
            <a:pPr marL="342900" indent="-342900" algn="ctr"/>
            <a:r>
              <a:rPr lang="en-US" altLang="ko-KR" sz="5400" b="1" dirty="0" smtClean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</p:spPr>
        <p:txBody>
          <a:bodyPr>
            <a:normAutofit/>
          </a:bodyPr>
          <a:lstStyle/>
          <a:p>
            <a:r>
              <a:rPr lang="ko-KR" altLang="en-US" sz="6600" b="1" dirty="0" err="1" smtClean="0">
                <a:solidFill>
                  <a:srgbClr val="0000CC"/>
                </a:solidFill>
              </a:rPr>
              <a:t>다이쇼</a:t>
            </a:r>
            <a:r>
              <a:rPr lang="ko-KR" altLang="en-US" sz="6600" b="1" dirty="0" smtClean="0">
                <a:solidFill>
                  <a:srgbClr val="0000CC"/>
                </a:solidFill>
              </a:rPr>
              <a:t> </a:t>
            </a:r>
            <a:r>
              <a:rPr lang="ko-KR" altLang="en-US" sz="6600" b="1" dirty="0" smtClean="0"/>
              <a:t>천황</a:t>
            </a:r>
            <a:endParaRPr lang="ko-KR" altLang="en-US" sz="6600" b="1" dirty="0"/>
          </a:p>
        </p:txBody>
      </p:sp>
      <p:pic>
        <p:nvPicPr>
          <p:cNvPr id="8194" name="Picture 2" descr="다이쇼 천황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340768"/>
            <a:ext cx="4015680" cy="5256584"/>
          </a:xfrm>
          <a:prstGeom prst="rect">
            <a:avLst/>
          </a:prstGeom>
          <a:noFill/>
        </p:spPr>
      </p:pic>
      <p:grpSp>
        <p:nvGrpSpPr>
          <p:cNvPr id="3" name="그룹 8"/>
          <p:cNvGrpSpPr/>
          <p:nvPr/>
        </p:nvGrpSpPr>
        <p:grpSpPr>
          <a:xfrm>
            <a:off x="4427986" y="1340768"/>
            <a:ext cx="5040560" cy="5256584"/>
            <a:chOff x="4427984" y="1340768"/>
            <a:chExt cx="5040560" cy="5256584"/>
          </a:xfrm>
        </p:grpSpPr>
        <p:sp>
          <p:nvSpPr>
            <p:cNvPr id="8" name="직사각형 7"/>
            <p:cNvSpPr/>
            <p:nvPr/>
          </p:nvSpPr>
          <p:spPr>
            <a:xfrm>
              <a:off x="4427984" y="1340768"/>
              <a:ext cx="4464496" cy="525658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99992" y="2124720"/>
              <a:ext cx="4968552" cy="43088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4400" b="1" dirty="0" err="1" smtClean="0"/>
                <a:t>다이쇼</a:t>
              </a:r>
              <a:r>
                <a:rPr lang="ko-KR" altLang="en-US" sz="4400" b="1" dirty="0" smtClean="0"/>
                <a:t> 시대 즉위</a:t>
              </a:r>
              <a:endParaRPr lang="en-US" altLang="ko-KR" sz="4400" b="1" dirty="0" smtClean="0"/>
            </a:p>
            <a:p>
              <a:r>
                <a:rPr lang="en-US" altLang="ko-KR" sz="4400" b="1" dirty="0" smtClean="0"/>
                <a:t>123</a:t>
              </a:r>
              <a:r>
                <a:rPr lang="ko-KR" altLang="en-US" sz="4400" b="1" dirty="0" smtClean="0"/>
                <a:t>대 천황</a:t>
              </a:r>
              <a:endParaRPr lang="en-US" altLang="ko-KR" sz="4400" b="1" dirty="0" smtClean="0"/>
            </a:p>
            <a:p>
              <a:r>
                <a:rPr lang="ko-KR" altLang="en-US" sz="4400" b="1" dirty="0" err="1" smtClean="0"/>
                <a:t>요시히토</a:t>
              </a:r>
              <a:r>
                <a:rPr lang="en-US" altLang="ko-KR" sz="4400" b="1" dirty="0" smtClean="0"/>
                <a:t>(</a:t>
              </a:r>
              <a:r>
                <a:rPr lang="ko-KR" altLang="en-US" sz="4400" b="1" dirty="0" smtClean="0"/>
                <a:t>본명</a:t>
              </a:r>
              <a:r>
                <a:rPr lang="en-US" altLang="ko-KR" sz="4400" b="1" dirty="0" smtClean="0"/>
                <a:t>)</a:t>
              </a:r>
            </a:p>
            <a:p>
              <a:r>
                <a:rPr lang="ko-KR" altLang="en-US" sz="4400" b="1" dirty="0" err="1" smtClean="0"/>
                <a:t>하루노미야</a:t>
              </a:r>
              <a:endParaRPr lang="en-US" altLang="ko-KR" sz="4400" b="1" dirty="0" smtClean="0"/>
            </a:p>
            <a:p>
              <a:r>
                <a:rPr lang="en-US" altLang="ko-KR" sz="4400" b="1" dirty="0" smtClean="0"/>
                <a:t>(</a:t>
              </a:r>
              <a:r>
                <a:rPr lang="ko-KR" altLang="en-US" sz="4400" b="1" dirty="0" smtClean="0"/>
                <a:t>아명</a:t>
              </a:r>
              <a:r>
                <a:rPr lang="en-US" altLang="ko-KR" sz="4400" b="1" dirty="0" smtClean="0"/>
                <a:t>)</a:t>
              </a:r>
            </a:p>
            <a:p>
              <a:endParaRPr lang="en-US" altLang="ko-KR" sz="5400" b="1" dirty="0" smtClean="0"/>
            </a:p>
          </p:txBody>
        </p:sp>
      </p:grpSp>
      <p:sp>
        <p:nvSpPr>
          <p:cNvPr id="7" name="오른쪽 화살표 6"/>
          <p:cNvSpPr/>
          <p:nvPr/>
        </p:nvSpPr>
        <p:spPr>
          <a:xfrm>
            <a:off x="3779912" y="3284984"/>
            <a:ext cx="864096" cy="936104"/>
          </a:xfrm>
          <a:prstGeom prst="rightArrow">
            <a:avLst/>
          </a:prstGeom>
          <a:solidFill>
            <a:srgbClr val="0000CC"/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</p:spPr>
        <p:txBody>
          <a:bodyPr>
            <a:normAutofit/>
          </a:bodyPr>
          <a:lstStyle/>
          <a:p>
            <a:r>
              <a:rPr lang="ko-KR" altLang="en-US" sz="6600" b="1" dirty="0" err="1" smtClean="0">
                <a:solidFill>
                  <a:srgbClr val="FF0000"/>
                </a:solidFill>
              </a:rPr>
              <a:t>다이쇼</a:t>
            </a:r>
            <a:r>
              <a:rPr lang="ko-KR" altLang="en-US" sz="6600" b="1" dirty="0" smtClean="0"/>
              <a:t> 시대란</a:t>
            </a:r>
            <a:r>
              <a:rPr lang="en-US" altLang="ko-KR" sz="6600" b="1" dirty="0" smtClean="0"/>
              <a:t>?</a:t>
            </a:r>
            <a:endParaRPr lang="ko-KR" altLang="en-US" sz="6600" b="1" dirty="0"/>
          </a:p>
        </p:txBody>
      </p:sp>
      <p:grpSp>
        <p:nvGrpSpPr>
          <p:cNvPr id="3" name="그룹 5"/>
          <p:cNvGrpSpPr/>
          <p:nvPr/>
        </p:nvGrpSpPr>
        <p:grpSpPr>
          <a:xfrm>
            <a:off x="251520" y="1412776"/>
            <a:ext cx="8640960" cy="5040560"/>
            <a:chOff x="251520" y="1412776"/>
            <a:chExt cx="8640960" cy="5040560"/>
          </a:xfrm>
        </p:grpSpPr>
        <p:sp>
          <p:nvSpPr>
            <p:cNvPr id="4" name="직사각형 3"/>
            <p:cNvSpPr/>
            <p:nvPr/>
          </p:nvSpPr>
          <p:spPr>
            <a:xfrm>
              <a:off x="251520" y="1412776"/>
              <a:ext cx="8640960" cy="504056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51520" y="2091620"/>
              <a:ext cx="8640960" cy="37856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6000" b="1" dirty="0" smtClean="0"/>
                <a:t>1912-1926</a:t>
              </a:r>
            </a:p>
            <a:p>
              <a:pPr algn="ctr"/>
              <a:r>
                <a:rPr lang="ko-KR" altLang="en-US" sz="6000" b="1" dirty="0" err="1" smtClean="0"/>
                <a:t>다이쇼</a:t>
              </a:r>
              <a:r>
                <a:rPr lang="ko-KR" altLang="en-US" sz="6000" b="1" dirty="0" smtClean="0"/>
                <a:t> </a:t>
              </a:r>
              <a:r>
                <a:rPr lang="ko-KR" altLang="en-US" sz="6000" b="1" dirty="0" smtClean="0">
                  <a:solidFill>
                    <a:srgbClr val="0000CC"/>
                  </a:solidFill>
                </a:rPr>
                <a:t>데모크라시</a:t>
              </a:r>
              <a:r>
                <a:rPr lang="ko-KR" altLang="en-US" sz="6000" b="1" dirty="0" smtClean="0"/>
                <a:t>를 비롯 민권주의 운동이 일어난 시기</a:t>
              </a:r>
              <a:endParaRPr lang="ko-KR" altLang="en-US" sz="60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</p:spPr>
        <p:txBody>
          <a:bodyPr>
            <a:normAutofit/>
          </a:bodyPr>
          <a:lstStyle/>
          <a:p>
            <a:r>
              <a:rPr lang="ko-KR" altLang="en-US" sz="6600" b="1" dirty="0" err="1" smtClean="0">
                <a:solidFill>
                  <a:srgbClr val="FF0000"/>
                </a:solidFill>
              </a:rPr>
              <a:t>다이쇼</a:t>
            </a:r>
            <a:r>
              <a:rPr lang="ko-KR" altLang="en-US" sz="6600" b="1" dirty="0" smtClean="0"/>
              <a:t> 시대란</a:t>
            </a:r>
            <a:r>
              <a:rPr lang="en-US" altLang="ko-KR" sz="6600" b="1" dirty="0" smtClean="0"/>
              <a:t>?</a:t>
            </a:r>
            <a:endParaRPr lang="ko-KR" altLang="en-US" sz="6600" b="1" dirty="0"/>
          </a:p>
        </p:txBody>
      </p:sp>
      <p:sp>
        <p:nvSpPr>
          <p:cNvPr id="4" name="직사각형 3"/>
          <p:cNvSpPr/>
          <p:nvPr/>
        </p:nvSpPr>
        <p:spPr>
          <a:xfrm>
            <a:off x="251520" y="1412776"/>
            <a:ext cx="8640960" cy="50405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51520" y="2091620"/>
            <a:ext cx="864096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000" b="1" dirty="0" smtClean="0"/>
              <a:t>미약하게 나마</a:t>
            </a:r>
            <a:endParaRPr lang="en-US" altLang="ko-KR" sz="6000" b="1" dirty="0" smtClean="0"/>
          </a:p>
          <a:p>
            <a:pPr algn="ctr"/>
            <a:r>
              <a:rPr lang="ko-KR" altLang="en-US" sz="6000" b="1" dirty="0" smtClean="0">
                <a:solidFill>
                  <a:srgbClr val="0000CC"/>
                </a:solidFill>
              </a:rPr>
              <a:t>민주주의</a:t>
            </a:r>
            <a:r>
              <a:rPr lang="ko-KR" altLang="en-US" sz="6000" b="1" dirty="0" smtClean="0"/>
              <a:t> 사상 보급</a:t>
            </a:r>
            <a:endParaRPr lang="en-US" altLang="ko-KR" sz="6000" b="1" dirty="0" smtClean="0"/>
          </a:p>
          <a:p>
            <a:pPr algn="ctr"/>
            <a:r>
              <a:rPr lang="ko-KR" altLang="en-US" sz="6000" b="1" dirty="0" err="1" smtClean="0">
                <a:solidFill>
                  <a:srgbClr val="FF0000"/>
                </a:solidFill>
              </a:rPr>
              <a:t>다이쇼</a:t>
            </a:r>
            <a:r>
              <a:rPr lang="ko-KR" altLang="en-US" sz="6000" b="1" dirty="0" smtClean="0">
                <a:solidFill>
                  <a:srgbClr val="FF0000"/>
                </a:solidFill>
              </a:rPr>
              <a:t> </a:t>
            </a:r>
            <a:endParaRPr lang="en-US" altLang="ko-KR" sz="6000" b="1" dirty="0" smtClean="0">
              <a:solidFill>
                <a:srgbClr val="FF0000"/>
              </a:solidFill>
            </a:endParaRPr>
          </a:p>
          <a:p>
            <a:pPr algn="ctr"/>
            <a:r>
              <a:rPr lang="ko-KR" altLang="en-US" sz="6000" b="1" dirty="0" smtClean="0">
                <a:solidFill>
                  <a:srgbClr val="FF0000"/>
                </a:solidFill>
              </a:rPr>
              <a:t>데모크라시</a:t>
            </a:r>
            <a:endParaRPr lang="en-US" altLang="ko-KR" sz="6000" b="1" dirty="0" smtClean="0">
              <a:solidFill>
                <a:srgbClr val="FF0000"/>
              </a:solidFill>
            </a:endParaRPr>
          </a:p>
          <a:p>
            <a:pPr algn="ctr"/>
            <a:endParaRPr lang="ko-KR" altLang="en-US" sz="6000" b="1" dirty="0"/>
          </a:p>
        </p:txBody>
      </p:sp>
      <p:sp>
        <p:nvSpPr>
          <p:cNvPr id="6" name="오른쪽 화살표 5"/>
          <p:cNvSpPr/>
          <p:nvPr/>
        </p:nvSpPr>
        <p:spPr>
          <a:xfrm>
            <a:off x="1187624" y="4293096"/>
            <a:ext cx="1296144" cy="792088"/>
          </a:xfrm>
          <a:prstGeom prst="rightArrow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-99392"/>
            <a:ext cx="9144000" cy="1143000"/>
          </a:xfrm>
        </p:spPr>
        <p:txBody>
          <a:bodyPr>
            <a:normAutofit/>
          </a:bodyPr>
          <a:lstStyle/>
          <a:p>
            <a:r>
              <a:rPr lang="ko-KR" altLang="en-US" sz="6000" b="1" dirty="0" smtClean="0"/>
              <a:t>주요 정치 경제적 의의</a:t>
            </a:r>
            <a:endParaRPr lang="ko-KR" altLang="en-US" sz="6000" b="1" dirty="0"/>
          </a:p>
        </p:txBody>
      </p:sp>
      <p:grpSp>
        <p:nvGrpSpPr>
          <p:cNvPr id="3" name="그룹 16"/>
          <p:cNvGrpSpPr/>
          <p:nvPr/>
        </p:nvGrpSpPr>
        <p:grpSpPr>
          <a:xfrm>
            <a:off x="179514" y="980728"/>
            <a:ext cx="8784976" cy="1008112"/>
            <a:chOff x="179512" y="980728"/>
            <a:chExt cx="8784976" cy="1008112"/>
          </a:xfrm>
        </p:grpSpPr>
        <p:sp>
          <p:nvSpPr>
            <p:cNvPr id="4" name="직사각형 3"/>
            <p:cNvSpPr/>
            <p:nvPr/>
          </p:nvSpPr>
          <p:spPr>
            <a:xfrm>
              <a:off x="179512" y="980728"/>
              <a:ext cx="8784976" cy="100811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79512" y="1196752"/>
              <a:ext cx="871296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4400" b="1" dirty="0" smtClean="0"/>
                <a:t>1914</a:t>
              </a:r>
              <a:r>
                <a:rPr lang="ko-KR" altLang="en-US" sz="4400" b="1" dirty="0" smtClean="0"/>
                <a:t>년 제 </a:t>
              </a:r>
              <a:r>
                <a:rPr lang="en-US" altLang="ko-KR" sz="4400" b="1" dirty="0" smtClean="0"/>
                <a:t>1</a:t>
              </a:r>
              <a:r>
                <a:rPr lang="ko-KR" altLang="en-US" sz="4400" b="1" dirty="0" smtClean="0"/>
                <a:t>차 세계대전</a:t>
              </a:r>
              <a:endParaRPr lang="ko-KR" altLang="en-US" sz="4400" b="1" dirty="0"/>
            </a:p>
          </p:txBody>
        </p:sp>
      </p:grpSp>
      <p:grpSp>
        <p:nvGrpSpPr>
          <p:cNvPr id="5" name="그룹 17"/>
          <p:cNvGrpSpPr/>
          <p:nvPr/>
        </p:nvGrpSpPr>
        <p:grpSpPr>
          <a:xfrm>
            <a:off x="179514" y="2132856"/>
            <a:ext cx="8784976" cy="1008112"/>
            <a:chOff x="179512" y="2132856"/>
            <a:chExt cx="8784976" cy="1008112"/>
          </a:xfrm>
        </p:grpSpPr>
        <p:sp>
          <p:nvSpPr>
            <p:cNvPr id="8" name="직사각형 7"/>
            <p:cNvSpPr/>
            <p:nvPr/>
          </p:nvSpPr>
          <p:spPr>
            <a:xfrm>
              <a:off x="179512" y="2132856"/>
              <a:ext cx="8784976" cy="100811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16024" y="2348880"/>
              <a:ext cx="867645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4400" b="1" dirty="0" smtClean="0"/>
                <a:t>1918</a:t>
              </a:r>
              <a:r>
                <a:rPr lang="ko-KR" altLang="en-US" sz="4400" b="1" dirty="0" smtClean="0"/>
                <a:t>년 쌀 소동</a:t>
              </a:r>
              <a:endParaRPr lang="ko-KR" altLang="en-US" sz="4400" b="1" dirty="0"/>
            </a:p>
          </p:txBody>
        </p:sp>
      </p:grpSp>
      <p:grpSp>
        <p:nvGrpSpPr>
          <p:cNvPr id="6" name="그룹 18"/>
          <p:cNvGrpSpPr/>
          <p:nvPr/>
        </p:nvGrpSpPr>
        <p:grpSpPr>
          <a:xfrm>
            <a:off x="179514" y="3284984"/>
            <a:ext cx="8784976" cy="1008112"/>
            <a:chOff x="179512" y="3284984"/>
            <a:chExt cx="8784976" cy="1008112"/>
          </a:xfrm>
        </p:grpSpPr>
        <p:sp>
          <p:nvSpPr>
            <p:cNvPr id="9" name="직사각형 8"/>
            <p:cNvSpPr/>
            <p:nvPr/>
          </p:nvSpPr>
          <p:spPr>
            <a:xfrm>
              <a:off x="179512" y="3284984"/>
              <a:ext cx="8784976" cy="100811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79512" y="3429000"/>
              <a:ext cx="871296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4400" b="1" dirty="0" smtClean="0"/>
                <a:t>1919</a:t>
              </a:r>
              <a:r>
                <a:rPr lang="ko-KR" altLang="en-US" sz="4400" b="1" dirty="0" smtClean="0"/>
                <a:t>년</a:t>
              </a:r>
              <a:r>
                <a:rPr lang="en-US" altLang="ko-KR" sz="4400" b="1" dirty="0" smtClean="0"/>
                <a:t> 3.1</a:t>
              </a:r>
              <a:r>
                <a:rPr lang="ko-KR" altLang="en-US" sz="4400" b="1" dirty="0" smtClean="0"/>
                <a:t>운동</a:t>
              </a:r>
              <a:endParaRPr lang="ko-KR" altLang="en-US" sz="4400" b="1" dirty="0"/>
            </a:p>
          </p:txBody>
        </p:sp>
      </p:grpSp>
      <p:grpSp>
        <p:nvGrpSpPr>
          <p:cNvPr id="7" name="그룹 19"/>
          <p:cNvGrpSpPr/>
          <p:nvPr/>
        </p:nvGrpSpPr>
        <p:grpSpPr>
          <a:xfrm>
            <a:off x="179514" y="4509120"/>
            <a:ext cx="8784976" cy="1008112"/>
            <a:chOff x="179512" y="4509120"/>
            <a:chExt cx="8784976" cy="1008112"/>
          </a:xfrm>
        </p:grpSpPr>
        <p:sp>
          <p:nvSpPr>
            <p:cNvPr id="10" name="직사각형 9"/>
            <p:cNvSpPr/>
            <p:nvPr/>
          </p:nvSpPr>
          <p:spPr>
            <a:xfrm>
              <a:off x="179512" y="4509120"/>
              <a:ext cx="8784976" cy="100811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79512" y="4653136"/>
              <a:ext cx="878497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4400" b="1" dirty="0" smtClean="0"/>
                <a:t>1923</a:t>
              </a:r>
              <a:r>
                <a:rPr lang="ko-KR" altLang="en-US" sz="4400" b="1" dirty="0" smtClean="0"/>
                <a:t>년 관동 대지진</a:t>
              </a:r>
              <a:endParaRPr lang="ko-KR" altLang="en-US" sz="4400" b="1" dirty="0"/>
            </a:p>
          </p:txBody>
        </p:sp>
      </p:grpSp>
      <p:grpSp>
        <p:nvGrpSpPr>
          <p:cNvPr id="17" name="그룹 20"/>
          <p:cNvGrpSpPr/>
          <p:nvPr/>
        </p:nvGrpSpPr>
        <p:grpSpPr>
          <a:xfrm>
            <a:off x="179514" y="5733256"/>
            <a:ext cx="8784976" cy="1008112"/>
            <a:chOff x="179512" y="5733256"/>
            <a:chExt cx="8784976" cy="1008112"/>
          </a:xfrm>
        </p:grpSpPr>
        <p:sp>
          <p:nvSpPr>
            <p:cNvPr id="11" name="직사각형 10"/>
            <p:cNvSpPr/>
            <p:nvPr/>
          </p:nvSpPr>
          <p:spPr>
            <a:xfrm>
              <a:off x="179512" y="5733256"/>
              <a:ext cx="8784976" cy="100811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51520" y="5877272"/>
              <a:ext cx="864096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4400" b="1" dirty="0" smtClean="0"/>
                <a:t>1925</a:t>
              </a:r>
              <a:r>
                <a:rPr lang="ko-KR" altLang="en-US" sz="4400" b="1" dirty="0" smtClean="0"/>
                <a:t>년 </a:t>
              </a:r>
              <a:r>
                <a:rPr lang="ko-KR" altLang="en-US" sz="4400" b="1" dirty="0" smtClean="0">
                  <a:solidFill>
                    <a:srgbClr val="FF0000"/>
                  </a:solidFill>
                </a:rPr>
                <a:t>보</a:t>
              </a:r>
              <a:r>
                <a:rPr lang="ko-KR" altLang="en-US" sz="4300" b="1" dirty="0" smtClean="0">
                  <a:solidFill>
                    <a:srgbClr val="FF0000"/>
                  </a:solidFill>
                </a:rPr>
                <a:t>통</a:t>
              </a:r>
              <a:r>
                <a:rPr lang="ko-KR" alt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ko-KR" altLang="en-US" sz="4400" b="1" dirty="0" smtClean="0">
                  <a:solidFill>
                    <a:srgbClr val="FF0000"/>
                  </a:solidFill>
                </a:rPr>
                <a:t>선거법 </a:t>
              </a:r>
              <a:r>
                <a:rPr lang="ko-KR" altLang="en-US" sz="4400" b="1" dirty="0" smtClean="0"/>
                <a:t>공표</a:t>
              </a:r>
              <a:endParaRPr lang="ko-KR" altLang="en-US" sz="44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쌀소동 기사.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</p:spPr>
        <p:txBody>
          <a:bodyPr>
            <a:normAutofit/>
          </a:bodyPr>
          <a:lstStyle/>
          <a:p>
            <a:r>
              <a:rPr lang="ko-KR" altLang="en-US" sz="6600" b="1" dirty="0" smtClean="0">
                <a:solidFill>
                  <a:srgbClr val="0000FF"/>
                </a:solidFill>
              </a:rPr>
              <a:t>쌀 소동</a:t>
            </a:r>
            <a:endParaRPr lang="ko-KR" altLang="en-US" sz="6600" b="1" dirty="0">
              <a:solidFill>
                <a:srgbClr val="0000FF"/>
              </a:solidFill>
            </a:endParaRPr>
          </a:p>
        </p:txBody>
      </p:sp>
      <p:grpSp>
        <p:nvGrpSpPr>
          <p:cNvPr id="3" name="그룹 8"/>
          <p:cNvGrpSpPr/>
          <p:nvPr/>
        </p:nvGrpSpPr>
        <p:grpSpPr>
          <a:xfrm>
            <a:off x="395536" y="1916832"/>
            <a:ext cx="4320480" cy="3960440"/>
            <a:chOff x="395536" y="1268760"/>
            <a:chExt cx="4320480" cy="3312368"/>
          </a:xfrm>
        </p:grpSpPr>
        <p:sp>
          <p:nvSpPr>
            <p:cNvPr id="5" name="폭발 1 4"/>
            <p:cNvSpPr/>
            <p:nvPr/>
          </p:nvSpPr>
          <p:spPr>
            <a:xfrm>
              <a:off x="395536" y="1268760"/>
              <a:ext cx="4320480" cy="3312368"/>
            </a:xfrm>
            <a:prstGeom prst="irregularSeal1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971600" y="2132856"/>
              <a:ext cx="2880320" cy="12098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4400" b="1" dirty="0" smtClean="0"/>
                <a:t>제 </a:t>
              </a:r>
              <a:r>
                <a:rPr lang="en-US" altLang="ko-KR" sz="4400" b="1" dirty="0" smtClean="0"/>
                <a:t>1</a:t>
              </a:r>
              <a:r>
                <a:rPr lang="ko-KR" altLang="en-US" sz="4400" b="1" dirty="0" smtClean="0"/>
                <a:t>차 세계대전</a:t>
              </a:r>
              <a:endParaRPr lang="ko-KR" altLang="en-US" sz="4400" b="1" dirty="0"/>
            </a:p>
          </p:txBody>
        </p:sp>
      </p:grpSp>
      <p:grpSp>
        <p:nvGrpSpPr>
          <p:cNvPr id="4" name="그룹 9"/>
          <p:cNvGrpSpPr/>
          <p:nvPr/>
        </p:nvGrpSpPr>
        <p:grpSpPr>
          <a:xfrm>
            <a:off x="4283968" y="1124744"/>
            <a:ext cx="4176464" cy="5400600"/>
            <a:chOff x="4788024" y="1124744"/>
            <a:chExt cx="4176464" cy="5400600"/>
          </a:xfrm>
        </p:grpSpPr>
        <p:sp>
          <p:nvSpPr>
            <p:cNvPr id="7" name="위쪽 화살표 6"/>
            <p:cNvSpPr/>
            <p:nvPr/>
          </p:nvSpPr>
          <p:spPr>
            <a:xfrm>
              <a:off x="5652120" y="1124744"/>
              <a:ext cx="2808312" cy="5400600"/>
            </a:xfrm>
            <a:prstGeom prst="upArrow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788024" y="2593935"/>
              <a:ext cx="4176464" cy="31393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6600" b="1" dirty="0" smtClean="0"/>
                <a:t>물가폭등</a:t>
              </a:r>
              <a:endParaRPr lang="en-US" altLang="ko-KR" sz="6600" b="1" dirty="0" smtClean="0"/>
            </a:p>
            <a:p>
              <a:pPr algn="ctr"/>
              <a:endParaRPr lang="en-US" altLang="ko-KR" sz="6600" b="1" dirty="0" smtClean="0"/>
            </a:p>
            <a:p>
              <a:pPr algn="ctr"/>
              <a:r>
                <a:rPr lang="ko-KR" altLang="en-US" sz="6600" b="1" dirty="0" smtClean="0"/>
                <a:t>쌀값 폭등</a:t>
              </a:r>
              <a:endParaRPr lang="ko-KR" altLang="en-US" sz="66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</p:spPr>
        <p:txBody>
          <a:bodyPr>
            <a:normAutofit/>
          </a:bodyPr>
          <a:lstStyle/>
          <a:p>
            <a:r>
              <a:rPr lang="ko-KR" altLang="en-US" sz="6600" b="1" dirty="0" smtClean="0">
                <a:solidFill>
                  <a:srgbClr val="0000FF"/>
                </a:solidFill>
              </a:rPr>
              <a:t>경제의 하락세</a:t>
            </a:r>
            <a:endParaRPr lang="ko-KR" altLang="en-US" sz="6600" b="1" dirty="0">
              <a:solidFill>
                <a:srgbClr val="0000FF"/>
              </a:solidFill>
            </a:endParaRPr>
          </a:p>
        </p:txBody>
      </p:sp>
      <p:pic>
        <p:nvPicPr>
          <p:cNvPr id="10242" name="Picture 2" descr="http://thumbnail.egloos.net/600x0/http:/pds25.egloos.com/pds/201308/23/39/a0048039_5216d3bab58df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1340768"/>
            <a:ext cx="7128792" cy="3960440"/>
          </a:xfrm>
          <a:prstGeom prst="rect">
            <a:avLst/>
          </a:prstGeom>
          <a:noFill/>
        </p:spPr>
      </p:pic>
      <p:sp>
        <p:nvSpPr>
          <p:cNvPr id="6" name="오른쪽 화살표 5"/>
          <p:cNvSpPr/>
          <p:nvPr/>
        </p:nvSpPr>
        <p:spPr>
          <a:xfrm>
            <a:off x="3563888" y="5661248"/>
            <a:ext cx="1152128" cy="648072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오른쪽 화살표 6"/>
          <p:cNvSpPr/>
          <p:nvPr/>
        </p:nvSpPr>
        <p:spPr>
          <a:xfrm rot="5400000">
            <a:off x="7380312" y="5733256"/>
            <a:ext cx="1080120" cy="648072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0" y="5530006"/>
            <a:ext cx="35638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400" b="1" dirty="0" smtClean="0">
                <a:solidFill>
                  <a:srgbClr val="FF0000"/>
                </a:solidFill>
              </a:rPr>
              <a:t>도시이동</a:t>
            </a:r>
            <a:endParaRPr lang="ko-KR" altLang="en-US" sz="54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32040" y="5517232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400" b="1" dirty="0" smtClean="0">
                <a:solidFill>
                  <a:srgbClr val="FF0000"/>
                </a:solidFill>
              </a:rPr>
              <a:t>쌀 생산</a:t>
            </a:r>
            <a:endParaRPr lang="ko-KR" altLang="en-US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</TotalTime>
  <Words>348</Words>
  <Application>Microsoft Office PowerPoint</Application>
  <PresentationFormat>화면 슬라이드 쇼(4:3)</PresentationFormat>
  <Paragraphs>119</Paragraphs>
  <Slides>25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25</vt:i4>
      </vt:variant>
    </vt:vector>
  </HeadingPairs>
  <TitlesOfParts>
    <vt:vector size="26" baseType="lpstr">
      <vt:lpstr>Office 테마</vt:lpstr>
      <vt:lpstr>다이쇼 시대의 정치&amp;경제</vt:lpstr>
      <vt:lpstr>개요</vt:lpstr>
      <vt:lpstr>개요</vt:lpstr>
      <vt:lpstr>다이쇼 천황</vt:lpstr>
      <vt:lpstr>다이쇼 시대란?</vt:lpstr>
      <vt:lpstr>다이쇼 시대란?</vt:lpstr>
      <vt:lpstr>주요 정치 경제적 의의</vt:lpstr>
      <vt:lpstr>쌀 소동</vt:lpstr>
      <vt:lpstr>경제의 하락세</vt:lpstr>
      <vt:lpstr>관동대지진 (1923.09.01)</vt:lpstr>
      <vt:lpstr>관동대지진</vt:lpstr>
      <vt:lpstr>관동대지진</vt:lpstr>
      <vt:lpstr>관동대지진 관련 영상</vt:lpstr>
      <vt:lpstr>다이쇼 정변</vt:lpstr>
      <vt:lpstr>데모크라시</vt:lpstr>
      <vt:lpstr>데모크라시</vt:lpstr>
      <vt:lpstr>데모크라시의 출발점</vt:lpstr>
      <vt:lpstr>러일전쟁 관련 영상</vt:lpstr>
      <vt:lpstr>데모크라시</vt:lpstr>
      <vt:lpstr>데모크라시 1기 (1905년 -1914년)</vt:lpstr>
      <vt:lpstr>데모크라시 2기 (1914년~1918년)</vt:lpstr>
      <vt:lpstr>요시노 사쿠조</vt:lpstr>
      <vt:lpstr>데모크라시 3기  (1918년~1925년)</vt:lpstr>
      <vt:lpstr>보통선거법</vt:lpstr>
      <vt:lpstr>보통선거법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다이쇼 시대</dc:title>
  <dc:creator>samsung</dc:creator>
  <cp:lastModifiedBy>samsung</cp:lastModifiedBy>
  <cp:revision>46</cp:revision>
  <dcterms:created xsi:type="dcterms:W3CDTF">2017-12-14T06:56:57Z</dcterms:created>
  <dcterms:modified xsi:type="dcterms:W3CDTF">2018-10-08T21:01:12Z</dcterms:modified>
</cp:coreProperties>
</file>