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2A57-F794-4FD8-93E5-14E400F91543}" type="datetimeFigureOut">
              <a:rPr lang="ko-KR" altLang="en-US" smtClean="0"/>
              <a:t>2018-11-04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082-4911-40E7-928C-9666723CA5B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2A57-F794-4FD8-93E5-14E400F91543}" type="datetimeFigureOut">
              <a:rPr lang="ko-KR" altLang="en-US" smtClean="0"/>
              <a:t>2018-11-04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082-4911-40E7-928C-9666723CA5B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2A57-F794-4FD8-93E5-14E400F91543}" type="datetimeFigureOut">
              <a:rPr lang="ko-KR" altLang="en-US" smtClean="0"/>
              <a:t>2018-11-04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082-4911-40E7-928C-9666723CA5B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2A57-F794-4FD8-93E5-14E400F91543}" type="datetimeFigureOut">
              <a:rPr lang="ko-KR" altLang="en-US" smtClean="0"/>
              <a:t>2018-11-04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082-4911-40E7-928C-9666723CA5B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2A57-F794-4FD8-93E5-14E400F91543}" type="datetimeFigureOut">
              <a:rPr lang="ko-KR" altLang="en-US" smtClean="0"/>
              <a:t>2018-11-04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082-4911-40E7-928C-9666723CA5B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2A57-F794-4FD8-93E5-14E400F91543}" type="datetimeFigureOut">
              <a:rPr lang="ko-KR" altLang="en-US" smtClean="0"/>
              <a:t>2018-11-04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082-4911-40E7-928C-9666723CA5B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2A57-F794-4FD8-93E5-14E400F91543}" type="datetimeFigureOut">
              <a:rPr lang="ko-KR" altLang="en-US" smtClean="0"/>
              <a:t>2018-11-04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082-4911-40E7-928C-9666723CA5B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2A57-F794-4FD8-93E5-14E400F91543}" type="datetimeFigureOut">
              <a:rPr lang="ko-KR" altLang="en-US" smtClean="0"/>
              <a:t>2018-11-04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082-4911-40E7-928C-9666723CA5B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2A57-F794-4FD8-93E5-14E400F91543}" type="datetimeFigureOut">
              <a:rPr lang="ko-KR" altLang="en-US" smtClean="0"/>
              <a:t>2018-11-04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082-4911-40E7-928C-9666723CA5B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2A57-F794-4FD8-93E5-14E400F91543}" type="datetimeFigureOut">
              <a:rPr lang="ko-KR" altLang="en-US" smtClean="0"/>
              <a:t>2018-11-04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082-4911-40E7-928C-9666723CA5B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2A57-F794-4FD8-93E5-14E400F91543}" type="datetimeFigureOut">
              <a:rPr lang="ko-KR" altLang="en-US" smtClean="0"/>
              <a:t>2018-11-04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0082-4911-40E7-928C-9666723CA5B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42A57-F794-4FD8-93E5-14E400F91543}" type="datetimeFigureOut">
              <a:rPr lang="ko-KR" altLang="en-US" smtClean="0"/>
              <a:t>2018-11-04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0082-4911-40E7-928C-9666723CA5B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문화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21319931 </a:t>
            </a:r>
            <a:r>
              <a:rPr lang="ko-KR" altLang="en-US" dirty="0" smtClean="0"/>
              <a:t>박정호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(5)</a:t>
            </a:r>
            <a:r>
              <a:rPr lang="ko-KR" altLang="en-US" dirty="0"/>
              <a:t>근세일본의 </a:t>
            </a:r>
            <a:r>
              <a:rPr lang="ko-KR" altLang="en-US" dirty="0" smtClean="0"/>
              <a:t>교육</a:t>
            </a:r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5076056" y="1052736"/>
            <a:ext cx="3096344" cy="144016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dirty="0" err="1" smtClean="0"/>
              <a:t>번교</a:t>
            </a:r>
            <a:r>
              <a:rPr lang="en-US" altLang="ko-KR" dirty="0"/>
              <a:t>(</a:t>
            </a:r>
            <a:r>
              <a:rPr lang="ko-KR" altLang="en-US" dirty="0" err="1"/>
              <a:t>藩校</a:t>
            </a:r>
            <a:r>
              <a:rPr lang="en-US" altLang="ko-KR" dirty="0" smtClean="0"/>
              <a:t>)</a:t>
            </a:r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사숙</a:t>
            </a:r>
            <a:r>
              <a:rPr lang="en-US" altLang="ko-KR" dirty="0"/>
              <a:t>(</a:t>
            </a:r>
            <a:r>
              <a:rPr lang="ko-KR" altLang="en-US" dirty="0"/>
              <a:t>私塾</a:t>
            </a:r>
            <a:r>
              <a:rPr lang="en-US" altLang="ko-KR" dirty="0"/>
              <a:t>)</a:t>
            </a:r>
          </a:p>
          <a:p>
            <a:pPr algn="ctr"/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971600" y="1052736"/>
            <a:ext cx="3096344" cy="144016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테라코야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7344816" cy="394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052736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(1)</a:t>
            </a:r>
            <a:r>
              <a:rPr lang="ko-KR" altLang="en-US" dirty="0" smtClean="0"/>
              <a:t>시대적 배경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(2)</a:t>
            </a:r>
            <a:r>
              <a:rPr lang="ko-KR" altLang="en-US" dirty="0" err="1" smtClean="0"/>
              <a:t>가세이</a:t>
            </a:r>
            <a:r>
              <a:rPr lang="ko-KR" altLang="en-US" dirty="0" smtClean="0"/>
              <a:t> 문화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(3) </a:t>
            </a:r>
            <a:r>
              <a:rPr lang="ko-KR" altLang="en-US" dirty="0" smtClean="0"/>
              <a:t>에도 시대 문학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(4) </a:t>
            </a:r>
            <a:r>
              <a:rPr lang="ko-KR" altLang="en-US" dirty="0" smtClean="0"/>
              <a:t>에도 시대 건축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(5)</a:t>
            </a:r>
            <a:r>
              <a:rPr lang="ko-KR" altLang="en-US" dirty="0" smtClean="0"/>
              <a:t>에도 시대 교육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(1) </a:t>
            </a:r>
            <a:r>
              <a:rPr lang="ko-KR" altLang="en-US" dirty="0" smtClean="0"/>
              <a:t>시대적 배경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323528" y="2348880"/>
            <a:ext cx="3168352" cy="158417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쇄국 정책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067944" y="2708920"/>
            <a:ext cx="93610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5292080" y="3573016"/>
            <a:ext cx="3168352" cy="158417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</a:rPr>
              <a:t>쵸닌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상인 계급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220072" y="1052736"/>
            <a:ext cx="3168352" cy="158417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</a:rPr>
              <a:t>가세이</a:t>
            </a:r>
            <a:r>
              <a:rPr lang="en-US" altLang="ko-KR" sz="2400" dirty="0"/>
              <a:t>(</a:t>
            </a:r>
            <a:r>
              <a:rPr lang="ko-KR" altLang="en-US" sz="2400" dirty="0"/>
              <a:t>化政</a:t>
            </a:r>
            <a:r>
              <a:rPr lang="en-US" altLang="ko-KR" sz="2400" dirty="0"/>
              <a:t>)</a:t>
            </a: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 문화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(2) </a:t>
            </a:r>
            <a:r>
              <a:rPr lang="ko-KR" altLang="en-US" dirty="0" smtClean="0"/>
              <a:t>가세이문화</a:t>
            </a:r>
            <a:endParaRPr lang="en-US" altLang="ko-KR" dirty="0" smtClean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899592" y="1484784"/>
            <a:ext cx="7776864" cy="8640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범국민 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전국적으로 퍼짐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899592" y="2780928"/>
            <a:ext cx="7776864" cy="8640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상인계급에 의해 도시와 지방 교류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971600" y="4005064"/>
            <a:ext cx="7776864" cy="8640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실증 적인 연구 발전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971600" y="5301208"/>
            <a:ext cx="7776864" cy="8640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현실직시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비판적 사상의 출현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(3) </a:t>
            </a:r>
            <a:r>
              <a:rPr lang="ko-KR" altLang="en-US" dirty="0" err="1" smtClean="0"/>
              <a:t>에도시대</a:t>
            </a:r>
            <a:r>
              <a:rPr lang="ko-KR" altLang="en-US" dirty="0" smtClean="0"/>
              <a:t> 문학</a:t>
            </a:r>
            <a:endParaRPr lang="en-US" altLang="ko-KR" dirty="0" smtClean="0"/>
          </a:p>
          <a:p>
            <a:r>
              <a:rPr lang="en-US" altLang="ko-KR" dirty="0" smtClean="0"/>
              <a:t>   1</a:t>
            </a:r>
            <a:r>
              <a:rPr lang="en-US" altLang="ko-KR" dirty="0"/>
              <a:t>) </a:t>
            </a:r>
            <a:r>
              <a:rPr lang="ko-KR" altLang="en-US" dirty="0" err="1"/>
              <a:t>가미가타</a:t>
            </a:r>
            <a:r>
              <a:rPr lang="en-US" altLang="ko-KR" dirty="0"/>
              <a:t>(</a:t>
            </a:r>
            <a:r>
              <a:rPr lang="ko-KR" altLang="en-US" dirty="0"/>
              <a:t>上方</a:t>
            </a:r>
            <a:r>
              <a:rPr lang="en-US" altLang="ko-KR" dirty="0"/>
              <a:t>) </a:t>
            </a:r>
            <a:r>
              <a:rPr lang="ko-KR" altLang="en-US" dirty="0"/>
              <a:t>중심의 전기 문학</a:t>
            </a:r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508104" y="1268760"/>
            <a:ext cx="3024336" cy="144016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dirty="0" err="1" smtClean="0"/>
              <a:t>가미가타</a:t>
            </a:r>
            <a:r>
              <a:rPr lang="en-US" altLang="ko-KR" dirty="0" smtClean="0"/>
              <a:t>(</a:t>
            </a:r>
            <a:r>
              <a:rPr lang="ko-KR" altLang="en-US" dirty="0" smtClean="0"/>
              <a:t>上方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pPr algn="ctr"/>
            <a:r>
              <a:rPr lang="ko-KR" altLang="en-US" dirty="0" smtClean="0"/>
              <a:t> 문학</a:t>
            </a:r>
            <a:endParaRPr lang="ko-KR" altLang="en-US" dirty="0"/>
          </a:p>
          <a:p>
            <a:pPr algn="ctr"/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899592" y="1340768"/>
            <a:ext cx="3024336" cy="144016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17</a:t>
            </a:r>
            <a:r>
              <a:rPr lang="ko-KR" altLang="en-US" dirty="0" smtClean="0"/>
              <a:t>세기 </a:t>
            </a:r>
            <a:endParaRPr lang="en-US" altLang="ko-KR" dirty="0" smtClean="0"/>
          </a:p>
          <a:p>
            <a:pPr algn="ctr"/>
            <a:r>
              <a:rPr lang="ko-KR" altLang="en-US" dirty="0" err="1"/>
              <a:t>겐로쿠</a:t>
            </a:r>
            <a:r>
              <a:rPr lang="en-US" altLang="ko-KR" dirty="0"/>
              <a:t>(</a:t>
            </a:r>
            <a:r>
              <a:rPr lang="ko-KR" altLang="en-US" dirty="0" err="1"/>
              <a:t>元祿</a:t>
            </a:r>
            <a:r>
              <a:rPr lang="en-US" altLang="ko-KR" dirty="0"/>
              <a:t>) </a:t>
            </a:r>
            <a:r>
              <a:rPr lang="ko-KR" altLang="en-US" dirty="0" smtClean="0"/>
              <a:t>시대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교토</a:t>
            </a:r>
            <a:r>
              <a:rPr lang="ko-KR" altLang="en-US" dirty="0" smtClean="0"/>
              <a:t> </a:t>
            </a:r>
            <a:r>
              <a:rPr lang="en-US" altLang="ko-KR" dirty="0" smtClean="0"/>
              <a:t>AND </a:t>
            </a:r>
            <a:r>
              <a:rPr lang="ko-KR" altLang="en-US" dirty="0" smtClean="0"/>
              <a:t>오사카</a:t>
            </a:r>
            <a:endParaRPr lang="ko-KR" altLang="en-US" dirty="0"/>
          </a:p>
          <a:p>
            <a:pPr algn="ctr"/>
            <a:endParaRPr lang="ko-KR" altLang="en-US" dirty="0"/>
          </a:p>
        </p:txBody>
      </p:sp>
      <p:sp>
        <p:nvSpPr>
          <p:cNvPr id="7" name="오른쪽 화살표 6"/>
          <p:cNvSpPr/>
          <p:nvPr/>
        </p:nvSpPr>
        <p:spPr>
          <a:xfrm>
            <a:off x="4355976" y="1628800"/>
            <a:ext cx="7920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98796680" descr="EMB000002cc4c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8572649" cy="25922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20072" y="594928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『</a:t>
            </a:r>
            <a:r>
              <a:rPr lang="ko-KR" altLang="en-US" dirty="0" err="1"/>
              <a:t>오쿠노호소미치</a:t>
            </a:r>
            <a:r>
              <a:rPr lang="en-US" altLang="ko-KR" dirty="0"/>
              <a:t>(</a:t>
            </a:r>
            <a:r>
              <a:rPr lang="ko-KR" altLang="en-US" dirty="0"/>
              <a:t>奧の細道</a:t>
            </a:r>
            <a:r>
              <a:rPr lang="en-US" altLang="ko-KR" dirty="0"/>
              <a:t>)』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(3) </a:t>
            </a:r>
            <a:r>
              <a:rPr lang="ko-KR" altLang="en-US" dirty="0" err="1" smtClean="0"/>
              <a:t>에도시대</a:t>
            </a:r>
            <a:r>
              <a:rPr lang="ko-KR" altLang="en-US" dirty="0" smtClean="0"/>
              <a:t> 문학</a:t>
            </a:r>
            <a:endParaRPr lang="en-US" altLang="ko-KR" dirty="0" smtClean="0"/>
          </a:p>
          <a:p>
            <a:r>
              <a:rPr lang="en-US" altLang="ko-KR" dirty="0" smtClean="0"/>
              <a:t>   2</a:t>
            </a:r>
            <a:r>
              <a:rPr lang="en-US" altLang="ko-KR" dirty="0"/>
              <a:t>) </a:t>
            </a:r>
            <a:r>
              <a:rPr lang="ko-KR" altLang="en-US" dirty="0"/>
              <a:t>에도</a:t>
            </a:r>
            <a:r>
              <a:rPr lang="en-US" altLang="ko-KR" dirty="0"/>
              <a:t>(</a:t>
            </a:r>
            <a:r>
              <a:rPr lang="ko-KR" altLang="en-US" dirty="0"/>
              <a:t>江戶</a:t>
            </a:r>
            <a:r>
              <a:rPr lang="en-US" altLang="ko-KR" dirty="0"/>
              <a:t>) </a:t>
            </a:r>
            <a:r>
              <a:rPr lang="ko-KR" altLang="en-US" dirty="0"/>
              <a:t>중심의 후기 문학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55576" y="1340768"/>
            <a:ext cx="4176464" cy="129614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dirty="0" err="1" smtClean="0"/>
              <a:t>분카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분세이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/>
              <a:t>文化</a:t>
            </a:r>
            <a:r>
              <a:rPr lang="en-US" altLang="ko-KR" dirty="0"/>
              <a:t>·</a:t>
            </a:r>
            <a:r>
              <a:rPr lang="ko-KR" altLang="en-US" dirty="0"/>
              <a:t>文政</a:t>
            </a:r>
            <a:r>
              <a:rPr lang="en-US" altLang="ko-KR" dirty="0"/>
              <a:t>)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시대</a:t>
            </a:r>
            <a:endParaRPr lang="ko-KR" altLang="en-US" dirty="0"/>
          </a:p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2996952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</a:t>
            </a:r>
            <a:r>
              <a:rPr lang="ko-KR" altLang="en-US" dirty="0" err="1"/>
              <a:t>하이카이</a:t>
            </a:r>
            <a:r>
              <a:rPr lang="en-US" altLang="ko-KR" dirty="0"/>
              <a:t>(</a:t>
            </a:r>
            <a:r>
              <a:rPr lang="ko-KR" altLang="en-US" dirty="0" err="1"/>
              <a:t>俳諧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② </a:t>
            </a:r>
            <a:r>
              <a:rPr lang="ko-KR" altLang="en-US" dirty="0" err="1"/>
              <a:t>교카</a:t>
            </a:r>
            <a:r>
              <a:rPr lang="en-US" altLang="ko-KR" dirty="0"/>
              <a:t>(</a:t>
            </a:r>
            <a:r>
              <a:rPr lang="ko-KR" altLang="en-US" dirty="0" err="1"/>
              <a:t>狂歌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③ </a:t>
            </a:r>
            <a:r>
              <a:rPr lang="ko-KR" altLang="en-US" dirty="0" err="1"/>
              <a:t>센류</a:t>
            </a:r>
            <a:r>
              <a:rPr lang="en-US" altLang="ko-KR" dirty="0"/>
              <a:t>(</a:t>
            </a:r>
            <a:r>
              <a:rPr lang="ko-KR" altLang="en-US" dirty="0" err="1"/>
              <a:t>川柳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④</a:t>
            </a:r>
            <a:r>
              <a:rPr lang="ko-KR" altLang="en-US" dirty="0" err="1"/>
              <a:t>가나조시</a:t>
            </a:r>
            <a:r>
              <a:rPr lang="en-US" altLang="ko-KR" dirty="0"/>
              <a:t>(</a:t>
            </a:r>
            <a:r>
              <a:rPr lang="ko-KR" altLang="en-US" dirty="0"/>
              <a:t>仮名草子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/>
              <a:t>⑤</a:t>
            </a:r>
            <a:r>
              <a:rPr lang="ko-KR" altLang="en-US" dirty="0" err="1"/>
              <a:t>우키요조시</a:t>
            </a:r>
            <a:r>
              <a:rPr lang="en-US" altLang="ko-KR" dirty="0"/>
              <a:t>(</a:t>
            </a:r>
            <a:r>
              <a:rPr lang="ko-KR" altLang="en-US" dirty="0"/>
              <a:t>浮世草子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98796680" descr="EMB000002cc4c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256382" cy="46085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28184" y="60932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 err="1"/>
              <a:t>우게츠모노가타리</a:t>
            </a:r>
            <a:r>
              <a:rPr lang="en-US" altLang="ko-KR" dirty="0"/>
              <a:t>&gt;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(4) </a:t>
            </a:r>
            <a:r>
              <a:rPr lang="ko-KR" altLang="en-US" dirty="0" err="1" smtClean="0"/>
              <a:t>에도시대</a:t>
            </a:r>
            <a:r>
              <a:rPr lang="ko-KR" altLang="en-US" dirty="0" smtClean="0"/>
              <a:t> 건축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899592" y="1124744"/>
            <a:ext cx="7128792" cy="9361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/>
              <a:t>에도성</a:t>
            </a:r>
            <a:r>
              <a:rPr lang="en-US" altLang="ko-KR" dirty="0"/>
              <a:t>(</a:t>
            </a:r>
            <a:r>
              <a:rPr lang="ko-KR" altLang="en-US" dirty="0"/>
              <a:t>江戶城</a:t>
            </a:r>
            <a:r>
              <a:rPr lang="en-US" altLang="ko-KR" dirty="0" smtClean="0"/>
              <a:t>) </a:t>
            </a:r>
            <a:r>
              <a:rPr lang="ko-KR" altLang="en-US" dirty="0" smtClean="0"/>
              <a:t>주변 </a:t>
            </a:r>
            <a:r>
              <a:rPr lang="ko-KR" altLang="en-US" dirty="0" err="1" smtClean="0"/>
              <a:t>조카마치</a:t>
            </a:r>
            <a:r>
              <a:rPr lang="en-US" altLang="ko-KR" dirty="0"/>
              <a:t>(</a:t>
            </a:r>
            <a:r>
              <a:rPr lang="ko-KR" altLang="en-US" dirty="0" err="1"/>
              <a:t>城下町</a:t>
            </a:r>
            <a:r>
              <a:rPr lang="en-US" altLang="ko-KR" dirty="0" smtClean="0"/>
              <a:t>)  </a:t>
            </a:r>
            <a:r>
              <a:rPr lang="ko-KR" altLang="en-US" dirty="0" smtClean="0"/>
              <a:t>번성</a:t>
            </a:r>
            <a:endParaRPr lang="en-US" altLang="ko-KR" dirty="0" smtClean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899592" y="2420888"/>
            <a:ext cx="7128792" cy="9361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/>
          </a:p>
          <a:p>
            <a:r>
              <a:rPr lang="ko-KR" altLang="en-US" dirty="0" smtClean="0"/>
              <a:t>지방도시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히라시로를</a:t>
            </a:r>
            <a:r>
              <a:rPr lang="ko-KR" altLang="en-US" dirty="0" smtClean="0"/>
              <a:t> 건설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조카마치와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교칸을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연관지어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만듬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716016" y="5157192"/>
            <a:ext cx="3096344" cy="9361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/>
          </a:p>
          <a:p>
            <a:r>
              <a:rPr lang="ko-KR" altLang="en-US" dirty="0" err="1" smtClean="0"/>
              <a:t>도다이지</a:t>
            </a:r>
            <a:r>
              <a:rPr lang="en-US" altLang="ko-KR" dirty="0"/>
              <a:t>(</a:t>
            </a:r>
            <a:r>
              <a:rPr lang="ko-KR" altLang="en-US" dirty="0" err="1"/>
              <a:t>東大寺</a:t>
            </a:r>
            <a:r>
              <a:rPr lang="en-US" altLang="ko-KR" dirty="0"/>
              <a:t>) </a:t>
            </a:r>
            <a:r>
              <a:rPr lang="ko-KR" altLang="en-US" dirty="0" err="1"/>
              <a:t>곤도</a:t>
            </a:r>
            <a:r>
              <a:rPr lang="en-US" altLang="ko-KR" dirty="0"/>
              <a:t>(</a:t>
            </a:r>
            <a:r>
              <a:rPr lang="ko-KR" altLang="en-US" dirty="0" err="1"/>
              <a:t>金堂</a:t>
            </a:r>
            <a:r>
              <a:rPr lang="en-US" altLang="ko-KR" dirty="0"/>
              <a:t>)</a:t>
            </a:r>
          </a:p>
          <a:p>
            <a:endParaRPr lang="en-US" altLang="ko-KR" dirty="0" smtClean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187624" y="5085184"/>
            <a:ext cx="2736304" cy="9361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히메지성</a:t>
            </a:r>
            <a:endParaRPr lang="en-US" altLang="ko-KR" dirty="0" smtClean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99592" y="3717032"/>
            <a:ext cx="7128792" cy="9361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/>
          </a:p>
          <a:p>
            <a:r>
              <a:rPr lang="ko-KR" altLang="en-US" dirty="0" smtClean="0"/>
              <a:t>민중 신앙과 포교를 위한 불교 건축 또한 발달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98796600" descr="EMB000002cc4c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17808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920880" cy="59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217</Words>
  <Application>Microsoft Office PowerPoint</Application>
  <PresentationFormat>화면 슬라이드 쇼(4:3)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에도시대 문화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에도시대 문화</dc:title>
  <dc:creator>pc</dc:creator>
  <cp:lastModifiedBy>pc</cp:lastModifiedBy>
  <cp:revision>5</cp:revision>
  <dcterms:created xsi:type="dcterms:W3CDTF">2018-11-04T09:38:57Z</dcterms:created>
  <dcterms:modified xsi:type="dcterms:W3CDTF">2018-11-04T10:21:50Z</dcterms:modified>
</cp:coreProperties>
</file>