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2" r:id="rId5"/>
    <p:sldId id="286" r:id="rId6"/>
    <p:sldId id="287" r:id="rId7"/>
    <p:sldId id="264" r:id="rId8"/>
    <p:sldId id="285" r:id="rId9"/>
    <p:sldId id="288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810330-4E64-41EF-B8FE-18ADEE6B2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근세시대 사회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058232E-663F-49BD-9012-DC63317E1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250" y="4337709"/>
            <a:ext cx="7891272" cy="1069848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/>
              <a:t>21702043 </a:t>
            </a:r>
            <a:r>
              <a:rPr lang="ko-KR" altLang="en-US" dirty="0"/>
              <a:t>주성일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99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8105E-00E1-4C41-9843-474F61973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9D0B22F-43AF-4B8D-9674-D871F0B56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dirty="0">
                <a:solidFill>
                  <a:schemeClr val="accent1">
                    <a:lumMod val="75000"/>
                  </a:schemeClr>
                </a:solidFill>
              </a:rPr>
              <a:t>ありがとうございます。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8F6E67-CB89-4D3B-AF90-BD94C998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90E49C-6F65-444E-8192-AA23676AD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622" y="1225296"/>
            <a:ext cx="7427494" cy="516587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에도시대 개막</a:t>
            </a:r>
            <a:endParaRPr lang="en-US" altLang="ko-KR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5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지방호족</a:t>
            </a: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견제</a:t>
            </a:r>
            <a:endParaRPr lang="en-US" altLang="ko-KR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en-US" altLang="ko-KR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사무라이 변화</a:t>
            </a:r>
            <a:endParaRPr lang="en-US" altLang="ko-KR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AutoNum type="arabicPeriod"/>
            </a:pP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5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쿠로후네</a:t>
            </a:r>
            <a:r>
              <a:rPr lang="ko-KR" altLang="en-US" sz="5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사건</a:t>
            </a:r>
            <a:endParaRPr lang="en-US" altLang="ko-KR" sz="5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88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37990-5CC7-4C92-BA15-F209912F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애도시대 개막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D59EDF-DA05-4606-99E9-B094EC23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5159" y="2395808"/>
            <a:ext cx="4736841" cy="1380745"/>
          </a:xfrm>
        </p:spPr>
        <p:txBody>
          <a:bodyPr/>
          <a:lstStyle/>
          <a:p>
            <a:r>
              <a:rPr lang="ko-KR" altLang="en-US" sz="2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도요토미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히데요시의 사후</a:t>
            </a:r>
            <a:endParaRPr lang="en-US" altLang="ko-KR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도쿠가와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이에야스의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집권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AEAD3DC-791E-4ACD-8E3D-44F72EF65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50" y="1755728"/>
            <a:ext cx="4754880" cy="64008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▼ </a:t>
            </a:r>
            <a:r>
              <a:rPr lang="ko-KR" altLang="en-US" sz="2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코킨와카슈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사진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9A781C-CCE2-4AEC-ABC4-0B97F50B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38" y="2446686"/>
            <a:ext cx="6961189" cy="3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837990-5CC7-4C92-BA15-F209912F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음식문화 발전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C4CD9D35-6168-400B-8827-0F0A57D07790}"/>
              </a:ext>
            </a:extLst>
          </p:cNvPr>
          <p:cNvSpPr txBox="1">
            <a:spLocks/>
          </p:cNvSpPr>
          <p:nvPr/>
        </p:nvSpPr>
        <p:spPr>
          <a:xfrm>
            <a:off x="4300721" y="1784208"/>
            <a:ext cx="6240279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 err="1"/>
              <a:t>하코즈시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나무상자에 밥이나 재료를 눌러 담아 만든 스시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CB2B990-B571-4AB7-9D3F-662DC4C1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7" y="1671914"/>
            <a:ext cx="3845213" cy="211879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DD71048-13CC-4E9E-9B67-0A5ABA95C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721" y="2880177"/>
            <a:ext cx="3517900" cy="2398568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C828AECC-135D-4D88-918D-D3DF97088EAF}"/>
              </a:ext>
            </a:extLst>
          </p:cNvPr>
          <p:cNvSpPr txBox="1">
            <a:spLocks/>
          </p:cNvSpPr>
          <p:nvPr/>
        </p:nvSpPr>
        <p:spPr>
          <a:xfrm>
            <a:off x="7889588" y="2994664"/>
            <a:ext cx="3677226" cy="2047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 err="1"/>
              <a:t>텐푸라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당시 실내에서는 튀김요리를 만드는 것이 불가능해 길거리 음식으로 즐김 </a:t>
            </a:r>
            <a:endParaRPr lang="en-US" altLang="ko-KR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8A10BFD-2557-4FC6-A3F9-D65A8D8AF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87" y="3849069"/>
            <a:ext cx="2943513" cy="2943513"/>
          </a:xfrm>
          <a:prstGeom prst="rect">
            <a:avLst/>
          </a:prstGeom>
        </p:spPr>
      </p:pic>
      <p:sp>
        <p:nvSpPr>
          <p:cNvPr id="14" name="부제목 2">
            <a:extLst>
              <a:ext uri="{FF2B5EF4-FFF2-40B4-BE49-F238E27FC236}">
                <a16:creationId xmlns:a16="http://schemas.microsoft.com/office/drawing/2014/main" id="{AC3DB3C2-0C93-46C5-A240-EAA8BBC7EDBA}"/>
              </a:ext>
            </a:extLst>
          </p:cNvPr>
          <p:cNvSpPr txBox="1">
            <a:spLocks/>
          </p:cNvSpPr>
          <p:nvPr/>
        </p:nvSpPr>
        <p:spPr>
          <a:xfrm>
            <a:off x="4300721" y="5548087"/>
            <a:ext cx="6240279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 err="1"/>
              <a:t>카스테라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포르투갈과의 교류로 빵문화가 들어옴</a:t>
            </a:r>
          </a:p>
        </p:txBody>
      </p:sp>
    </p:spTree>
    <p:extLst>
      <p:ext uri="{BB962C8B-B14F-4D97-AF65-F5344CB8AC3E}">
        <p14:creationId xmlns:p14="http://schemas.microsoft.com/office/powerpoint/2010/main" val="37641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F6462-8A0A-4EBC-B7F5-051C51BE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사무라이의 변화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AE53411-938A-4729-940B-24E5932D4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7" y="1896818"/>
            <a:ext cx="5588345" cy="335082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D71613E-AD49-4E58-8BA1-992862E4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30" y="1896818"/>
            <a:ext cx="5189650" cy="37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7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F6462-8A0A-4EBC-B7F5-051C51BE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사무라이의 변화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89F2774-A398-482A-A92B-82ECF0A3F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7" y="1897420"/>
            <a:ext cx="5588345" cy="438177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5F230C-77C8-4590-A237-B350D9DC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30" y="1896817"/>
            <a:ext cx="5189650" cy="41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F6462-8A0A-4EBC-B7F5-051C51BE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미디어에서의 사무라이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3B8C6A-66C5-493E-9240-9A4A55BF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853248"/>
            <a:ext cx="9020176" cy="4510088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E64965C-AC29-42E6-8673-5029C365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201" y="1853248"/>
            <a:ext cx="2771774" cy="2223452"/>
          </a:xfrm>
        </p:spPr>
        <p:txBody>
          <a:bodyPr>
            <a:normAutofit/>
          </a:bodyPr>
          <a:lstStyle/>
          <a:p>
            <a:r>
              <a:rPr lang="en-US" altLang="ko-KR" dirty="0"/>
              <a:t>2013</a:t>
            </a:r>
            <a:r>
              <a:rPr lang="ko-KR" altLang="en-US" dirty="0"/>
              <a:t>년 개봉</a:t>
            </a:r>
            <a:endParaRPr lang="en-US" altLang="ko-KR" dirty="0"/>
          </a:p>
          <a:p>
            <a:r>
              <a:rPr lang="ko-KR" altLang="en-US" dirty="0" err="1"/>
              <a:t>아코</a:t>
            </a:r>
            <a:r>
              <a:rPr lang="ko-KR" altLang="en-US" dirty="0"/>
              <a:t> 사건이 모티브</a:t>
            </a:r>
            <a:endParaRPr lang="en-US" altLang="ko-KR" dirty="0"/>
          </a:p>
          <a:p>
            <a:r>
              <a:rPr lang="ko-KR" altLang="en-US" dirty="0"/>
              <a:t>각색된 부분이 많음</a:t>
            </a:r>
            <a:endParaRPr lang="en-US" altLang="ko-KR" dirty="0"/>
          </a:p>
          <a:p>
            <a:r>
              <a:rPr lang="ko-KR" altLang="en-US" dirty="0"/>
              <a:t>판타지물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3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F6462-8A0A-4EBC-B7F5-051C51BE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미디어에서의 사무라이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0FD8B258-3BC6-44FE-9BBF-1A4D574BEFFF}"/>
              </a:ext>
            </a:extLst>
          </p:cNvPr>
          <p:cNvSpPr txBox="1">
            <a:spLocks/>
          </p:cNvSpPr>
          <p:nvPr/>
        </p:nvSpPr>
        <p:spPr>
          <a:xfrm>
            <a:off x="8960966" y="2093976"/>
            <a:ext cx="2702597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아오이 </a:t>
            </a:r>
            <a:r>
              <a:rPr lang="ko-KR" altLang="en-US" dirty="0" err="1"/>
              <a:t>도쿠가와</a:t>
            </a:r>
            <a:r>
              <a:rPr lang="ko-KR" altLang="en-US" dirty="0"/>
              <a:t> 삼대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A0B2592-E991-4B62-9B88-C56B31B7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754" y="1866195"/>
            <a:ext cx="4696212" cy="2084388"/>
          </a:xfrm>
          <a:prstGeom prst="rect">
            <a:avLst/>
          </a:prstGeom>
        </p:spPr>
      </p:pic>
      <p:sp>
        <p:nvSpPr>
          <p:cNvPr id="10" name="부제목 2">
            <a:extLst>
              <a:ext uri="{FF2B5EF4-FFF2-40B4-BE49-F238E27FC236}">
                <a16:creationId xmlns:a16="http://schemas.microsoft.com/office/drawing/2014/main" id="{CAD3A395-56BE-496D-893B-8057A647A521}"/>
              </a:ext>
            </a:extLst>
          </p:cNvPr>
          <p:cNvSpPr txBox="1">
            <a:spLocks/>
          </p:cNvSpPr>
          <p:nvPr/>
        </p:nvSpPr>
        <p:spPr>
          <a:xfrm>
            <a:off x="1562157" y="1866195"/>
            <a:ext cx="2702597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/>
              <a:t>사무라이 </a:t>
            </a:r>
            <a:r>
              <a:rPr lang="ko-KR" altLang="en-US" dirty="0" err="1"/>
              <a:t>참프루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E6BF662-0C00-41DA-9961-EF68B6F8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54" y="4240370"/>
            <a:ext cx="4651571" cy="2353807"/>
          </a:xfrm>
          <a:prstGeom prst="rect">
            <a:avLst/>
          </a:prstGeom>
        </p:spPr>
      </p:pic>
      <p:sp>
        <p:nvSpPr>
          <p:cNvPr id="12" name="부제목 2">
            <a:extLst>
              <a:ext uri="{FF2B5EF4-FFF2-40B4-BE49-F238E27FC236}">
                <a16:creationId xmlns:a16="http://schemas.microsoft.com/office/drawing/2014/main" id="{20413486-AACF-448D-A165-4E497B5E6E5C}"/>
              </a:ext>
            </a:extLst>
          </p:cNvPr>
          <p:cNvSpPr txBox="1">
            <a:spLocks/>
          </p:cNvSpPr>
          <p:nvPr/>
        </p:nvSpPr>
        <p:spPr>
          <a:xfrm>
            <a:off x="9007484" y="4406414"/>
            <a:ext cx="2702597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 err="1"/>
              <a:t>아츠히메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1305778-8BD2-4749-8251-255490CF3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23" y="2293442"/>
            <a:ext cx="3063874" cy="22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2F6462-8A0A-4EBC-B7F5-051C51BE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HY백송B" panose="02030600000101010101" pitchFamily="18" charset="-127"/>
                <a:ea typeface="HY백송B" panose="02030600000101010101" pitchFamily="18" charset="-127"/>
              </a:rPr>
              <a:t>쿠로후네</a:t>
            </a:r>
            <a:r>
              <a:rPr lang="ko-KR" altLang="en-US" dirty="0">
                <a:latin typeface="HY백송B" panose="02030600000101010101" pitchFamily="18" charset="-127"/>
                <a:ea typeface="HY백송B" panose="02030600000101010101" pitchFamily="18" charset="-127"/>
              </a:rPr>
              <a:t> 사건에서 메이지 유신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E99B8F-00BD-4230-8147-909B6719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4" y="1888623"/>
            <a:ext cx="7620000" cy="4813300"/>
          </a:xfrm>
          <a:prstGeom prst="rect">
            <a:avLst/>
          </a:prstGeom>
        </p:spPr>
      </p:pic>
      <p:sp>
        <p:nvSpPr>
          <p:cNvPr id="14" name="부제목 2">
            <a:extLst>
              <a:ext uri="{FF2B5EF4-FFF2-40B4-BE49-F238E27FC236}">
                <a16:creationId xmlns:a16="http://schemas.microsoft.com/office/drawing/2014/main" id="{F3EFC54E-B379-4933-866F-E7B684A8B8DF}"/>
              </a:ext>
            </a:extLst>
          </p:cNvPr>
          <p:cNvSpPr txBox="1">
            <a:spLocks/>
          </p:cNvSpPr>
          <p:nvPr/>
        </p:nvSpPr>
        <p:spPr>
          <a:xfrm>
            <a:off x="8307572" y="2016959"/>
            <a:ext cx="2702597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페리 제독의 함선으로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일본을 강제 개방</a:t>
            </a:r>
          </a:p>
        </p:txBody>
      </p:sp>
    </p:spTree>
    <p:extLst>
      <p:ext uri="{BB962C8B-B14F-4D97-AF65-F5344CB8AC3E}">
        <p14:creationId xmlns:p14="http://schemas.microsoft.com/office/powerpoint/2010/main" val="1635444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99</Words>
  <Application>Microsoft Office PowerPoint</Application>
  <PresentationFormat>와이드스크린</PresentationFormat>
  <Paragraphs>34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HG明朝B</vt:lpstr>
      <vt:lpstr>HY목각파임B</vt:lpstr>
      <vt:lpstr>HY백송B</vt:lpstr>
      <vt:lpstr>바탕</vt:lpstr>
      <vt:lpstr>Rockwell</vt:lpstr>
      <vt:lpstr>Rockwell Condensed</vt:lpstr>
      <vt:lpstr>Wingdings</vt:lpstr>
      <vt:lpstr>Wingdings 3</vt:lpstr>
      <vt:lpstr>목판</vt:lpstr>
      <vt:lpstr>근세시대 사회</vt:lpstr>
      <vt:lpstr>목차</vt:lpstr>
      <vt:lpstr>애도시대 개막</vt:lpstr>
      <vt:lpstr>음식문화 발전</vt:lpstr>
      <vt:lpstr>사무라이의 변화</vt:lpstr>
      <vt:lpstr>사무라이의 변화</vt:lpstr>
      <vt:lpstr>미디어에서의 사무라이</vt:lpstr>
      <vt:lpstr>미디어에서의 사무라이</vt:lpstr>
      <vt:lpstr>쿠로후네 사건에서 메이지 유신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古今和歌集</dc:title>
  <dc:creator>다빈 윤</dc:creator>
  <cp:lastModifiedBy>정민</cp:lastModifiedBy>
  <cp:revision>73</cp:revision>
  <dcterms:created xsi:type="dcterms:W3CDTF">2018-10-04T00:21:52Z</dcterms:created>
  <dcterms:modified xsi:type="dcterms:W3CDTF">2018-11-05T18:12:11Z</dcterms:modified>
</cp:coreProperties>
</file>