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308" r:id="rId2"/>
    <p:sldId id="313" r:id="rId3"/>
    <p:sldId id="384" r:id="rId4"/>
    <p:sldId id="370" r:id="rId5"/>
    <p:sldId id="387" r:id="rId6"/>
    <p:sldId id="385" r:id="rId7"/>
    <p:sldId id="386" r:id="rId8"/>
    <p:sldId id="388" r:id="rId9"/>
    <p:sldId id="389" r:id="rId10"/>
    <p:sldId id="390" r:id="rId11"/>
    <p:sldId id="391" r:id="rId12"/>
    <p:sldId id="383" r:id="rId13"/>
    <p:sldId id="392" r:id="rId14"/>
  </p:sldIdLst>
  <p:sldSz cx="9144000" cy="6858000" type="screen4x3"/>
  <p:notesSz cx="6858000" cy="9144000"/>
  <p:embeddedFontLst>
    <p:embeddedFont>
      <p:font typeface="HY견고딕" pitchFamily="18" charset="-127"/>
      <p:regular r:id="rId16"/>
    </p:embeddedFont>
    <p:embeddedFont>
      <p:font typeface="나눔바른고딕" charset="-127"/>
      <p:regular r:id="rId17"/>
      <p:bold r:id="rId18"/>
    </p:embeddedFont>
    <p:embeddedFont>
      <p:font typeface="나눔명조 ExtraBold" charset="-127"/>
      <p:bold r:id="rId19"/>
    </p:embeddedFont>
    <p:embeddedFont>
      <p:font typeface="맑은 고딕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CAB"/>
    <a:srgbClr val="FF9999"/>
    <a:srgbClr val="FF079B"/>
    <a:srgbClr val="FE4904"/>
    <a:srgbClr val="6E635D"/>
    <a:srgbClr val="FCF5EB"/>
    <a:srgbClr val="C97E7D"/>
    <a:srgbClr val="CECFCE"/>
    <a:srgbClr val="B58AA5"/>
    <a:srgbClr val="845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4" autoAdjust="0"/>
    <p:restoredTop sz="94488"/>
  </p:normalViewPr>
  <p:slideViewPr>
    <p:cSldViewPr snapToObjects="1">
      <p:cViewPr>
        <p:scale>
          <a:sx n="95" d="100"/>
          <a:sy n="95" d="100"/>
        </p:scale>
        <p:origin x="-1200" y="-282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2018-11-13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www.youtube.com/watch?v=cNqdnlNzyc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naver.com/karancoron/220954873294" TargetMode="External"/><Relationship Id="rId5" Type="http://schemas.openxmlformats.org/officeDocument/2006/relationships/hyperlink" Target="https://www.youtube.com/watch?v=cNqdnlNzycI" TargetMode="External"/><Relationship Id="rId4" Type="http://schemas.openxmlformats.org/officeDocument/2006/relationships/hyperlink" Target="https://blog.naver.com/reverently/4020429482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www.youtube.com/watch?v=GTRKjbWZl5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s://www.youtube.com/watch?v=HoOqN-lz_2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CD087F6-943E-4E4D-86CA-246362F24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504365"/>
            <a:ext cx="9141696" cy="5627589"/>
          </a:xfrm>
          <a:prstGeom prst="rect">
            <a:avLst/>
          </a:prstGeom>
        </p:spPr>
      </p:pic>
      <p:sp>
        <p:nvSpPr>
          <p:cNvPr id="12" name="object 2"/>
          <p:cNvSpPr/>
          <p:nvPr/>
        </p:nvSpPr>
        <p:spPr>
          <a:xfrm>
            <a:off x="0" y="-354249"/>
            <a:ext cx="9157388" cy="734481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</a:path>
            </a:pathLst>
          </a:custGeom>
          <a:blipFill dpi="0" rotWithShape="1">
            <a:blip r:embed="rId3">
              <a:alphaModFix amt="16000"/>
            </a:blip>
            <a:srcRect/>
            <a:tile tx="0" ty="0" sx="100000" sy="100000" flip="none" algn="tl"/>
          </a:blip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</a:pPr>
            <a:endParaRPr lang="en-US" altLang="ko-KR" sz="3200" b="1" dirty="0">
              <a:cs typeface="Arial"/>
            </a:endParaRPr>
          </a:p>
          <a:p>
            <a:pPr algn="ctr">
              <a:lnSpc>
                <a:spcPct val="100000"/>
              </a:lnSpc>
            </a:pPr>
            <a:endParaRPr lang="ko-KR" altLang="en-US" sz="3200" dirty="0">
              <a:solidFill>
                <a:schemeClr val="bg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758" y="2354850"/>
            <a:ext cx="8111661" cy="2952329"/>
            <a:chOff x="-72516" y="2924943"/>
            <a:chExt cx="8186607" cy="1584177"/>
          </a:xfrm>
        </p:grpSpPr>
        <p:sp>
          <p:nvSpPr>
            <p:cNvPr id="3" name="직사각형 2"/>
            <p:cNvSpPr/>
            <p:nvPr/>
          </p:nvSpPr>
          <p:spPr>
            <a:xfrm>
              <a:off x="-72516" y="2924943"/>
              <a:ext cx="6768752" cy="7864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129315" y="3711377"/>
              <a:ext cx="6984776" cy="7977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71375" y="2354850"/>
            <a:ext cx="656252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b="1" dirty="0" err="1">
                <a:latin typeface="HY견고딕" pitchFamily="18" charset="-127"/>
                <a:ea typeface="HY견고딕" pitchFamily="18" charset="-127"/>
              </a:rPr>
              <a:t>쇼와시대</a:t>
            </a:r>
            <a:r>
              <a:rPr lang="ko-KR" altLang="en-US" sz="4000" b="1" dirty="0">
                <a:latin typeface="HY견고딕" pitchFamily="18" charset="-127"/>
                <a:ea typeface="HY견고딕" pitchFamily="18" charset="-127"/>
              </a:rPr>
              <a:t> 전전</a:t>
            </a:r>
            <a:r>
              <a:rPr lang="en-US" altLang="ko-KR" sz="4000" b="1" dirty="0">
                <a:latin typeface="HY견고딕" pitchFamily="18" charset="-127"/>
                <a:ea typeface="HY견고딕" pitchFamily="18" charset="-127"/>
              </a:rPr>
              <a:t>(1926~1945)</a:t>
            </a:r>
          </a:p>
          <a:p>
            <a:r>
              <a:rPr lang="en-US" altLang="ko-KR" sz="4000" b="1" dirty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4000" b="1" dirty="0">
                <a:latin typeface="HY견고딕" pitchFamily="18" charset="-127"/>
                <a:ea typeface="HY견고딕" pitchFamily="18" charset="-127"/>
              </a:rPr>
              <a:t>일본의 정치특징 </a:t>
            </a:r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735796" y="3963663"/>
            <a:ext cx="50045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                             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21602619</a:t>
            </a:r>
            <a:endParaRPr lang="en-US" altLang="ko-KR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                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일본어일본학과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                         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한가인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446810" y="-99392"/>
            <a:ext cx="5999914" cy="1794122"/>
            <a:chOff x="-23757" y="508671"/>
            <a:chExt cx="3911173" cy="62866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 dirty="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 dirty="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hlinkClick r:id="rId4"/>
            <a:extLst>
              <a:ext uri="{FF2B5EF4-FFF2-40B4-BE49-F238E27FC236}">
                <a16:creationId xmlns=""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781"/>
            <a:ext cx="9144000" cy="4499260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5102" y="5864537"/>
            <a:ext cx="93605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    </a:t>
            </a:r>
            <a:r>
              <a:rPr lang="ko-KR" altLang="en-US" sz="50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태평양 </a:t>
            </a:r>
            <a:r>
              <a:rPr lang="ko-KR" altLang="en-US" sz="5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전쟁 </a:t>
            </a:r>
            <a:r>
              <a:rPr lang="ko-KR" altLang="en-US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발발</a:t>
            </a:r>
            <a:endParaRPr lang="ko-KR" altLang="en-US" sz="5000" b="1" dirty="0"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61379" y="445"/>
            <a:ext cx="61926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4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ko-KR" sz="4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1939~1945</a:t>
            </a:r>
            <a:r>
              <a:rPr lang="ko-KR" altLang="en-US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년도의</a:t>
            </a:r>
            <a:endParaRPr lang="en-US" altLang="ko-KR" sz="42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ko-KR" altLang="en-US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4200" b="1" dirty="0" err="1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쇼와시대</a:t>
            </a:r>
            <a:r>
              <a:rPr lang="ko-KR" altLang="en-US" sz="4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정치특징</a:t>
            </a: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0" y="6117362"/>
            <a:ext cx="539561" cy="482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7056276" y="2251366"/>
            <a:ext cx="1764195" cy="73036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500" b="1" dirty="0" smtClean="0">
                <a:solidFill>
                  <a:schemeClr val="bg1"/>
                </a:solidFill>
              </a:rPr>
              <a:t>1941</a:t>
            </a:r>
            <a:r>
              <a:rPr lang="ko-KR" altLang="en-US" sz="3500" b="1" dirty="0" smtClean="0">
                <a:solidFill>
                  <a:schemeClr val="bg1"/>
                </a:solidFill>
              </a:rPr>
              <a:t>년</a:t>
            </a:r>
            <a:endParaRPr lang="ko-KR" alt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446810" y="-99392"/>
            <a:ext cx="5999914" cy="1794122"/>
            <a:chOff x="-23757" y="508671"/>
            <a:chExt cx="3911173" cy="62866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 dirty="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 dirty="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extLst>
              <a:ext uri="{FF2B5EF4-FFF2-40B4-BE49-F238E27FC236}">
                <a16:creationId xmlns=""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781"/>
            <a:ext cx="9144000" cy="4499260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-108266" y="5934292"/>
            <a:ext cx="9360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    </a:t>
            </a:r>
            <a:r>
              <a:rPr lang="ko-KR" altLang="en-US" sz="4600" b="1" dirty="0"/>
              <a:t>일본의 </a:t>
            </a:r>
            <a:r>
              <a:rPr lang="ko-KR" altLang="en-US" sz="4600" b="1" dirty="0" smtClean="0"/>
              <a:t>항복</a:t>
            </a:r>
            <a:r>
              <a:rPr lang="ko-KR" altLang="en-US" sz="4600" dirty="0" smtClean="0"/>
              <a:t>으로 인한 </a:t>
            </a:r>
            <a:r>
              <a:rPr lang="ko-KR" altLang="en-US" sz="4600" b="1" dirty="0" smtClean="0">
                <a:solidFill>
                  <a:srgbClr val="FF0000"/>
                </a:solidFill>
              </a:rPr>
              <a:t>정치</a:t>
            </a:r>
            <a:r>
              <a:rPr lang="ko-KR" altLang="en-US" sz="4600" dirty="0" smtClean="0"/>
              <a:t> 상황 </a:t>
            </a:r>
            <a:endParaRPr lang="ko-KR" altLang="en-US" sz="4600" b="1" dirty="0"/>
          </a:p>
          <a:p>
            <a:endParaRPr lang="ko-KR" altLang="en-US" sz="5000" b="1" dirty="0"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61379" y="445"/>
            <a:ext cx="61926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4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ko-KR" sz="4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1939~1945</a:t>
            </a:r>
            <a:r>
              <a:rPr lang="ko-KR" altLang="en-US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년도의</a:t>
            </a:r>
            <a:endParaRPr lang="en-US" altLang="ko-KR" sz="42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ko-KR" altLang="en-US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4200" b="1" dirty="0" err="1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쇼와시대</a:t>
            </a:r>
            <a:r>
              <a:rPr lang="ko-KR" altLang="en-US" sz="4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정치특징</a:t>
            </a: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0" y="6117362"/>
            <a:ext cx="539561" cy="482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7260181" y="5111459"/>
            <a:ext cx="1764195" cy="73036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500" b="1" dirty="0" smtClean="0">
                <a:solidFill>
                  <a:schemeClr val="bg1"/>
                </a:solidFill>
              </a:rPr>
              <a:t>1945</a:t>
            </a:r>
            <a:r>
              <a:rPr lang="ko-KR" altLang="en-US" sz="3500" b="1" dirty="0" smtClean="0">
                <a:solidFill>
                  <a:schemeClr val="bg1"/>
                </a:solidFill>
              </a:rPr>
              <a:t>년</a:t>
            </a:r>
            <a:endParaRPr lang="ko-KR" alt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875499"/>
            <a:chOff x="-23757" y="508671"/>
            <a:chExt cx="3911173" cy="1196516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270495" cy="11777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5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출처</a:t>
              </a:r>
              <a:endParaRPr lang="en-US" altLang="ko-KR" sz="5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2" name="내용 개체 틀 2">
            <a:extLst>
              <a:ext uri="{FF2B5EF4-FFF2-40B4-BE49-F238E27FC236}">
                <a16:creationId xmlns="" xmlns:a16="http://schemas.microsoft.com/office/drawing/2014/main" id="{F547600C-96D2-4A31-B596-B4F801243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886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https://blog.naver.com/reverently/40204294827</a:t>
            </a:r>
            <a:endParaRPr lang="en-US" altLang="ko-KR" sz="2400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400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2400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hlinkClick r:id="rId5"/>
              </a:rPr>
              <a:t>https://www.youtube.com/watch?v=cNqdnlNzycI</a:t>
            </a:r>
            <a:endParaRPr lang="en-US" altLang="ko-KR" sz="2400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2F8CAB"/>
              </a:highlight>
            </a:endParaRPr>
          </a:p>
          <a:p>
            <a:endParaRPr lang="en-US" altLang="ko-KR" sz="2400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2F8CAB"/>
              </a:highlight>
            </a:endParaRPr>
          </a:p>
          <a:p>
            <a:r>
              <a:rPr lang="en-US" altLang="ko-KR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hlinkClick r:id="rId6"/>
              </a:rPr>
              <a:t>https://</a:t>
            </a:r>
            <a:r>
              <a:rPr lang="en-US" altLang="ko-KR" sz="2400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hlinkClick r:id="rId6"/>
              </a:rPr>
              <a:t>blog.naver.com/karancoron/220954873294</a:t>
            </a:r>
            <a:endParaRPr lang="en-US" altLang="ko-KR" sz="2400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2F8CAB"/>
              </a:highlight>
            </a:endParaRPr>
          </a:p>
          <a:p>
            <a:endParaRPr lang="en-US" altLang="ko-KR" sz="24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2F8CAB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5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825" y="-279412"/>
            <a:ext cx="7452830" cy="4316492"/>
            <a:chOff x="-23757" y="508671"/>
            <a:chExt cx="4858287" cy="589920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102803" y="4599179"/>
              <a:ext cx="3731727" cy="18087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감사합니다</a:t>
              </a:r>
              <a:r>
                <a:rPr lang="en-US" altLang="ko-KR" sz="80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.</a:t>
              </a:r>
              <a:endParaRPr lang="en-US" altLang="ko-KR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0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52"/>
            <a:ext cx="9216008" cy="6881451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0" y="0"/>
            <a:ext cx="9504548" cy="7101409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50505">
              <a:alpha val="85000"/>
            </a:srgbClr>
          </a:solid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  <a:defRPr lang="ko-KR" altLang="en-US"/>
            </a:pPr>
            <a:endParaRPr lang="en-US" altLang="ko-KR" sz="3200" b="1" dirty="0">
              <a:latin typeface="나눔명조 ExtraBold"/>
              <a:ea typeface="나눔명조 ExtraBold"/>
              <a:cs typeface="Arial"/>
            </a:endParaRPr>
          </a:p>
          <a:p>
            <a:pPr lvl="0">
              <a:defRPr lang="ko-KR" altLang="en-US"/>
            </a:pPr>
            <a:endParaRPr lang="ko-KR" altLang="en-US" sz="3200" dirty="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9912" y="-135396"/>
            <a:ext cx="1872208" cy="1083677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5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목 차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1151620" y="836712"/>
            <a:ext cx="7200800" cy="5472608"/>
            <a:chOff x="1151620" y="836712"/>
            <a:chExt cx="7200800" cy="5472608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1151620" y="836712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1151620" y="6309320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83320" y="1187129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8287179" y="700979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918465" y="69954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99592" y="616871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310536" y="6173587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FBF5665-39F3-4077-BBF6-E4CE89A0DF07}"/>
              </a:ext>
            </a:extLst>
          </p:cNvPr>
          <p:cNvSpPr txBox="1"/>
          <p:nvPr/>
        </p:nvSpPr>
        <p:spPr>
          <a:xfrm>
            <a:off x="1054197" y="1226832"/>
            <a:ext cx="74888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altLang="ko-KR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1926~1931</a:t>
            </a:r>
            <a:r>
              <a:rPr lang="ko-KR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년도의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ko-KR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쇼와시대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정치특징</a:t>
            </a:r>
          </a:p>
          <a:p>
            <a:pPr algn="ctr"/>
            <a:endParaRPr lang="en-US" altLang="ko-KR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en-US" altLang="ko-KR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 1932~1938</a:t>
            </a:r>
            <a:r>
              <a:rPr lang="ko-KR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년도의</a:t>
            </a:r>
            <a:endParaRPr lang="en-US" altLang="ko-KR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ko-KR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쇼와시대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정치특징</a:t>
            </a:r>
          </a:p>
          <a:p>
            <a:pPr algn="ctr"/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	</a:t>
            </a:r>
          </a:p>
          <a:p>
            <a:pPr algn="ctr"/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3. 1939~1945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년도의 </a:t>
            </a:r>
            <a:endParaRPr lang="en-US" altLang="ko-KR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ko-KR" altLang="en-US" sz="4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쇼와시대</a:t>
            </a:r>
            <a:r>
              <a:rPr lang="ko-KR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정치특징</a:t>
            </a:r>
          </a:p>
          <a:p>
            <a:pPr algn="ctr"/>
            <a:endParaRPr lang="ko-KR" alt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9509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526925" y="-99391"/>
            <a:ext cx="5999914" cy="1794122"/>
            <a:chOff x="-23757" y="508671"/>
            <a:chExt cx="3911173" cy="62866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extLst>
              <a:ext uri="{FF2B5EF4-FFF2-40B4-BE49-F238E27FC236}">
                <a16:creationId xmlns=""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730"/>
            <a:ext cx="9144000" cy="4205689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-8254" y="6021288"/>
            <a:ext cx="95050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3000" b="1" dirty="0" smtClean="0">
                <a:latin typeface="HY견고딕" pitchFamily="18" charset="-127"/>
                <a:ea typeface="HY견고딕" pitchFamily="18" charset="-127"/>
              </a:rPr>
              <a:t>징병제와 </a:t>
            </a:r>
            <a:r>
              <a:rPr lang="ko-KR" altLang="en-US" sz="3000" b="1" dirty="0">
                <a:latin typeface="HY견고딕" pitchFamily="18" charset="-127"/>
                <a:ea typeface="HY견고딕" pitchFamily="18" charset="-127"/>
              </a:rPr>
              <a:t>관련된 법령인 </a:t>
            </a:r>
            <a:r>
              <a:rPr lang="ko-KR" altLang="en-US" sz="3000" b="1" dirty="0" err="1">
                <a:latin typeface="HY견고딕" pitchFamily="18" charset="-127"/>
                <a:ea typeface="HY견고딕" pitchFamily="18" charset="-127"/>
              </a:rPr>
              <a:t>징병령을</a:t>
            </a:r>
            <a:r>
              <a:rPr lang="ko-KR" altLang="en-US" sz="3000" b="1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000" b="1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병역법</a:t>
            </a:r>
            <a:r>
              <a:rPr lang="ko-KR" altLang="en-US" sz="3000" b="1" dirty="0">
                <a:latin typeface="HY견고딕" pitchFamily="18" charset="-127"/>
                <a:ea typeface="HY견고딕" pitchFamily="18" charset="-127"/>
              </a:rPr>
              <a:t>으로 개정</a:t>
            </a:r>
          </a:p>
          <a:p>
            <a:r>
              <a:rPr lang="en-US" altLang="ko-KR" sz="3000" b="1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3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34151" y="131938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buFontTx/>
              <a:buAutoNum type="arabicPeriod"/>
            </a:pPr>
            <a:r>
              <a:rPr lang="en-US" altLang="ko-KR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1926~1931</a:t>
            </a:r>
            <a:r>
              <a:rPr lang="ko-KR" altLang="en-US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년도의</a:t>
            </a:r>
            <a:endParaRPr lang="en-US" altLang="ko-KR" sz="42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ko-KR" altLang="en-US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4200" b="1" dirty="0" err="1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쇼와시대</a:t>
            </a:r>
            <a:r>
              <a:rPr lang="ko-KR" altLang="en-US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정치특징</a:t>
            </a:r>
            <a:endParaRPr lang="ko-KR" altLang="en-US" sz="42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107504" y="6093296"/>
            <a:ext cx="360040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683568" y="4473116"/>
            <a:ext cx="1692188" cy="11521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1927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년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526925" y="24911"/>
            <a:ext cx="5999914" cy="1669819"/>
            <a:chOff x="-23757" y="508671"/>
            <a:chExt cx="3911173" cy="62866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hlinkClick r:id="rId4"/>
            <a:extLst>
              <a:ext uri="{FF2B5EF4-FFF2-40B4-BE49-F238E27FC236}">
                <a16:creationId xmlns=""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1694730"/>
            <a:ext cx="9198260" cy="4205689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107504" y="6062624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3600" b="1" dirty="0" smtClean="0">
                <a:latin typeface="HY견고딕" pitchFamily="18" charset="-127"/>
                <a:ea typeface="HY견고딕" pitchFamily="18" charset="-127"/>
              </a:rPr>
              <a:t>일본이 </a:t>
            </a:r>
            <a:r>
              <a:rPr lang="ko-KR" altLang="en-US" sz="36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만주사변</a:t>
            </a:r>
            <a:r>
              <a:rPr lang="ko-KR" altLang="en-US" sz="3600" b="1" dirty="0" smtClean="0">
                <a:latin typeface="HY견고딕" pitchFamily="18" charset="-127"/>
                <a:ea typeface="HY견고딕" pitchFamily="18" charset="-127"/>
              </a:rPr>
              <a:t>을 일으킨다</a:t>
            </a:r>
            <a:r>
              <a:rPr lang="en-US" altLang="ko-KR" sz="3600" b="1" dirty="0" smtClean="0"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36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61379" y="198101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buFontTx/>
              <a:buAutoNum type="arabicPeriod"/>
            </a:pPr>
            <a:r>
              <a:rPr lang="en-US" altLang="ko-KR" sz="4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1926~1931</a:t>
            </a:r>
            <a:r>
              <a:rPr lang="ko-KR" altLang="en-US" sz="4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년도의</a:t>
            </a:r>
            <a:endParaRPr lang="en-US" altLang="ko-KR" sz="40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ko-KR" altLang="en-US" sz="4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4000" b="1" dirty="0" err="1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쇼와시대</a:t>
            </a:r>
            <a:r>
              <a:rPr lang="ko-KR" altLang="en-US" sz="4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정치특징</a:t>
            </a: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107504" y="6093296"/>
            <a:ext cx="468052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7020272" y="2312876"/>
            <a:ext cx="1692188" cy="11077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300" b="1" dirty="0" smtClean="0"/>
              <a:t>1931</a:t>
            </a:r>
            <a:r>
              <a:rPr lang="ko-KR" altLang="en-US" sz="3300" b="1" dirty="0" smtClean="0"/>
              <a:t>년</a:t>
            </a:r>
            <a:endParaRPr lang="ko-KR" alt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11235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526925" y="24911"/>
            <a:ext cx="5999914" cy="1669819"/>
            <a:chOff x="-23757" y="508671"/>
            <a:chExt cx="3911173" cy="62866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extLst>
              <a:ext uri="{FF2B5EF4-FFF2-40B4-BE49-F238E27FC236}">
                <a16:creationId xmlns=""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730"/>
            <a:ext cx="9144000" cy="4205689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0" y="5934031"/>
            <a:ext cx="92525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4500" b="1" dirty="0" smtClean="0">
                <a:latin typeface="HY견고딕" pitchFamily="18" charset="-127"/>
                <a:ea typeface="HY견고딕" pitchFamily="18" charset="-127"/>
              </a:rPr>
              <a:t>2.26 </a:t>
            </a:r>
            <a:r>
              <a:rPr lang="ko-KR" altLang="en-US" sz="4500" b="1" dirty="0" smtClean="0">
                <a:latin typeface="HY견고딕" pitchFamily="18" charset="-127"/>
                <a:ea typeface="HY견고딕" pitchFamily="18" charset="-127"/>
              </a:rPr>
              <a:t>사건 </a:t>
            </a:r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쿠데타 발생</a:t>
            </a:r>
            <a:r>
              <a:rPr lang="ko-KR" altLang="en-US" sz="4000" dirty="0"/>
              <a:t> </a:t>
            </a:r>
            <a:r>
              <a:rPr lang="ko-KR" altLang="en-US" sz="4000" dirty="0" smtClean="0"/>
              <a:t>   </a:t>
            </a:r>
            <a:r>
              <a:rPr lang="ko-KR" altLang="en-US" sz="4000" b="1" dirty="0" smtClean="0">
                <a:latin typeface="HY견고딕" pitchFamily="18" charset="-127"/>
                <a:ea typeface="HY견고딕" pitchFamily="18" charset="-127"/>
              </a:rPr>
              <a:t>군국주의화</a:t>
            </a:r>
            <a:endParaRPr lang="ko-KR" altLang="en-US" sz="4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61379" y="198101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4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</a:t>
            </a:r>
            <a:r>
              <a:rPr lang="en-US" altLang="ko-KR" sz="4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1932~1938</a:t>
            </a:r>
            <a:r>
              <a:rPr lang="ko-KR" altLang="en-US" sz="4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년도의 </a:t>
            </a:r>
            <a:endParaRPr lang="en-US" altLang="ko-KR" sz="40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ko-KR" altLang="en-US" sz="4000" b="1" dirty="0" err="1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쇼와시대</a:t>
            </a:r>
            <a:r>
              <a:rPr lang="ko-KR" altLang="en-US" sz="4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4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정치특징</a:t>
            </a: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5963866" y="6101281"/>
            <a:ext cx="539561" cy="482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6840253" y="2338600"/>
            <a:ext cx="1764195" cy="73036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500" b="1" dirty="0" smtClean="0">
                <a:solidFill>
                  <a:schemeClr val="bg1"/>
                </a:solidFill>
              </a:rPr>
              <a:t>1936</a:t>
            </a:r>
            <a:r>
              <a:rPr lang="ko-KR" altLang="en-US" sz="3500" b="1" dirty="0">
                <a:solidFill>
                  <a:schemeClr val="bg1"/>
                </a:solidFill>
              </a:rPr>
              <a:t>년</a:t>
            </a:r>
            <a:endParaRPr lang="ko-KR" alt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526925" y="-77023"/>
            <a:ext cx="5999914" cy="1669819"/>
            <a:chOff x="-23757" y="508671"/>
            <a:chExt cx="3911173" cy="62866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 dirty="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 dirty="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extLst>
              <a:ext uri="{FF2B5EF4-FFF2-40B4-BE49-F238E27FC236}">
                <a16:creationId xmlns=""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772"/>
            <a:ext cx="9144000" cy="4571055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107504" y="5947827"/>
            <a:ext cx="925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54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중일 </a:t>
            </a:r>
            <a:r>
              <a:rPr lang="ko-KR" altLang="en-US" sz="54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전쟁</a:t>
            </a:r>
            <a:r>
              <a:rPr lang="ko-KR" altLang="en-US" sz="54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b="1" dirty="0" smtClean="0">
                <a:latin typeface="HY견고딕" pitchFamily="18" charset="-127"/>
                <a:ea typeface="HY견고딕" pitchFamily="18" charset="-127"/>
              </a:rPr>
              <a:t>발발</a:t>
            </a:r>
            <a:endParaRPr lang="ko-KR" altLang="en-US" sz="54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66503" y="-39749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4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</a:t>
            </a:r>
            <a:r>
              <a:rPr lang="en-US" altLang="ko-KR" sz="4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1932~1938</a:t>
            </a:r>
            <a:r>
              <a:rPr lang="ko-KR" altLang="en-US" sz="4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년도의 </a:t>
            </a:r>
            <a:endParaRPr lang="en-US" altLang="ko-KR" sz="40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ko-KR" altLang="en-US" sz="4000" b="1" dirty="0" err="1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쇼와시대</a:t>
            </a:r>
            <a:r>
              <a:rPr lang="ko-KR" altLang="en-US" sz="4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4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정치특징</a:t>
            </a: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107504" y="6093296"/>
            <a:ext cx="468052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7128284" y="5157192"/>
            <a:ext cx="183620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600" b="1" dirty="0"/>
              <a:t>1937</a:t>
            </a:r>
            <a:r>
              <a:rPr lang="ko-KR" altLang="en-US" sz="3600" b="1" dirty="0"/>
              <a:t>년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399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526925" y="-35798"/>
            <a:ext cx="5999914" cy="1669819"/>
            <a:chOff x="-23757" y="508671"/>
            <a:chExt cx="3911173" cy="62866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hlinkClick r:id="rId4"/>
            <a:extLst>
              <a:ext uri="{FF2B5EF4-FFF2-40B4-BE49-F238E27FC236}">
                <a16:creationId xmlns=""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4021"/>
            <a:ext cx="9144000" cy="4387267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730221" y="6101281"/>
            <a:ext cx="925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HY견고딕" pitchFamily="18" charset="-127"/>
                <a:ea typeface="HY견고딕" pitchFamily="18" charset="-127"/>
              </a:rPr>
              <a:t>국가 </a:t>
            </a:r>
            <a:r>
              <a:rPr lang="ko-KR" altLang="en-US" sz="4000" b="1" dirty="0" err="1" smtClean="0">
                <a:latin typeface="HY견고딕" pitchFamily="18" charset="-127"/>
                <a:ea typeface="HY견고딕" pitchFamily="18" charset="-127"/>
              </a:rPr>
              <a:t>총동원법</a:t>
            </a:r>
            <a:r>
              <a:rPr lang="ko-KR" altLang="en-US" sz="4000" b="1" dirty="0" smtClean="0">
                <a:latin typeface="HY견고딕" pitchFamily="18" charset="-127"/>
                <a:ea typeface="HY견고딕" pitchFamily="18" charset="-127"/>
              </a:rPr>
              <a:t> 공표</a:t>
            </a:r>
            <a:endParaRPr lang="ko-KR" altLang="en-US" sz="4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61379" y="198101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4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</a:t>
            </a:r>
            <a:r>
              <a:rPr lang="en-US" altLang="ko-KR" sz="4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1932~1938</a:t>
            </a:r>
            <a:r>
              <a:rPr lang="ko-KR" altLang="en-US" sz="4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년도의 </a:t>
            </a:r>
            <a:endParaRPr lang="en-US" altLang="ko-KR" sz="40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ko-KR" altLang="en-US" sz="4000" b="1" dirty="0" err="1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쇼와시대</a:t>
            </a:r>
            <a:r>
              <a:rPr lang="ko-KR" altLang="en-US" sz="4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4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정치특징</a:t>
            </a: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179511" y="6213979"/>
            <a:ext cx="539561" cy="482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7128285" y="5337212"/>
            <a:ext cx="1656184" cy="5760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300" b="1" dirty="0" smtClean="0">
                <a:solidFill>
                  <a:schemeClr val="bg1"/>
                </a:solidFill>
              </a:rPr>
              <a:t>1938</a:t>
            </a:r>
            <a:r>
              <a:rPr lang="ko-KR" altLang="en-US" sz="3300" b="1" dirty="0" smtClean="0">
                <a:solidFill>
                  <a:schemeClr val="bg1"/>
                </a:solidFill>
              </a:rPr>
              <a:t>년</a:t>
            </a:r>
            <a:endParaRPr lang="ko-KR" alt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446810" y="-99392"/>
            <a:ext cx="5999914" cy="1794122"/>
            <a:chOff x="-23757" y="508671"/>
            <a:chExt cx="3911173" cy="62866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 dirty="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 dirty="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extLst>
              <a:ext uri="{FF2B5EF4-FFF2-40B4-BE49-F238E27FC236}">
                <a16:creationId xmlns=""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415635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0" y="5934031"/>
            <a:ext cx="93605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    </a:t>
            </a:r>
            <a:r>
              <a:rPr lang="ko-KR" altLang="en-US" sz="5000" b="1" dirty="0" smtClean="0">
                <a:solidFill>
                  <a:srgbClr val="FF0000"/>
                </a:solidFill>
                <a:latin typeface="+mj-ea"/>
                <a:ea typeface="+mj-ea"/>
              </a:rPr>
              <a:t>제</a:t>
            </a:r>
            <a:r>
              <a:rPr lang="en-US" altLang="ko-KR" sz="5000" b="1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ko-KR" altLang="en-US" sz="5000" b="1" dirty="0">
                <a:solidFill>
                  <a:srgbClr val="FF0000"/>
                </a:solidFill>
                <a:latin typeface="+mj-ea"/>
                <a:ea typeface="+mj-ea"/>
              </a:rPr>
              <a:t>차 세계 </a:t>
            </a:r>
            <a:r>
              <a:rPr lang="ko-KR" altLang="en-US" sz="5000" b="1" dirty="0" smtClean="0">
                <a:solidFill>
                  <a:srgbClr val="FF0000"/>
                </a:solidFill>
                <a:latin typeface="+mj-ea"/>
                <a:ea typeface="+mj-ea"/>
              </a:rPr>
              <a:t>대전 </a:t>
            </a:r>
            <a:r>
              <a:rPr lang="ko-KR" altLang="en-US" sz="5000" b="1" dirty="0" smtClean="0">
                <a:latin typeface="+mj-ea"/>
                <a:ea typeface="+mj-ea"/>
              </a:rPr>
              <a:t>발발</a:t>
            </a:r>
            <a:endParaRPr lang="ko-KR" altLang="en-US" sz="5000" b="1" dirty="0">
              <a:latin typeface="+mj-ea"/>
              <a:ea typeface="+mj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61379" y="445"/>
            <a:ext cx="61926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4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ko-KR" sz="4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1939~1945</a:t>
            </a:r>
            <a:r>
              <a:rPr lang="ko-KR" altLang="en-US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년도의</a:t>
            </a:r>
            <a:endParaRPr lang="en-US" altLang="ko-KR" sz="42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ko-KR" altLang="en-US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4200" b="1" dirty="0" err="1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쇼와시대</a:t>
            </a:r>
            <a:r>
              <a:rPr lang="ko-KR" altLang="en-US" sz="4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정치특징</a:t>
            </a: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0" y="6117362"/>
            <a:ext cx="539561" cy="482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3689902" y="4941168"/>
            <a:ext cx="1764195" cy="73036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500" b="1" dirty="0" smtClean="0">
                <a:solidFill>
                  <a:schemeClr val="bg1"/>
                </a:solidFill>
              </a:rPr>
              <a:t>1939</a:t>
            </a:r>
            <a:r>
              <a:rPr lang="ko-KR" altLang="en-US" sz="3500" b="1" dirty="0" smtClean="0">
                <a:solidFill>
                  <a:schemeClr val="bg1"/>
                </a:solidFill>
              </a:rPr>
              <a:t>년</a:t>
            </a:r>
            <a:endParaRPr lang="ko-KR" alt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446810" y="-99392"/>
            <a:ext cx="5999914" cy="1794122"/>
            <a:chOff x="-23757" y="508671"/>
            <a:chExt cx="3911173" cy="62866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 dirty="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 dirty="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extLst>
              <a:ext uri="{FF2B5EF4-FFF2-40B4-BE49-F238E27FC236}">
                <a16:creationId xmlns=""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781"/>
            <a:ext cx="9144000" cy="4499260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5102" y="5864537"/>
            <a:ext cx="93605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mtClean="0"/>
              <a:t>    </a:t>
            </a:r>
            <a:r>
              <a:rPr lang="ko-KR" altLang="en-US" sz="5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창씨개명 실시 </a:t>
            </a:r>
            <a:endParaRPr lang="ko-KR" altLang="en-US" sz="5000" b="1" dirty="0"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61379" y="445"/>
            <a:ext cx="61926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4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ko-KR" sz="4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1939~1945</a:t>
            </a:r>
            <a:r>
              <a:rPr lang="ko-KR" altLang="en-US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년도의</a:t>
            </a:r>
            <a:endParaRPr lang="en-US" altLang="ko-KR" sz="42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ko-KR" altLang="en-US" sz="4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4200" b="1" dirty="0" err="1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쇼와시대</a:t>
            </a:r>
            <a:r>
              <a:rPr lang="ko-KR" altLang="en-US" sz="4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정치특징</a:t>
            </a: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0" y="6117362"/>
            <a:ext cx="539561" cy="482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7260181" y="5111459"/>
            <a:ext cx="1764195" cy="73036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500" b="1" dirty="0" smtClean="0">
                <a:solidFill>
                  <a:schemeClr val="bg1"/>
                </a:solidFill>
              </a:rPr>
              <a:t>1940</a:t>
            </a:r>
            <a:r>
              <a:rPr lang="ko-KR" altLang="en-US" sz="3500" b="1" dirty="0" smtClean="0">
                <a:solidFill>
                  <a:schemeClr val="bg1"/>
                </a:solidFill>
              </a:rPr>
              <a:t>년</a:t>
            </a:r>
            <a:endParaRPr lang="ko-KR" alt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5282</TotalTime>
  <Words>167</Words>
  <Application>Microsoft Office PowerPoint</Application>
  <PresentationFormat>화면 슬라이드 쇼(4:3)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굴림</vt:lpstr>
      <vt:lpstr>Arial</vt:lpstr>
      <vt:lpstr>HY견고딕</vt:lpstr>
      <vt:lpstr>나눔바른고딕</vt:lpstr>
      <vt:lpstr>나눔명조 ExtraBold</vt:lpstr>
      <vt:lpstr>맑은 고딕</vt:lpstr>
      <vt:lpstr>Office 테마</vt:lpstr>
      <vt:lpstr>PowerPoint 프레젠테이션</vt:lpstr>
      <vt:lpstr>목 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Administrator</cp:lastModifiedBy>
  <cp:revision>311</cp:revision>
  <dcterms:created xsi:type="dcterms:W3CDTF">2016-04-02T13:07:11Z</dcterms:created>
  <dcterms:modified xsi:type="dcterms:W3CDTF">2018-11-13T16:20:29Z</dcterms:modified>
  <cp:version>0906.0100.01</cp:version>
</cp:coreProperties>
</file>