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1"/>
  </p:notesMasterIdLst>
  <p:sldIdLst>
    <p:sldId id="256" r:id="rId2"/>
    <p:sldId id="264" r:id="rId3"/>
    <p:sldId id="257" r:id="rId4"/>
    <p:sldId id="259" r:id="rId5"/>
    <p:sldId id="260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1C8D6-532E-40C9-B5A9-601380E2240F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9589-29AF-427F-9929-926933465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3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9589-29AF-427F-9929-9269334653F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65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3216-0855-4629-B65C-25DAA83B481C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ED960E-A791-4B3B-8972-D05C2D519A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ZItYPzlom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48600" cy="1927225"/>
          </a:xfrm>
        </p:spPr>
        <p:txBody>
          <a:bodyPr/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</a:rPr>
              <a:t>근대 일본 성립에 대한</a:t>
            </a:r>
            <a:r>
              <a:rPr lang="en-US" altLang="ko-KR" sz="4000" dirty="0" smtClean="0">
                <a:solidFill>
                  <a:schemeClr val="accent6"/>
                </a:solidFill>
              </a:rPr>
              <a:t/>
            </a:r>
            <a:br>
              <a:rPr lang="en-US" altLang="ko-KR" sz="4000" dirty="0" smtClean="0">
                <a:solidFill>
                  <a:schemeClr val="accent6"/>
                </a:solidFill>
              </a:rPr>
            </a:br>
            <a:r>
              <a:rPr lang="ko-KR" altLang="en-US" sz="4000" dirty="0" smtClean="0">
                <a:solidFill>
                  <a:schemeClr val="accent6"/>
                </a:solidFill>
              </a:rPr>
              <a:t>역사와 인물들  </a:t>
            </a:r>
            <a:endParaRPr lang="ko-KR" altLang="en-US" sz="4000" dirty="0">
              <a:solidFill>
                <a:schemeClr val="accent6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dirty="0" smtClean="0">
                <a:solidFill>
                  <a:schemeClr val="tx1"/>
                </a:solidFill>
              </a:rPr>
              <a:t>일본어일본학과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21702001</a:t>
            </a:r>
          </a:p>
          <a:p>
            <a:pPr algn="r"/>
            <a:r>
              <a:rPr lang="ko-KR" altLang="en-US" dirty="0" smtClean="0">
                <a:solidFill>
                  <a:schemeClr val="tx1"/>
                </a:solidFill>
              </a:rPr>
              <a:t>정세원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/>
            <a:r>
              <a:rPr lang="en-US" altLang="ko-KR" dirty="0" smtClean="0"/>
              <a:t> </a:t>
            </a:r>
          </a:p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6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목차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5159" y="1340768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2800" dirty="0" smtClean="0"/>
          </a:p>
          <a:p>
            <a:pPr marL="0" indent="0" algn="ctr">
              <a:buNone/>
            </a:pPr>
            <a:r>
              <a:rPr lang="en-US" altLang="ko-KR" sz="2800" dirty="0" smtClean="0"/>
              <a:t>1. </a:t>
            </a:r>
            <a:r>
              <a:rPr lang="ko-KR" altLang="en-US" sz="2800" dirty="0" smtClean="0"/>
              <a:t>근대 일본의 </a:t>
            </a:r>
            <a:r>
              <a:rPr lang="ko-KR" altLang="en-US" sz="2800" dirty="0" err="1" smtClean="0"/>
              <a:t>성립과정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marL="0" indent="0" algn="ctr">
              <a:buNone/>
            </a:pPr>
            <a:endParaRPr lang="en-US" altLang="ko-KR" sz="2800" dirty="0"/>
          </a:p>
          <a:p>
            <a:pPr marL="0" indent="0" algn="ctr">
              <a:buNone/>
            </a:pPr>
            <a:r>
              <a:rPr lang="en-US" altLang="ko-KR" sz="2800" dirty="0" smtClean="0"/>
              <a:t>2. </a:t>
            </a:r>
            <a:r>
              <a:rPr lang="ko-KR" altLang="en-US" sz="2800" dirty="0" smtClean="0"/>
              <a:t>메이지 시대</a:t>
            </a:r>
            <a:endParaRPr lang="en-US" altLang="ko-KR" sz="2800" dirty="0" smtClean="0"/>
          </a:p>
          <a:p>
            <a:pPr marL="0" indent="0" algn="ctr">
              <a:buNone/>
            </a:pPr>
            <a:endParaRPr lang="en-US" altLang="ko-KR" sz="2800" dirty="0"/>
          </a:p>
          <a:p>
            <a:pPr marL="0" indent="0" algn="ctr">
              <a:buNone/>
            </a:pPr>
            <a:r>
              <a:rPr lang="en-US" altLang="ko-KR" sz="2800" dirty="0" smtClean="0"/>
              <a:t>3. </a:t>
            </a:r>
            <a:r>
              <a:rPr lang="ko-KR" altLang="en-US" sz="2800" dirty="0" smtClean="0"/>
              <a:t>제국주의에 대해 </a:t>
            </a:r>
            <a:endParaRPr lang="en-US" altLang="ko-KR" sz="2800" dirty="0" smtClean="0"/>
          </a:p>
          <a:p>
            <a:pPr marL="0" indent="0" algn="ctr">
              <a:buNone/>
            </a:pPr>
            <a:endParaRPr lang="en-US" altLang="ko-KR" sz="2800" dirty="0"/>
          </a:p>
          <a:p>
            <a:pPr marL="0" indent="0" algn="ctr">
              <a:buNone/>
            </a:pPr>
            <a:r>
              <a:rPr lang="en-US" altLang="ko-KR" sz="2800" dirty="0" smtClean="0"/>
              <a:t>4. </a:t>
            </a:r>
            <a:r>
              <a:rPr lang="ko-KR" altLang="en-US" sz="2800" dirty="0" smtClean="0"/>
              <a:t>일본 근대 주요 인물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명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93322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근대 일본의 성립 과정 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2350"/>
            <a:ext cx="45365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1196" y="1700808"/>
            <a:ext cx="8229600" cy="48768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dirty="0" smtClean="0"/>
              <a:t>      </a:t>
            </a:r>
            <a:r>
              <a:rPr lang="ko-KR" altLang="en-US" sz="1400" dirty="0" smtClean="0"/>
              <a:t>일본은 무력을 앞세운 미국에 의하여 불평등 조약을 맺으며 개항 </a:t>
            </a:r>
            <a:endParaRPr lang="en-US" altLang="ko-KR" sz="1400" dirty="0" smtClean="0"/>
          </a:p>
          <a:p>
            <a:pPr marL="0" indent="0" algn="ctr">
              <a:buNone/>
            </a:pPr>
            <a:endParaRPr lang="en-US" altLang="ko-KR" sz="1400" dirty="0"/>
          </a:p>
          <a:p>
            <a:pPr marL="0" indent="0" algn="ctr">
              <a:buNone/>
            </a:pPr>
            <a:endParaRPr lang="en-US" altLang="ko-KR" sz="1400" dirty="0" smtClean="0"/>
          </a:p>
          <a:p>
            <a:pPr marL="0" indent="0" algn="ctr">
              <a:buNone/>
            </a:pPr>
            <a:r>
              <a:rPr lang="ko-KR" altLang="en-US" sz="1400" dirty="0" smtClean="0"/>
              <a:t>외교 정책을 펼친 막부에 대해 하급무사들을 중심으로 </a:t>
            </a:r>
            <a:r>
              <a:rPr lang="ko-KR" altLang="en-US" sz="1400" dirty="0" err="1" smtClean="0"/>
              <a:t>존양왕이</a:t>
            </a:r>
            <a:r>
              <a:rPr lang="ko-KR" altLang="en-US" sz="1400" dirty="0" smtClean="0"/>
              <a:t> 운동 전개</a:t>
            </a:r>
            <a:endParaRPr lang="en-US" altLang="ko-KR" sz="1400" dirty="0" smtClean="0"/>
          </a:p>
          <a:p>
            <a:pPr marL="0" indent="0" algn="ctr">
              <a:buNone/>
            </a:pPr>
            <a:endParaRPr lang="en-US" altLang="ko-KR" sz="1400" dirty="0"/>
          </a:p>
          <a:p>
            <a:pPr marL="0" indent="0" algn="ctr">
              <a:buNone/>
            </a:pPr>
            <a:endParaRPr lang="en-US" altLang="ko-KR" sz="1400" dirty="0" smtClean="0"/>
          </a:p>
          <a:p>
            <a:pPr marL="0" indent="0" algn="ctr">
              <a:buNone/>
            </a:pPr>
            <a:r>
              <a:rPr lang="ko-KR" altLang="en-US" sz="1400" dirty="0" smtClean="0"/>
              <a:t>막부 타도 운동 확산으로 인하여 에도 시대 종결</a:t>
            </a:r>
            <a:endParaRPr lang="en-US" altLang="ko-KR" sz="1400" dirty="0" smtClean="0"/>
          </a:p>
          <a:p>
            <a:pPr marL="0" indent="0" algn="ctr">
              <a:buNone/>
            </a:pPr>
            <a:endParaRPr lang="en-US" altLang="ko-KR" sz="1400" dirty="0"/>
          </a:p>
          <a:p>
            <a:pPr marL="0" indent="0" algn="ctr">
              <a:buNone/>
            </a:pPr>
            <a:endParaRPr lang="en-US" altLang="ko-KR" sz="1400" dirty="0" smtClean="0"/>
          </a:p>
          <a:p>
            <a:pPr marL="0" indent="0" algn="ctr">
              <a:buNone/>
            </a:pPr>
            <a:r>
              <a:rPr lang="ko-KR" altLang="en-US" sz="1400" dirty="0" smtClean="0"/>
              <a:t>국왕중심의 새로운 정부 메이지 시대</a:t>
            </a:r>
            <a:endParaRPr lang="en-US" altLang="ko-KR" sz="1400" dirty="0" smtClean="0"/>
          </a:p>
          <a:p>
            <a:pPr marL="0" indent="0" algn="ctr">
              <a:buNone/>
            </a:pPr>
            <a:endParaRPr lang="en-US" altLang="ko-KR" sz="1400" dirty="0" smtClean="0"/>
          </a:p>
          <a:p>
            <a:pPr marL="0" indent="0" algn="ctr">
              <a:buNone/>
            </a:pPr>
            <a:endParaRPr lang="ko-KR" altLang="en-US" sz="1400" dirty="0"/>
          </a:p>
        </p:txBody>
      </p:sp>
      <p:sp>
        <p:nvSpPr>
          <p:cNvPr id="5" name="아래쪽 화살표 4"/>
          <p:cNvSpPr/>
          <p:nvPr/>
        </p:nvSpPr>
        <p:spPr>
          <a:xfrm>
            <a:off x="4247964" y="393305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4247964" y="472514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4247964" y="544522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메이지 </a:t>
            </a:r>
            <a:r>
              <a:rPr lang="ko-KR" altLang="en-US" dirty="0" smtClean="0">
                <a:solidFill>
                  <a:schemeClr val="accent6"/>
                </a:solidFill>
              </a:rPr>
              <a:t>시대</a:t>
            </a:r>
            <a:r>
              <a:rPr lang="en-US" altLang="ko-KR" dirty="0" smtClean="0">
                <a:solidFill>
                  <a:schemeClr val="accent6"/>
                </a:soli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1868</a:t>
            </a:r>
            <a:r>
              <a:rPr lang="ko-KR" altLang="en-US" dirty="0" smtClean="0"/>
              <a:t>년 메이지 천황이 이끄는 국왕 중심의 새 정부 탄생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부국강병과 식산흥업을 목표로 서양 근대 국가를 따라감 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제국주의의 대외적 확장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                  메이지 유신의 개혁 </a:t>
            </a:r>
            <a:r>
              <a:rPr lang="ko-KR" altLang="en-US" dirty="0" err="1" smtClean="0"/>
              <a:t>내안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메이지 정부의 근대적 개혁 </a:t>
            </a:r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814926" y="3870246"/>
            <a:ext cx="5616624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8" y="3909732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err="1" smtClean="0"/>
              <a:t>에도의</a:t>
            </a:r>
            <a:r>
              <a:rPr lang="ko-KR" altLang="en-US" dirty="0" smtClean="0"/>
              <a:t> 이름을 도쿄로 변경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막번 체제를 폐지하여 중앙집권 체제 수립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수 </a:t>
            </a:r>
            <a:r>
              <a:rPr lang="ko-KR" altLang="en-US" dirty="0" err="1" smtClean="0"/>
              <a:t>백년간</a:t>
            </a:r>
            <a:r>
              <a:rPr lang="ko-KR" altLang="en-US" dirty="0" smtClean="0"/>
              <a:t> 이어온 신분제 폐지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서양에 유학생과 사절단 파견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서양 기술 도입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산업 진흥 정책으로 전개되는 일본의 산업혁명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우편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은행과 상공업 육성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의무 </a:t>
            </a:r>
            <a:r>
              <a:rPr lang="ko-KR" altLang="en-US" dirty="0" err="1" smtClean="0"/>
              <a:t>교육제</a:t>
            </a:r>
            <a:r>
              <a:rPr lang="ko-KR" altLang="en-US" dirty="0" smtClean="0"/>
              <a:t> 실시 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국민 개병제 실시 </a:t>
            </a:r>
            <a:endParaRPr lang="ko-KR" altLang="en-US" dirty="0"/>
          </a:p>
        </p:txBody>
      </p:sp>
      <p:pic>
        <p:nvPicPr>
          <p:cNvPr id="3074" name="Picture 2" descr="C:\Users\US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4544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3" y="2611459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제국주의에 대하여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제국 주의란</a:t>
            </a:r>
            <a:r>
              <a:rPr lang="en-US" altLang="ko-KR" dirty="0" smtClean="0"/>
              <a:t>? </a:t>
            </a:r>
          </a:p>
          <a:p>
            <a:pPr marL="0" indent="0">
              <a:buNone/>
            </a:pPr>
            <a:r>
              <a:rPr lang="ko-KR" altLang="en-US" sz="1400" dirty="0" smtClean="0"/>
              <a:t>자국의 정치적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경제적 </a:t>
            </a:r>
            <a:r>
              <a:rPr lang="ko-KR" altLang="en-US" sz="1400" dirty="0"/>
              <a:t>지배권을 다른 </a:t>
            </a:r>
            <a:r>
              <a:rPr lang="ko-KR" altLang="en-US" sz="1400" dirty="0" smtClean="0"/>
              <a:t>민족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국가의 </a:t>
            </a:r>
            <a:r>
              <a:rPr lang="ko-KR" altLang="en-US" sz="1400" dirty="0"/>
              <a:t>영토로 확대시키려는 국가의 충동이나 </a:t>
            </a:r>
            <a:r>
              <a:rPr lang="ko-KR" altLang="en-US" sz="1400" dirty="0" smtClean="0"/>
              <a:t>정책</a:t>
            </a:r>
            <a:endParaRPr lang="en-US" altLang="ko-KR" sz="1400" dirty="0" smtClean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dirty="0" smtClean="0"/>
              <a:t>제국주의 열강의 경제 침략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열강의 </a:t>
            </a:r>
            <a:r>
              <a:rPr lang="ko-KR" altLang="en-US" sz="1400" dirty="0"/>
              <a:t>이권 침탈은 아관파천</a:t>
            </a:r>
            <a:r>
              <a:rPr lang="en-US" altLang="ko-KR" sz="1400" dirty="0"/>
              <a:t>(1896) </a:t>
            </a:r>
            <a:r>
              <a:rPr lang="ko-KR" altLang="en-US" sz="1400" dirty="0"/>
              <a:t>이후 </a:t>
            </a:r>
            <a:r>
              <a:rPr lang="ko-KR" altLang="en-US" sz="1400" dirty="0" smtClean="0"/>
              <a:t>본격화되었다</a:t>
            </a: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러시아가 이권을 차지하면서 일본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프랑스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독일 등 열강들에게 한국의 철도 </a:t>
            </a:r>
            <a:r>
              <a:rPr lang="ko-KR" altLang="en-US" sz="1400" dirty="0"/>
              <a:t>부설권</a:t>
            </a:r>
            <a:r>
              <a:rPr lang="en-US" altLang="ko-KR" sz="1400" dirty="0"/>
              <a:t>, </a:t>
            </a:r>
            <a:r>
              <a:rPr lang="ko-KR" altLang="en-US" sz="1400" dirty="0"/>
              <a:t>광산 채굴권</a:t>
            </a:r>
            <a:r>
              <a:rPr lang="en-US" altLang="ko-KR" sz="1400" dirty="0"/>
              <a:t>, </a:t>
            </a:r>
            <a:r>
              <a:rPr lang="ko-KR" altLang="en-US" sz="1400" dirty="0"/>
              <a:t>삼림 </a:t>
            </a:r>
            <a:r>
              <a:rPr lang="ko-KR" altLang="en-US" sz="1400" dirty="0" err="1" smtClean="0"/>
              <a:t>채벌권이</a:t>
            </a:r>
            <a:r>
              <a:rPr lang="ko-KR" altLang="en-US" sz="1400" dirty="0" smtClean="0"/>
              <a:t> 넘어감 </a:t>
            </a: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일본은 </a:t>
            </a:r>
            <a:r>
              <a:rPr lang="ko-KR" altLang="en-US" sz="1400" dirty="0"/>
              <a:t>대한제국의 </a:t>
            </a:r>
            <a:r>
              <a:rPr lang="ko-KR" altLang="en-US" sz="1400" dirty="0" err="1"/>
              <a:t>제정고문이었던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메가타가</a:t>
            </a:r>
            <a:r>
              <a:rPr lang="ko-KR" altLang="en-US" sz="1400" dirty="0"/>
              <a:t> 주도하여 화폐 정리 사업을 실시하였다</a:t>
            </a:r>
            <a:endParaRPr lang="en-US" altLang="ko-KR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일본은 </a:t>
            </a:r>
            <a:r>
              <a:rPr lang="ko-KR" altLang="en-US" sz="1400" dirty="0" err="1"/>
              <a:t>동양척식</a:t>
            </a:r>
            <a:r>
              <a:rPr lang="ko-KR" altLang="en-US" sz="1400" dirty="0"/>
              <a:t> 주식회사 등 토지 회사를 통해 토지 약탈을 자행하였으며 대규모 </a:t>
            </a:r>
            <a:r>
              <a:rPr lang="ko-KR" altLang="en-US" sz="1400" dirty="0" smtClean="0"/>
              <a:t>농장                                                                         을 건설함</a:t>
            </a:r>
            <a:endParaRPr lang="en-US" altLang="ko-KR" sz="1400" dirty="0" smtClean="0"/>
          </a:p>
          <a:p>
            <a:pPr>
              <a:buFontTx/>
              <a:buChar char="-"/>
            </a:pPr>
            <a:r>
              <a:rPr lang="en-US" altLang="ko-KR" sz="1600" dirty="0" smtClean="0"/>
              <a:t>                                      </a:t>
            </a:r>
            <a:r>
              <a:rPr lang="ko-KR" altLang="en-US" sz="1600" dirty="0" smtClean="0"/>
              <a:t>일본 제국주의가 각 나라에 저지른 횡포 </a:t>
            </a:r>
            <a:endParaRPr lang="en-US" altLang="ko-KR" sz="1600" dirty="0" smtClean="0"/>
          </a:p>
          <a:p>
            <a:pPr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1600" dirty="0" smtClean="0"/>
          </a:p>
          <a:p>
            <a:pPr>
              <a:buFontTx/>
              <a:buChar char="-"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1907704" y="4797152"/>
            <a:ext cx="49685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4869160"/>
            <a:ext cx="49685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200" dirty="0" smtClean="0"/>
          </a:p>
          <a:p>
            <a:pPr algn="ctr"/>
            <a:r>
              <a:rPr lang="ko-KR" altLang="en-US" sz="1400" dirty="0" smtClean="0"/>
              <a:t>아시아 다수 국가 침공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아시아 다수 국가 식민지화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진주만 해군기지 침공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차 세계대전 참전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한국에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조선 총독부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 설치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인력 강제 징용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자원 강탈 </a:t>
            </a:r>
            <a:endParaRPr lang="en-US" altLang="ko-KR" sz="1400" dirty="0" smtClean="0"/>
          </a:p>
          <a:p>
            <a:pPr algn="ctr"/>
            <a:r>
              <a:rPr lang="ko-KR" altLang="en-US" sz="1400" dirty="0" err="1" smtClean="0"/>
              <a:t>마루타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생체실험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위안부 창설</a:t>
            </a:r>
            <a:endParaRPr lang="en-US" altLang="ko-KR" sz="1400" dirty="0" smtClean="0"/>
          </a:p>
          <a:p>
            <a:pPr algn="ctr"/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4" y="2060848"/>
            <a:ext cx="5108091" cy="33702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150945"/>
            <a:ext cx="3600400" cy="31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메이지 천황 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6193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                                         본명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무츠히토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                            일본의 </a:t>
            </a:r>
            <a:r>
              <a:rPr lang="en-US" altLang="ko-KR" dirty="0" smtClean="0"/>
              <a:t>122</a:t>
            </a:r>
            <a:r>
              <a:rPr lang="ko-KR" altLang="en-US" dirty="0" smtClean="0"/>
              <a:t>대 천황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                                    연호를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메이지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라고 지정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</a:t>
            </a:r>
            <a:r>
              <a:rPr lang="ko-KR" altLang="en-US" dirty="0" err="1" smtClean="0"/>
              <a:t>폐번치현을</a:t>
            </a:r>
            <a:r>
              <a:rPr lang="ko-KR" altLang="en-US" dirty="0" smtClean="0"/>
              <a:t> 확립하여 중앙집권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</a:t>
            </a:r>
            <a:r>
              <a:rPr lang="ko-KR" altLang="en-US" dirty="0" smtClean="0"/>
              <a:t>체제를 확립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</a:t>
            </a:r>
            <a:r>
              <a:rPr lang="ko-KR" altLang="en-US" dirty="0" smtClean="0"/>
              <a:t>신도를 국교로 정하고 </a:t>
            </a:r>
            <a:r>
              <a:rPr lang="ko-KR" altLang="en-US" dirty="0" err="1" smtClean="0"/>
              <a:t>재정일치를</a:t>
            </a:r>
            <a:r>
              <a:rPr lang="ko-KR" altLang="en-US" dirty="0" smtClean="0"/>
              <a:t>                                        를 선포하며 천황의 신격화 추진</a:t>
            </a:r>
            <a:r>
              <a:rPr lang="en-US" altLang="ko-KR" dirty="0" smtClean="0"/>
              <a:t>\                                           1912</a:t>
            </a:r>
            <a:r>
              <a:rPr lang="ko-KR" altLang="en-US" dirty="0" smtClean="0"/>
              <a:t>년 당뇨병으로 사망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</a:t>
            </a:r>
          </a:p>
          <a:p>
            <a:pPr marL="0" indent="0" algn="ctr">
              <a:buNone/>
            </a:pPr>
            <a:r>
              <a:rPr lang="ko-KR" altLang="en-US" dirty="0" smtClean="0"/>
              <a:t>          </a:t>
            </a:r>
            <a:endParaRPr lang="en-US" altLang="ko-KR" dirty="0" smtClean="0"/>
          </a:p>
        </p:txBody>
      </p:sp>
      <p:pic>
        <p:nvPicPr>
          <p:cNvPr id="2050" name="Picture 2" descr="C:\Users\USER\Desktop\천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222"/>
            <a:ext cx="31683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3" y="2617623"/>
            <a:ext cx="146317" cy="1585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996952"/>
            <a:ext cx="146317" cy="1585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921081"/>
            <a:ext cx="146317" cy="15851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3" y="4590478"/>
            <a:ext cx="139627" cy="1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solidFill>
                  <a:schemeClr val="accent6"/>
                </a:solidFill>
              </a:rPr>
              <a:t>후쿠자와</a:t>
            </a:r>
            <a:r>
              <a:rPr lang="ko-KR" altLang="en-US" dirty="0" smtClean="0">
                <a:solidFill>
                  <a:schemeClr val="accent6"/>
                </a:solidFill>
              </a:rPr>
              <a:t> </a:t>
            </a:r>
            <a:r>
              <a:rPr lang="ko-KR" altLang="en-US" dirty="0" err="1" smtClean="0">
                <a:solidFill>
                  <a:schemeClr val="accent6"/>
                </a:solidFill>
              </a:rPr>
              <a:t>유키치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“</a:t>
            </a:r>
            <a:r>
              <a:rPr lang="ko-KR" altLang="en-US" dirty="0" smtClean="0">
                <a:solidFill>
                  <a:schemeClr val="accent6"/>
                </a:solidFill>
              </a:rPr>
              <a:t>하늘은</a:t>
            </a:r>
            <a:r>
              <a:rPr lang="ko-KR" altLang="en-US" sz="2600" dirty="0" smtClean="0"/>
              <a:t> 사람 </a:t>
            </a:r>
            <a:r>
              <a:rPr lang="ko-KR" altLang="en-US" sz="2600" dirty="0" smtClean="0">
                <a:solidFill>
                  <a:schemeClr val="accent6"/>
                </a:solidFill>
              </a:rPr>
              <a:t>위에</a:t>
            </a:r>
            <a:r>
              <a:rPr lang="ko-KR" altLang="en-US" sz="2600" dirty="0" smtClean="0"/>
              <a:t> 사람을 만들지</a:t>
            </a:r>
            <a:endParaRPr lang="en-US" altLang="ko-KR" sz="2600" dirty="0" smtClean="0"/>
          </a:p>
          <a:p>
            <a:r>
              <a:rPr lang="en-US" altLang="ko-KR" sz="2600" dirty="0"/>
              <a:t> </a:t>
            </a:r>
            <a:r>
              <a:rPr lang="en-US" altLang="ko-KR" sz="2600" dirty="0" smtClean="0"/>
              <a:t>                                  </a:t>
            </a:r>
            <a:r>
              <a:rPr lang="ko-KR" altLang="en-US" sz="2600" dirty="0" smtClean="0"/>
              <a:t>않았고 사람 </a:t>
            </a:r>
            <a:r>
              <a:rPr lang="ko-KR" altLang="en-US" sz="2600" dirty="0" smtClean="0">
                <a:solidFill>
                  <a:schemeClr val="accent6"/>
                </a:solidFill>
              </a:rPr>
              <a:t>밑에</a:t>
            </a:r>
            <a:r>
              <a:rPr lang="ko-KR" altLang="en-US" sz="2600" dirty="0" smtClean="0"/>
              <a:t> 사람을 만들                                                                                  </a:t>
            </a:r>
            <a:r>
              <a:rPr lang="ko-KR" altLang="en-US" sz="2600" dirty="0" err="1" smtClean="0"/>
              <a:t>ㅇㅇ</a:t>
            </a:r>
            <a:r>
              <a:rPr lang="ko-KR" altLang="en-US" sz="2600" dirty="0" smtClean="0"/>
              <a:t>                            지 않았다</a:t>
            </a:r>
            <a:r>
              <a:rPr lang="en-US" altLang="ko-KR" sz="2600" dirty="0" smtClean="0"/>
              <a:t>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</a:t>
            </a:r>
            <a:r>
              <a:rPr lang="ko-KR" altLang="en-US" dirty="0" smtClean="0"/>
              <a:t>일본의 </a:t>
            </a:r>
            <a:r>
              <a:rPr lang="ko-KR" altLang="en-US" dirty="0" err="1" smtClean="0"/>
              <a:t>계몽운동자이며</a:t>
            </a:r>
            <a:r>
              <a:rPr lang="ko-KR" altLang="en-US" dirty="0" smtClean="0"/>
              <a:t> 교육자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서양                              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서양 문명 적극적 수용 주장 </a:t>
            </a:r>
            <a:endParaRPr lang="en-US" altLang="ko-KR" dirty="0"/>
          </a:p>
          <a:p>
            <a:r>
              <a:rPr lang="en-US" altLang="ko-KR" dirty="0" smtClean="0"/>
              <a:t>                                       </a:t>
            </a:r>
            <a:r>
              <a:rPr lang="ko-KR" altLang="en-US" dirty="0" smtClean="0"/>
              <a:t>아시아를 넘어 서양 선진국과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</a:t>
            </a:r>
            <a:r>
              <a:rPr lang="ko-KR" altLang="en-US" dirty="0" smtClean="0"/>
              <a:t>같은 나라가 되자는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탈아론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주장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122" name="Picture 2" descr="C:\Users\USER\Desktop\후쿠자와 유키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8" y="1623257"/>
            <a:ext cx="313543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80" y="4437112"/>
            <a:ext cx="146317" cy="1585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29" y="3544252"/>
            <a:ext cx="146317" cy="1585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29" y="3947536"/>
            <a:ext cx="14631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ko-KR" altLang="en-US" dirty="0"/>
          </a:p>
        </p:txBody>
      </p:sp>
      <p:pic>
        <p:nvPicPr>
          <p:cNvPr id="5" name="hZItYPzlom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533400"/>
            <a:ext cx="8928992" cy="61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234480" cy="990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1306488" cy="48768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60648"/>
            <a:ext cx="3231654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ko-KR" sz="6600" dirty="0" smtClean="0"/>
          </a:p>
          <a:p>
            <a:endParaRPr lang="en-US" altLang="ko-KR" sz="6600" dirty="0"/>
          </a:p>
          <a:p>
            <a:r>
              <a:rPr lang="en-US" altLang="ko-KR" sz="6600" dirty="0" smtClean="0"/>
              <a:t>   </a:t>
            </a:r>
            <a:r>
              <a:rPr lang="ko-KR" altLang="en-US" sz="6600" dirty="0" smtClean="0"/>
              <a:t>감사합니다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5395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505</TotalTime>
  <Words>348</Words>
  <Application>Microsoft Office PowerPoint</Application>
  <PresentationFormat>화면 슬라이드 쇼(4:3)</PresentationFormat>
  <Paragraphs>89</Paragraphs>
  <Slides>9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돋움</vt:lpstr>
      <vt:lpstr>맑은 고딕</vt:lpstr>
      <vt:lpstr>Arial</vt:lpstr>
      <vt:lpstr>투명도</vt:lpstr>
      <vt:lpstr>근대 일본 성립에 대한 역사와 인물들  </vt:lpstr>
      <vt:lpstr>목차</vt:lpstr>
      <vt:lpstr>근대 일본의 성립 과정 </vt:lpstr>
      <vt:lpstr>메이지 시대 </vt:lpstr>
      <vt:lpstr>제국주의에 대하여</vt:lpstr>
      <vt:lpstr>메이지 천황 </vt:lpstr>
      <vt:lpstr>후쿠자와 유키치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근대 사회와 역사</dc:title>
  <dc:creator>USER</dc:creator>
  <cp:lastModifiedBy>Windows 사용자</cp:lastModifiedBy>
  <cp:revision>24</cp:revision>
  <dcterms:created xsi:type="dcterms:W3CDTF">2018-11-21T10:06:35Z</dcterms:created>
  <dcterms:modified xsi:type="dcterms:W3CDTF">2018-11-26T18:48:33Z</dcterms:modified>
</cp:coreProperties>
</file>