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346" r:id="rId4"/>
    <p:sldId id="261" r:id="rId5"/>
    <p:sldId id="264" r:id="rId6"/>
    <p:sldId id="347" r:id="rId7"/>
    <p:sldId id="265" r:id="rId8"/>
    <p:sldId id="348" r:id="rId9"/>
    <p:sldId id="349" r:id="rId10"/>
    <p:sldId id="350" r:id="rId11"/>
    <p:sldId id="351" r:id="rId12"/>
    <p:sldId id="352" r:id="rId13"/>
    <p:sldId id="353" r:id="rId14"/>
    <p:sldId id="354" r:id="rId15"/>
  </p:sldIdLst>
  <p:sldSz cx="12192000" cy="6858000"/>
  <p:notesSz cx="6858000" cy="9144000"/>
  <p:embeddedFontLst>
    <p:embeddedFont>
      <p:font typeface="HY견고딕" panose="02030600000101010101" pitchFamily="18" charset="-127"/>
      <p:regular r:id="rId16"/>
    </p:embeddedFont>
    <p:embeddedFont>
      <p:font typeface="나눔스퀘어" panose="020B0600000101010101" pitchFamily="50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함초롬바탕" panose="02030504000101010101" pitchFamily="18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C00000"/>
    <a:srgbClr val="000000"/>
    <a:srgbClr val="FFC000"/>
    <a:srgbClr val="164194"/>
    <a:srgbClr val="595959"/>
    <a:srgbClr val="385723"/>
    <a:srgbClr val="3A3838"/>
    <a:srgbClr val="FFEBA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6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1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76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0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07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8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32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46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6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59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FC74-BCF9-4D2F-93BF-D1053BDA4388}" type="datetimeFigureOut">
              <a:rPr lang="ko-KR" altLang="en-US" smtClean="0"/>
              <a:t>2018-12-03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468C-CCE9-4121-BCDF-E4E72CA403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8-sIPGi3Sd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F6FA746-A9FE-4D1B-8BF5-AB91D62A07F3}"/>
              </a:ext>
            </a:extLst>
          </p:cNvPr>
          <p:cNvSpPr/>
          <p:nvPr/>
        </p:nvSpPr>
        <p:spPr>
          <a:xfrm>
            <a:off x="0" y="0"/>
            <a:ext cx="12192000" cy="3625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2852434" y="1268327"/>
            <a:ext cx="6487131" cy="4321346"/>
            <a:chOff x="3433483" y="1474988"/>
            <a:chExt cx="5638800" cy="3756238"/>
          </a:xfrm>
        </p:grpSpPr>
        <p:sp>
          <p:nvSpPr>
            <p:cNvPr id="4" name="자유형 3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519055" y="2084256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826435" y="423632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231773" y="46655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845991" y="1719149"/>
              <a:ext cx="120073" cy="1200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7501468" y="5143182"/>
              <a:ext cx="495091" cy="88044"/>
              <a:chOff x="7501468" y="5331072"/>
              <a:chExt cx="495091" cy="88044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7924559" y="5347116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7818787" y="534310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4080661" y="1474988"/>
              <a:ext cx="283546" cy="80022"/>
              <a:chOff x="7501468" y="5331072"/>
              <a:chExt cx="283546" cy="80022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7713014" y="5339094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7607241" y="533508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7501468" y="533107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940056" y="2844225"/>
            <a:ext cx="4180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현대일본의 정치</a:t>
            </a:r>
            <a:endParaRPr lang="ko-KR" altLang="en-US" sz="44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8296" y="6283268"/>
            <a:ext cx="2746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일본어일본학과 최유진</a:t>
            </a:r>
            <a:endParaRPr lang="ko-KR" altLang="en-US" sz="2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69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4565673" cy="769441"/>
              <a:chOff x="471977" y="2691080"/>
              <a:chExt cx="4565673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45656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>
                    <a:solidFill>
                      <a:schemeClr val="bg1">
                        <a:alpha val="70000"/>
                      </a:schemeClr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일본의 정치문제점</a:t>
                </a:r>
                <a:endPara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4966" y="2691080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2638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3.</a:t>
              </a:r>
              <a:endParaRPr lang="ko-KR" altLang="en-US" sz="8000" b="1" spc="-150" dirty="0">
                <a:solidFill>
                  <a:schemeClr val="bg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6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562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정치문제점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72968" y="243900"/>
            <a:ext cx="778021" cy="154038"/>
            <a:chOff x="10966880" y="179966"/>
            <a:chExt cx="1023054" cy="202551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966880" y="188252"/>
              <a:ext cx="194264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1508129" y="179966"/>
              <a:ext cx="194264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3</a:t>
            </a:r>
            <a:endParaRPr lang="ko-KR" altLang="en-US" sz="240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354CB42-D2F2-4793-91A8-172224C5DC1F}"/>
              </a:ext>
            </a:extLst>
          </p:cNvPr>
          <p:cNvSpPr/>
          <p:nvPr/>
        </p:nvSpPr>
        <p:spPr>
          <a:xfrm>
            <a:off x="11363468" y="250201"/>
            <a:ext cx="147736" cy="147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2F44AD8-13C7-4628-8740-8AFA22CFB035}"/>
              </a:ext>
            </a:extLst>
          </p:cNvPr>
          <p:cNvSpPr/>
          <p:nvPr/>
        </p:nvSpPr>
        <p:spPr>
          <a:xfrm>
            <a:off x="7412426" y="1365512"/>
            <a:ext cx="4538563" cy="536866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1955년 이래 자민당의 일당우위체제가 계속 이어지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 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있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음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2009년 정권 교체가 이루어졌지만 불과 몇 년 만에 뒤집어졌으며 이후 자민당의 1당 독주가 다시 재개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됨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base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일본에서 야권의 힘이 약한 이유는 집권 경험이 거의 없어 국정운영 능력이 심하게 뒤떨어져있고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관료들과의 관계가 옅어 정책의 추진력이나 치밀함이 약하기 때문임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base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진보정당이 쉽게 세력을 회복하지 못하는 이유도 민주당 집권 당시 미성숙한 국정 운영의 기억이 일본인들의 뇌리에 강하게 남았기 때문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 b="1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일본인들의 정치적 무관심이 심각 </a:t>
            </a:r>
            <a:endParaRPr lang="en-US" altLang="ko-KR" b="1">
              <a:solidFill>
                <a:srgbClr val="FF3B3B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endParaRPr lang="en-US" altLang="ko-KR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08C4B2-AFF4-47D8-A049-A8779B60DDA9}"/>
              </a:ext>
            </a:extLst>
          </p:cNvPr>
          <p:cNvGrpSpPr/>
          <p:nvPr/>
        </p:nvGrpSpPr>
        <p:grpSpPr>
          <a:xfrm>
            <a:off x="0" y="1762125"/>
            <a:ext cx="7362826" cy="4985325"/>
            <a:chOff x="19049" y="1317887"/>
            <a:chExt cx="7296151" cy="528058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F166996-5D92-4ACE-9D7E-51DB0051E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/>
            <a:stretch/>
          </p:blipFill>
          <p:spPr>
            <a:xfrm>
              <a:off x="19049" y="1317887"/>
              <a:ext cx="7296151" cy="5280585"/>
            </a:xfrm>
            <a:prstGeom prst="rect">
              <a:avLst/>
            </a:prstGeom>
          </p:spPr>
        </p:pic>
        <p:sp>
          <p:nvSpPr>
            <p:cNvPr id="12" name="원형: 비어 있음 11">
              <a:extLst>
                <a:ext uri="{FF2B5EF4-FFF2-40B4-BE49-F238E27FC236}">
                  <a16:creationId xmlns:a16="http://schemas.microsoft.com/office/drawing/2014/main" id="{D08ECF87-F075-4A45-B54A-2BB4C42B2E67}"/>
                </a:ext>
              </a:extLst>
            </p:cNvPr>
            <p:cNvSpPr/>
            <p:nvPr/>
          </p:nvSpPr>
          <p:spPr>
            <a:xfrm>
              <a:off x="3105150" y="2190750"/>
              <a:ext cx="2457450" cy="253365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9FB27EB-8414-4E1A-B34E-4291A43E6688}"/>
              </a:ext>
            </a:extLst>
          </p:cNvPr>
          <p:cNvSpPr/>
          <p:nvPr/>
        </p:nvSpPr>
        <p:spPr>
          <a:xfrm>
            <a:off x="0" y="1175824"/>
            <a:ext cx="2647180" cy="62763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자민당의 독주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8113DD79-711C-4AE7-9D61-21593FFEB73F}"/>
              </a:ext>
            </a:extLst>
          </p:cNvPr>
          <p:cNvCxnSpPr/>
          <p:nvPr/>
        </p:nvCxnSpPr>
        <p:spPr>
          <a:xfrm>
            <a:off x="11172968" y="6115050"/>
            <a:ext cx="1019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5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562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정치문제점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72968" y="243900"/>
            <a:ext cx="778021" cy="154038"/>
            <a:chOff x="10966880" y="179966"/>
            <a:chExt cx="1023054" cy="202551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966880" y="188252"/>
              <a:ext cx="194264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1508129" y="179966"/>
              <a:ext cx="194264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3</a:t>
            </a:r>
            <a:endParaRPr lang="ko-KR" altLang="en-US" sz="240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354CB42-D2F2-4793-91A8-172224C5DC1F}"/>
              </a:ext>
            </a:extLst>
          </p:cNvPr>
          <p:cNvSpPr/>
          <p:nvPr/>
        </p:nvSpPr>
        <p:spPr>
          <a:xfrm>
            <a:off x="11363468" y="250201"/>
            <a:ext cx="147736" cy="147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2F44AD8-13C7-4628-8740-8AFA22CFB035}"/>
              </a:ext>
            </a:extLst>
          </p:cNvPr>
          <p:cNvSpPr/>
          <p:nvPr/>
        </p:nvSpPr>
        <p:spPr>
          <a:xfrm>
            <a:off x="725876" y="1394088"/>
            <a:ext cx="4538563" cy="53318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2000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 이후 국민의 정치에 대한 무관심이 강해졌고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시민들의 정치 참여에 대한 의욕도가 한국 등 다른 민주주의 국가에 비해 낮으며 일본에서 </a:t>
            </a:r>
            <a:r>
              <a:rPr lang="ko-KR" altLang="en-US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풀뿌리 민주주의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 성장하기 어렵다는 것을 나타냄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잊을 만 하면 수만 명이 모여서 시위 등의 의사 표시를 하는 한국과 달리 일본은 전체 인구가 한국보다 두 배 넘게 많은데도 만 명 단위로 모이는 것조차 적은 편임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fontAlgn="base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동영상 자료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  <a:hlinkClick r:id="rId2"/>
              </a:rPr>
              <a:t>https://www.youtube.com/watch?v=8-sIPGi3Sdw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BA686CA-4E08-4083-B034-C57C4C6AF7FF}"/>
              </a:ext>
            </a:extLst>
          </p:cNvPr>
          <p:cNvSpPr/>
          <p:nvPr/>
        </p:nvSpPr>
        <p:spPr>
          <a:xfrm>
            <a:off x="0" y="1175824"/>
            <a:ext cx="2647180" cy="62763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정치적 무관심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2F272A8-9298-472D-ACBB-232FCEEE2BE9}"/>
              </a:ext>
            </a:extLst>
          </p:cNvPr>
          <p:cNvSpPr/>
          <p:nvPr/>
        </p:nvSpPr>
        <p:spPr>
          <a:xfrm>
            <a:off x="5381625" y="1080269"/>
            <a:ext cx="2647180" cy="627635"/>
          </a:xfrm>
          <a:prstGeom prst="rect">
            <a:avLst/>
          </a:prstGeom>
          <a:solidFill>
            <a:schemeClr val="bg1"/>
          </a:solidFill>
          <a:ln w="635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지역구 세습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55A959D-88C5-4BED-BDC8-E313CB7A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945217"/>
            <a:ext cx="6810374" cy="4446058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7235D97-90D8-4F1E-9340-1DB8870DA453}"/>
              </a:ext>
            </a:extLst>
          </p:cNvPr>
          <p:cNvCxnSpPr>
            <a:cxnSpLocks/>
          </p:cNvCxnSpPr>
          <p:nvPr/>
        </p:nvCxnSpPr>
        <p:spPr>
          <a:xfrm>
            <a:off x="2119" y="6115050"/>
            <a:ext cx="7237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562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정치문제점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72968" y="243900"/>
            <a:ext cx="778021" cy="154038"/>
            <a:chOff x="10966880" y="179966"/>
            <a:chExt cx="1023054" cy="202551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966880" y="188252"/>
              <a:ext cx="194264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1508129" y="179966"/>
              <a:ext cx="194264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3</a:t>
            </a:r>
            <a:endParaRPr lang="ko-KR" altLang="en-US" sz="240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354CB42-D2F2-4793-91A8-172224C5DC1F}"/>
              </a:ext>
            </a:extLst>
          </p:cNvPr>
          <p:cNvSpPr/>
          <p:nvPr/>
        </p:nvSpPr>
        <p:spPr>
          <a:xfrm>
            <a:off x="11363468" y="250201"/>
            <a:ext cx="147736" cy="147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810A19-64A8-40F3-89A2-C409534D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2" y="1016000"/>
            <a:ext cx="10705845" cy="2902771"/>
          </a:xfrm>
          <a:prstGeom prst="rect">
            <a:avLst/>
          </a:prstGeom>
        </p:spPr>
      </p:pic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EE0CA63C-72F8-4BB5-8B32-70E6493A6D7A}"/>
              </a:ext>
            </a:extLst>
          </p:cNvPr>
          <p:cNvSpPr/>
          <p:nvPr/>
        </p:nvSpPr>
        <p:spPr>
          <a:xfrm>
            <a:off x="711200" y="4053026"/>
            <a:ext cx="2509520" cy="2499340"/>
          </a:xfrm>
          <a:prstGeom prst="snip1Rect">
            <a:avLst/>
          </a:prstGeom>
          <a:solidFill>
            <a:schemeClr val="bg1"/>
          </a:solidFill>
          <a:ln w="57150" cmpd="dbl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일본은 단순한 부모의 후광을 등에 업는 수준이 아니라 마치 봉건영주가 자기 봉토를 자식에게 세습하듯 특정 가문이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지역구를 세습</a:t>
            </a:r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A10FE1-2494-4A6A-982E-AF161C3DF874}"/>
              </a:ext>
            </a:extLst>
          </p:cNvPr>
          <p:cNvSpPr/>
          <p:nvPr/>
        </p:nvSpPr>
        <p:spPr>
          <a:xfrm>
            <a:off x="3560849" y="4382707"/>
            <a:ext cx="8023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상류층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귀족 가문들만이 다니는 사립명문에서 유치원부터 고등학교까지 졸업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명문대 입학 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해외유학을 거쳐서 고시를 통과해서 관료가 되거나 혹은 특채로 대기업에 들어가서 사회생활 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후계자로 낙점된 사람은 자신과 유사한 상류층 가문과 결혼을 한 후에 현역 국회의원인 아버지의 비서로 몇 년 일하다가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아버지가 선거 직전에 은퇴선언을 하면 곧바로 후원회조직을 물려받아서 당선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ko-KR" altLang="en-US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총 </a:t>
            </a:r>
            <a:r>
              <a:rPr lang="en-US" altLang="ko-KR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13</a:t>
            </a:r>
            <a:r>
              <a:rPr lang="ko-KR" altLang="en-US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명의 총리중 </a:t>
            </a:r>
            <a:r>
              <a:rPr lang="en-US" altLang="ko-KR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명이 세습정치인 </a:t>
            </a:r>
            <a:endParaRPr lang="en-US" altLang="ko-KR">
              <a:solidFill>
                <a:srgbClr val="FF3B3B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일본정치에서 지역구 세습은 아주 흔하게 이루어지는 현상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02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67383" y="2339992"/>
            <a:ext cx="3734750" cy="1778168"/>
            <a:chOff x="764966" y="1682353"/>
            <a:chExt cx="3734750" cy="1778168"/>
          </a:xfrm>
        </p:grpSpPr>
        <p:sp>
          <p:nvSpPr>
            <p:cNvPr id="18" name="TextBox 17"/>
            <p:cNvSpPr txBox="1"/>
            <p:nvPr/>
          </p:nvSpPr>
          <p:spPr>
            <a:xfrm>
              <a:off x="1678110" y="1682353"/>
              <a:ext cx="28216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>
                  <a:solidFill>
                    <a:schemeClr val="bg1">
                      <a:alpha val="70000"/>
                    </a:schemeClr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감사합니다</a:t>
              </a:r>
              <a:endParaRPr lang="ko-KR" altLang="en-US" sz="4400" b="1" spc="-150" dirty="0">
                <a:solidFill>
                  <a:schemeClr val="bg1">
                    <a:alpha val="7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4966" y="2691080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cxnSp>
        <p:nvCxnSpPr>
          <p:cNvPr id="5" name="직선 연결선 4"/>
          <p:cNvCxnSpPr/>
          <p:nvPr/>
        </p:nvCxnSpPr>
        <p:spPr>
          <a:xfrm>
            <a:off x="3351330" y="3429000"/>
            <a:ext cx="508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7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450924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7867" y="2903515"/>
            <a:ext cx="3233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CONTENTS</a:t>
            </a:r>
            <a:endParaRPr lang="ko-KR" altLang="en-US" sz="4400" dirty="0">
              <a:solidFill>
                <a:schemeClr val="bg1"/>
              </a:solidFill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824752" y="3672956"/>
            <a:ext cx="2859742" cy="0"/>
          </a:xfrm>
          <a:prstGeom prst="lin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A6590DAA-7347-44FF-8C66-4B0A595E5A35}"/>
              </a:ext>
            </a:extLst>
          </p:cNvPr>
          <p:cNvGrpSpPr/>
          <p:nvPr/>
        </p:nvGrpSpPr>
        <p:grpSpPr>
          <a:xfrm>
            <a:off x="5069490" y="405690"/>
            <a:ext cx="3344507" cy="1323439"/>
            <a:chOff x="5069490" y="448235"/>
            <a:chExt cx="3344507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5069490" y="448235"/>
              <a:ext cx="74892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1</a:t>
              </a:r>
              <a:endParaRPr lang="ko-KR" altLang="en-US" sz="287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5283" y="876011"/>
              <a:ext cx="2558714" cy="453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일본의 정치 체제</a:t>
              </a:r>
              <a:r>
                <a: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 ‘</a:t>
              </a:r>
              <a:r>
                <a:rPr lang="ko-KR" altLang="en-US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천황</a:t>
              </a:r>
              <a:r>
                <a: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’</a:t>
              </a:r>
              <a:endPara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668DF9-1AE1-4FD3-B928-913AB04CFDAC}"/>
              </a:ext>
            </a:extLst>
          </p:cNvPr>
          <p:cNvGrpSpPr/>
          <p:nvPr/>
        </p:nvGrpSpPr>
        <p:grpSpPr>
          <a:xfrm>
            <a:off x="5069490" y="2446696"/>
            <a:ext cx="3801362" cy="1323439"/>
            <a:chOff x="5069490" y="2590800"/>
            <a:chExt cx="380136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5069490" y="2590800"/>
              <a:ext cx="74892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</a:t>
              </a:r>
              <a:endParaRPr lang="ko-KR" altLang="en-US" sz="287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5283" y="3100683"/>
              <a:ext cx="3015569" cy="453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일본의 대외관계와 외교정책</a:t>
              </a:r>
              <a:endPara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C5CD1A4-69E0-4AD3-8884-BBC31045CCC7}"/>
              </a:ext>
            </a:extLst>
          </p:cNvPr>
          <p:cNvGrpSpPr/>
          <p:nvPr/>
        </p:nvGrpSpPr>
        <p:grpSpPr>
          <a:xfrm>
            <a:off x="5069490" y="4778519"/>
            <a:ext cx="2897057" cy="1323439"/>
            <a:chOff x="5069490" y="4767797"/>
            <a:chExt cx="2897057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5069490" y="4767797"/>
              <a:ext cx="74892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3</a:t>
              </a:r>
              <a:endParaRPr lang="ko-KR" altLang="en-US" sz="287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7588" y="5201601"/>
              <a:ext cx="2048959" cy="453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일본의 정치문제점</a:t>
              </a:r>
              <a:endPara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8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27769" y="2211262"/>
            <a:ext cx="6450642" cy="2099938"/>
            <a:chOff x="527769" y="1728426"/>
            <a:chExt cx="6450642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6420347" cy="769441"/>
              <a:chOff x="471977" y="2691080"/>
              <a:chExt cx="6420347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64203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>
                    <a:solidFill>
                      <a:schemeClr val="bg1">
                        <a:alpha val="70000"/>
                      </a:schemeClr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일본의 정치체제 </a:t>
                </a:r>
                <a:r>
                  <a:rPr lang="en-US" altLang="ko-KR" sz="4400" b="1" spc="-150">
                    <a:solidFill>
                      <a:schemeClr val="bg1">
                        <a:alpha val="70000"/>
                      </a:schemeClr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“ </a:t>
                </a:r>
                <a:r>
                  <a:rPr lang="ko-KR" altLang="en-US" sz="4400" b="1" spc="-150">
                    <a:solidFill>
                      <a:schemeClr val="bg1">
                        <a:alpha val="70000"/>
                      </a:schemeClr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천황＂</a:t>
                </a:r>
                <a:endPara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4966" y="2691080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2638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1.</a:t>
              </a:r>
              <a:endParaRPr lang="ko-KR" altLang="en-US" sz="8000" b="1" spc="-150" dirty="0">
                <a:solidFill>
                  <a:schemeClr val="bg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43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330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정치제제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52153" y="243900"/>
            <a:ext cx="798842" cy="147736"/>
            <a:chOff x="10939502" y="179966"/>
            <a:chExt cx="1050432" cy="194265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1224891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939502" y="179966"/>
              <a:ext cx="194265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ko-KR" altLang="en-US" sz="24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3357798" y="1964085"/>
            <a:ext cx="434871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F036CB-7C2D-4F0C-9732-D4BBE90EA2DD}"/>
              </a:ext>
            </a:extLst>
          </p:cNvPr>
          <p:cNvSpPr txBox="1"/>
          <p:nvPr/>
        </p:nvSpPr>
        <p:spPr>
          <a:xfrm>
            <a:off x="439033" y="6114808"/>
            <a:ext cx="270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 </a:t>
            </a:r>
            <a:r>
              <a:rPr lang="ko-KR" altLang="en-US" sz="14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 </a:t>
            </a:r>
            <a:r>
              <a:rPr lang="en-US" altLang="ko-KR" sz="14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z="14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 일본천황 진무천황 </a:t>
            </a:r>
            <a:r>
              <a:rPr lang="en-US" altLang="ko-KR" sz="14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endParaRPr lang="ko-KR" altLang="en-US" sz="14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F0E77-9C46-4FFA-8C42-DCF96E0D39B8}"/>
              </a:ext>
            </a:extLst>
          </p:cNvPr>
          <p:cNvSpPr txBox="1"/>
          <p:nvPr/>
        </p:nvSpPr>
        <p:spPr>
          <a:xfrm>
            <a:off x="3264588" y="1343868"/>
            <a:ext cx="319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천황</a:t>
            </a:r>
            <a:r>
              <a:rPr lang="en-US" altLang="ko-KR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天皇</a:t>
            </a:r>
            <a:r>
              <a:rPr lang="en-US" altLang="ko-KR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이란 </a:t>
            </a:r>
            <a:r>
              <a:rPr lang="en-US" altLang="ko-KR" sz="28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</a:t>
            </a:r>
            <a:endParaRPr lang="ko-KR" altLang="en-US" sz="28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67D493-A844-4A06-B184-8799AE1A9525}"/>
              </a:ext>
            </a:extLst>
          </p:cNvPr>
          <p:cNvSpPr/>
          <p:nvPr/>
        </p:nvSpPr>
        <p:spPr>
          <a:xfrm>
            <a:off x="3264586" y="2137337"/>
            <a:ext cx="8927414" cy="377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국제사회의 정식명칭 </a:t>
            </a:r>
            <a:r>
              <a:rPr lang="ko-KR" altLang="en-US" u="sng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일왕</a:t>
            </a: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은 일본의 군주</a:t>
            </a:r>
            <a:endParaRPr lang="en-US" altLang="ko-KR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kern="0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일본국의 상징이자 일본 국민 통합의 상징</a:t>
            </a:r>
            <a:r>
              <a: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”</a:t>
            </a: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이며 외교관계에서 국가원수 지위에 있음</a:t>
            </a:r>
            <a:endParaRPr lang="en-US" altLang="ko-KR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메이지 유신 이후 일본제국 헌법의 제정으로 천황은 권한은 형식적이고 의례적인 </a:t>
            </a:r>
            <a:endParaRPr lang="en-US" altLang="ko-KR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국사에 관한 행위만을 행할 수 있도록 규정됨</a:t>
            </a:r>
            <a:endParaRPr lang="en-US" altLang="ko-KR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C8D491-1DD7-4E6B-B8FB-08EA2351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12185" cy="6858000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1437526-F05C-4825-B522-E235211A32E6}"/>
              </a:ext>
            </a:extLst>
          </p:cNvPr>
          <p:cNvGrpSpPr/>
          <p:nvPr/>
        </p:nvGrpSpPr>
        <p:grpSpPr>
          <a:xfrm>
            <a:off x="3264586" y="3213700"/>
            <a:ext cx="8775013" cy="1663099"/>
            <a:chOff x="3264586" y="3213700"/>
            <a:chExt cx="8775013" cy="1663099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34236BA-4E68-494B-A826-BB399E42DEE8}"/>
                </a:ext>
              </a:extLst>
            </p:cNvPr>
            <p:cNvSpPr/>
            <p:nvPr/>
          </p:nvSpPr>
          <p:spPr>
            <a:xfrm>
              <a:off x="3264586" y="3237800"/>
              <a:ext cx="8775013" cy="1638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ED946C-1D93-464F-98CC-C2F7B462A7E7}"/>
                </a:ext>
              </a:extLst>
            </p:cNvPr>
            <p:cNvSpPr txBox="1"/>
            <p:nvPr/>
          </p:nvSpPr>
          <p:spPr>
            <a:xfrm>
              <a:off x="3283930" y="3213700"/>
              <a:ext cx="8593197" cy="161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1600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일본국 헌법</a:t>
              </a:r>
              <a:endParaRPr lang="en-US" altLang="ko-KR" sz="1600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1600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제 </a:t>
              </a:r>
              <a:r>
                <a:rPr lang="en-US" altLang="ko-KR" sz="1600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1</a:t>
              </a:r>
              <a:r>
                <a:rPr lang="ko-KR" altLang="en-US" sz="1600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장 천황</a:t>
              </a:r>
              <a:endParaRPr lang="en-US" altLang="ko-KR" sz="1600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제</a:t>
              </a:r>
              <a:r>
                <a:rPr lang="en-US" altLang="ko-KR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1</a:t>
              </a:r>
              <a:r>
                <a:rPr lang="ko-KR" altLang="en-US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조 천황은 일본국의 상징이고 일본 국민 통합의 상징이며</a:t>
              </a:r>
              <a:r>
                <a:rPr lang="en-US" altLang="ko-KR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, </a:t>
              </a:r>
              <a:r>
                <a:rPr lang="ko-KR" altLang="en-US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이 지위는 주권이 있는 일본국민의 총의에 기초한다</a:t>
              </a:r>
              <a:r>
                <a:rPr lang="en-US" altLang="ko-KR" sz="160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.</a:t>
              </a:r>
              <a:endParaRPr lang="en-US" altLang="ko-KR" sz="1600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A9FA4ED-1A63-42C9-8AE7-7B080F555F4B}"/>
              </a:ext>
            </a:extLst>
          </p:cNvPr>
          <p:cNvSpPr/>
          <p:nvPr/>
        </p:nvSpPr>
        <p:spPr>
          <a:xfrm>
            <a:off x="3264586" y="5943843"/>
            <a:ext cx="5155579" cy="47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</a:t>
            </a:r>
            <a:r>
              <a: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실질적인 </a:t>
            </a:r>
            <a:r>
              <a:rPr lang="ko-KR" altLang="en-US" kern="0">
                <a:solidFill>
                  <a:srgbClr val="FF3B3B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국정에 관한 권능은 </a:t>
            </a:r>
            <a:r>
              <a:rPr lang="ko-KR" altLang="en-US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가지고 있지 않음</a:t>
            </a:r>
            <a:endParaRPr lang="en-US" altLang="ko-KR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7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현대의 일왕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52153" y="243900"/>
            <a:ext cx="798842" cy="147736"/>
            <a:chOff x="10939502" y="179966"/>
            <a:chExt cx="1050432" cy="194265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1224891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939502" y="179966"/>
              <a:ext cx="194265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1</a:t>
            </a:r>
            <a:endParaRPr lang="ko-KR" altLang="en-US" sz="2400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63DED68-AA47-4F0B-800F-4E3A23C39C3E}"/>
              </a:ext>
            </a:extLst>
          </p:cNvPr>
          <p:cNvGrpSpPr/>
          <p:nvPr/>
        </p:nvGrpSpPr>
        <p:grpSpPr>
          <a:xfrm>
            <a:off x="857649" y="1114427"/>
            <a:ext cx="9838926" cy="2770986"/>
            <a:chOff x="857649" y="1114427"/>
            <a:chExt cx="9838926" cy="277098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7B5778A-1233-468B-AC5A-CEBF88B9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649" y="1114427"/>
              <a:ext cx="2761852" cy="2770986"/>
            </a:xfrm>
            <a:prstGeom prst="ellipse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E1D89E8-F2C0-471A-AF04-ACD746D65CC7}"/>
                </a:ext>
              </a:extLst>
            </p:cNvPr>
            <p:cNvGrpSpPr/>
            <p:nvPr/>
          </p:nvGrpSpPr>
          <p:grpSpPr>
            <a:xfrm>
              <a:off x="4095101" y="1238252"/>
              <a:ext cx="6601474" cy="2484334"/>
              <a:chOff x="3503153" y="1324428"/>
              <a:chExt cx="6650497" cy="248433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99AE8B-4FB4-4BC2-9997-F0B5BCF6476F}"/>
                  </a:ext>
                </a:extLst>
              </p:cNvPr>
              <p:cNvSpPr txBox="1"/>
              <p:nvPr/>
            </p:nvSpPr>
            <p:spPr>
              <a:xfrm>
                <a:off x="3503153" y="1324428"/>
                <a:ext cx="6650497" cy="248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아키히토 일왕 </a:t>
                </a:r>
                <a:r>
                  <a:rPr lang="en-US" altLang="ko-KR" sz="2400" b="1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(125</a:t>
                </a:r>
                <a:r>
                  <a:rPr lang="ko-KR" altLang="en-US" sz="2400" b="1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대</a:t>
                </a:r>
                <a:r>
                  <a:rPr lang="en-US" altLang="ko-KR" sz="2400" b="1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1989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년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1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월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7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 취임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연호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: 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헤이세이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2017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년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6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월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9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 일왕이 서거하지 않은 상태에서 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왕위를 물려줄수 있도록 하는 </a:t>
                </a:r>
                <a:r>
                  <a:rPr lang="en-US" altLang="ko-KR">
                    <a:solidFill>
                      <a:srgbClr val="FF3B3B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[</a:t>
                </a:r>
                <a:r>
                  <a:rPr lang="ko-KR" altLang="en-US">
                    <a:solidFill>
                      <a:srgbClr val="FF3B3B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황실 특례법</a:t>
                </a:r>
                <a:r>
                  <a:rPr lang="en-US" altLang="ko-KR">
                    <a:solidFill>
                      <a:srgbClr val="FF3B3B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]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채택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아키히토 일왕의 퇴위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2019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년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4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월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30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일로 결정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DECB89C-1B70-40DA-B455-E8FC1096F83B}"/>
                  </a:ext>
                </a:extLst>
              </p:cNvPr>
              <p:cNvCxnSpPr/>
              <p:nvPr/>
            </p:nvCxnSpPr>
            <p:spPr>
              <a:xfrm>
                <a:off x="3579353" y="1783110"/>
                <a:ext cx="4348717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520B29E-2F61-4774-A761-8B855AE9FD11}"/>
              </a:ext>
            </a:extLst>
          </p:cNvPr>
          <p:cNvGrpSpPr/>
          <p:nvPr/>
        </p:nvGrpSpPr>
        <p:grpSpPr>
          <a:xfrm>
            <a:off x="1207333" y="3832264"/>
            <a:ext cx="9648500" cy="2770985"/>
            <a:chOff x="1207333" y="3832264"/>
            <a:chExt cx="9648500" cy="277098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72144AB-4926-4C8D-B323-710967B20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981" y="3832264"/>
              <a:ext cx="2761852" cy="2770985"/>
            </a:xfrm>
            <a:prstGeom prst="ellipse">
              <a:avLst/>
            </a:prstGeom>
          </p:spPr>
        </p:pic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6C2F7B8-9BBB-4CF8-BB35-352687CA41F7}"/>
                </a:ext>
              </a:extLst>
            </p:cNvPr>
            <p:cNvGrpSpPr/>
            <p:nvPr/>
          </p:nvGrpSpPr>
          <p:grpSpPr>
            <a:xfrm>
              <a:off x="1207333" y="4259997"/>
              <a:ext cx="6241217" cy="2320903"/>
              <a:chOff x="3503153" y="1324428"/>
              <a:chExt cx="6650497" cy="206883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48A385-DC13-4D76-9F06-881E3F609862}"/>
                  </a:ext>
                </a:extLst>
              </p:cNvPr>
              <p:cNvSpPr txBox="1"/>
              <p:nvPr/>
            </p:nvSpPr>
            <p:spPr>
              <a:xfrm>
                <a:off x="3503153" y="1324428"/>
                <a:ext cx="6650497" cy="206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나루히토 황태자 </a:t>
                </a:r>
                <a:endParaRPr lang="en-US" altLang="ko-KR" sz="2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아키히토 일왕으로 부터 </a:t>
                </a:r>
                <a:r>
                  <a:rPr lang="ko-KR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모든 지위와 직무를 물려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받아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차기 일왕 유력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아키히토의 퇴위 후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2019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년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5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월 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1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 즉위 예정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헤이세이 연호가 끝나고 </a:t>
                </a:r>
                <a:r>
                  <a:rPr lang="ko-KR" altLang="en-US">
                    <a:solidFill>
                      <a:srgbClr val="FF3B3B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새로운 연호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가 생김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E069A087-72E5-4F98-96A7-DB2E79B02F29}"/>
                  </a:ext>
                </a:extLst>
              </p:cNvPr>
              <p:cNvCxnSpPr/>
              <p:nvPr/>
            </p:nvCxnSpPr>
            <p:spPr>
              <a:xfrm>
                <a:off x="3579353" y="1740658"/>
                <a:ext cx="4348717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F632166F-5820-4797-845F-A8504BF40B0E}"/>
              </a:ext>
            </a:extLst>
          </p:cNvPr>
          <p:cNvGrpSpPr/>
          <p:nvPr/>
        </p:nvGrpSpPr>
        <p:grpSpPr>
          <a:xfrm>
            <a:off x="818501" y="1054065"/>
            <a:ext cx="10166166" cy="5531644"/>
            <a:chOff x="818501" y="1054065"/>
            <a:chExt cx="10166166" cy="5531644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0C542E6-44A9-4F6A-B2AD-F541C2C145C1}"/>
                </a:ext>
              </a:extLst>
            </p:cNvPr>
            <p:cNvGrpSpPr/>
            <p:nvPr/>
          </p:nvGrpSpPr>
          <p:grpSpPr>
            <a:xfrm>
              <a:off x="818501" y="1054065"/>
              <a:ext cx="10166166" cy="5531644"/>
              <a:chOff x="818501" y="1054065"/>
              <a:chExt cx="10166166" cy="5531644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19626006-C927-4EDE-AFB7-FA9548AF3956}"/>
                  </a:ext>
                </a:extLst>
              </p:cNvPr>
              <p:cNvSpPr/>
              <p:nvPr/>
            </p:nvSpPr>
            <p:spPr>
              <a:xfrm>
                <a:off x="818501" y="1054065"/>
                <a:ext cx="10166166" cy="5531644"/>
              </a:xfrm>
              <a:prstGeom prst="rect">
                <a:avLst/>
              </a:prstGeom>
              <a:solidFill>
                <a:schemeClr val="bg1">
                  <a:lumMod val="85000"/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E70C0D82-FA55-4CAC-AA0A-CC9AA4350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6167" y="1399284"/>
                <a:ext cx="8935593" cy="4859275"/>
              </a:xfrm>
              <a:prstGeom prst="rect">
                <a:avLst/>
              </a:prstGeom>
            </p:spPr>
          </p:pic>
        </p:grpSp>
        <p:sp>
          <p:nvSpPr>
            <p:cNvPr id="38" name="액자 37">
              <a:extLst>
                <a:ext uri="{FF2B5EF4-FFF2-40B4-BE49-F238E27FC236}">
                  <a16:creationId xmlns:a16="http://schemas.microsoft.com/office/drawing/2014/main" id="{47A350B7-B8A1-42FB-9054-5E5F381A376B}"/>
                </a:ext>
              </a:extLst>
            </p:cNvPr>
            <p:cNvSpPr/>
            <p:nvPr/>
          </p:nvSpPr>
          <p:spPr>
            <a:xfrm>
              <a:off x="6329069" y="2680816"/>
              <a:ext cx="3688080" cy="934590"/>
            </a:xfrm>
            <a:prstGeom prst="frame">
              <a:avLst>
                <a:gd name="adj1" fmla="val 271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액자 38">
              <a:extLst>
                <a:ext uri="{FF2B5EF4-FFF2-40B4-BE49-F238E27FC236}">
                  <a16:creationId xmlns:a16="http://schemas.microsoft.com/office/drawing/2014/main" id="{4864A5D9-8933-4614-828D-5714F4EE43A5}"/>
                </a:ext>
              </a:extLst>
            </p:cNvPr>
            <p:cNvSpPr/>
            <p:nvPr/>
          </p:nvSpPr>
          <p:spPr>
            <a:xfrm>
              <a:off x="6329069" y="4027884"/>
              <a:ext cx="3688080" cy="1133177"/>
            </a:xfrm>
            <a:prstGeom prst="frame">
              <a:avLst>
                <a:gd name="adj1" fmla="val 271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15564A56-D543-43A6-B599-EAD1ADF65662}"/>
              </a:ext>
            </a:extLst>
          </p:cNvPr>
          <p:cNvSpPr/>
          <p:nvPr/>
        </p:nvSpPr>
        <p:spPr>
          <a:xfrm rot="20179406">
            <a:off x="405993" y="1592863"/>
            <a:ext cx="2849949" cy="571812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+mj-ea"/>
                <a:ea typeface="+mj-ea"/>
                <a:cs typeface="함초롬바탕" panose="02030504000101010101" pitchFamily="18" charset="-127"/>
              </a:rPr>
              <a:t>평화주의자</a:t>
            </a:r>
          </a:p>
        </p:txBody>
      </p:sp>
    </p:spTree>
    <p:extLst>
      <p:ext uri="{BB962C8B-B14F-4D97-AF65-F5344CB8AC3E}">
        <p14:creationId xmlns:p14="http://schemas.microsoft.com/office/powerpoint/2010/main" val="27745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27769" y="2211262"/>
            <a:ext cx="6867423" cy="2099938"/>
            <a:chOff x="527769" y="1728426"/>
            <a:chExt cx="6867423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6837128" cy="769441"/>
              <a:chOff x="471977" y="2691080"/>
              <a:chExt cx="6837128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68371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>
                    <a:solidFill>
                      <a:schemeClr val="bg1">
                        <a:alpha val="70000"/>
                      </a:schemeClr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일본의 대외관계와 외교정책</a:t>
                </a:r>
                <a:endPara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4966" y="2691080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2638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2.</a:t>
              </a:r>
              <a:endParaRPr lang="ko-KR" altLang="en-US" sz="8000" b="1" spc="-150" dirty="0">
                <a:solidFill>
                  <a:schemeClr val="bg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92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2" y="277099"/>
            <a:ext cx="562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대외관계와 외교정책 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72972" y="243900"/>
            <a:ext cx="778028" cy="154037"/>
            <a:chOff x="10966872" y="179966"/>
            <a:chExt cx="1023062" cy="202550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966872" y="188251"/>
              <a:ext cx="194264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1220058" y="179966"/>
              <a:ext cx="194264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2</a:t>
            </a:r>
            <a:endParaRPr lang="ko-KR" altLang="en-US" sz="2400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06AB53B-FB80-44E9-84CA-46625EFD6BE3}"/>
              </a:ext>
            </a:extLst>
          </p:cNvPr>
          <p:cNvCxnSpPr>
            <a:cxnSpLocks/>
          </p:cNvCxnSpPr>
          <p:nvPr/>
        </p:nvCxnSpPr>
        <p:spPr>
          <a:xfrm>
            <a:off x="0" y="3747218"/>
            <a:ext cx="12192000" cy="0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:a16="http://schemas.microsoft.com/office/drawing/2014/main" id="{7AA5DF8E-088F-4913-A28D-3ADDEE9325DA}"/>
              </a:ext>
            </a:extLst>
          </p:cNvPr>
          <p:cNvSpPr/>
          <p:nvPr/>
        </p:nvSpPr>
        <p:spPr>
          <a:xfrm>
            <a:off x="2072086" y="3452967"/>
            <a:ext cx="576064" cy="576064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28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82378707-E6F3-4C63-B7AD-A3DEEBB134AC}"/>
              </a:ext>
            </a:extLst>
          </p:cNvPr>
          <p:cNvSpPr/>
          <p:nvPr/>
        </p:nvSpPr>
        <p:spPr>
          <a:xfrm>
            <a:off x="7056038" y="3465405"/>
            <a:ext cx="576064" cy="576064"/>
          </a:xfrm>
          <a:prstGeom prst="ellipse">
            <a:avLst/>
          </a:prstGeom>
          <a:solidFill>
            <a:srgbClr val="C0000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28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E8A5A56-086D-47B9-AC4A-05DEF470106C}"/>
              </a:ext>
            </a:extLst>
          </p:cNvPr>
          <p:cNvSpPr/>
          <p:nvPr/>
        </p:nvSpPr>
        <p:spPr>
          <a:xfrm>
            <a:off x="4506493" y="3459186"/>
            <a:ext cx="571184" cy="576064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28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867F233A-A7C1-49CC-811D-1549057DD1BD}"/>
              </a:ext>
            </a:extLst>
          </p:cNvPr>
          <p:cNvSpPr/>
          <p:nvPr/>
        </p:nvSpPr>
        <p:spPr>
          <a:xfrm>
            <a:off x="9436248" y="3471624"/>
            <a:ext cx="576064" cy="576064"/>
          </a:xfrm>
          <a:prstGeom prst="ellipse">
            <a:avLst/>
          </a:prstGeom>
          <a:solidFill>
            <a:srgbClr val="00000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28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191DF778-4069-41B0-ABF6-25F14291E227}"/>
              </a:ext>
            </a:extLst>
          </p:cNvPr>
          <p:cNvGrpSpPr/>
          <p:nvPr/>
        </p:nvGrpSpPr>
        <p:grpSpPr>
          <a:xfrm>
            <a:off x="2810035" y="4179266"/>
            <a:ext cx="3964097" cy="2312942"/>
            <a:chOff x="2810035" y="4179266"/>
            <a:chExt cx="3964097" cy="2312942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35C185DC-A82D-4365-89ED-C03E56AC5E32}"/>
                </a:ext>
              </a:extLst>
            </p:cNvPr>
            <p:cNvSpPr/>
            <p:nvPr/>
          </p:nvSpPr>
          <p:spPr>
            <a:xfrm rot="10800000">
              <a:off x="4649289" y="4179266"/>
              <a:ext cx="285592" cy="2160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B2BE779-A2FA-4AB8-8672-0BE8A5022F97}"/>
                </a:ext>
              </a:extLst>
            </p:cNvPr>
            <p:cNvSpPr/>
            <p:nvPr/>
          </p:nvSpPr>
          <p:spPr>
            <a:xfrm>
              <a:off x="2810035" y="4688829"/>
              <a:ext cx="3964097" cy="1803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1951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년 샌프란시스코 강화 회의에서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미일 강화조약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이 체결 </a:t>
              </a:r>
              <a:endPara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중화민국과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중일조약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이 조인되어 관계를 회복하고 외교권을 회복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6561A03-51CF-4162-83C4-506884BD1EF7}"/>
              </a:ext>
            </a:extLst>
          </p:cNvPr>
          <p:cNvGrpSpPr/>
          <p:nvPr/>
        </p:nvGrpSpPr>
        <p:grpSpPr>
          <a:xfrm>
            <a:off x="681161" y="1189828"/>
            <a:ext cx="3825332" cy="2116716"/>
            <a:chOff x="681161" y="1189828"/>
            <a:chExt cx="3825332" cy="2116716"/>
          </a:xfrm>
        </p:grpSpPr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255331B2-C228-49CC-98AB-55442DB9633D}"/>
                </a:ext>
              </a:extLst>
            </p:cNvPr>
            <p:cNvSpPr/>
            <p:nvPr/>
          </p:nvSpPr>
          <p:spPr>
            <a:xfrm>
              <a:off x="2216102" y="3090520"/>
              <a:ext cx="288032" cy="2160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48FD48E-CAA8-4848-A469-02F2F33CE278}"/>
                </a:ext>
              </a:extLst>
            </p:cNvPr>
            <p:cNvSpPr/>
            <p:nvPr/>
          </p:nvSpPr>
          <p:spPr>
            <a:xfrm>
              <a:off x="681161" y="1189828"/>
              <a:ext cx="3825332" cy="1803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패전이후</a:t>
              </a: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, 1951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년 까지 주권을 상실</a:t>
              </a:r>
              <a:endPara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외교 자주권을 갖지 못하여 점령기간 동안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미국의 정책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을 구현하는 선에서 대외 정책이 실시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96E3D06-6D56-4001-8DC7-C018028CBC94}"/>
              </a:ext>
            </a:extLst>
          </p:cNvPr>
          <p:cNvGrpSpPr/>
          <p:nvPr/>
        </p:nvGrpSpPr>
        <p:grpSpPr>
          <a:xfrm>
            <a:off x="5316296" y="1155563"/>
            <a:ext cx="4985944" cy="2150981"/>
            <a:chOff x="5316296" y="1155563"/>
            <a:chExt cx="4985944" cy="2150981"/>
          </a:xfrm>
        </p:grpSpPr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73D2E69E-C385-4275-92AB-61E7407B4F51}"/>
                </a:ext>
              </a:extLst>
            </p:cNvPr>
            <p:cNvSpPr/>
            <p:nvPr/>
          </p:nvSpPr>
          <p:spPr>
            <a:xfrm>
              <a:off x="7200054" y="3090520"/>
              <a:ext cx="288032" cy="2160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8274C65-85CC-44CE-A093-39BE420A199A}"/>
                </a:ext>
              </a:extLst>
            </p:cNvPr>
            <p:cNvSpPr/>
            <p:nvPr/>
          </p:nvSpPr>
          <p:spPr>
            <a:xfrm>
              <a:off x="5316296" y="1155563"/>
              <a:ext cx="4985944" cy="1360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1956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년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유엔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에 가입함으로써 국제 사회복귀</a:t>
              </a: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, </a:t>
              </a:r>
            </a:p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외교의 기본축으로 유엔을 중심으로 하여 각국과 다양한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외교와 원조</a:t>
              </a:r>
              <a:r>
                <a:rPr lang="en-US" altLang="ko-KR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,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무역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을 행함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C27FD93E-7A29-4E51-ACAA-B405EA09E90E}"/>
              </a:ext>
            </a:extLst>
          </p:cNvPr>
          <p:cNvGrpSpPr/>
          <p:nvPr/>
        </p:nvGrpSpPr>
        <p:grpSpPr>
          <a:xfrm>
            <a:off x="7533552" y="4179266"/>
            <a:ext cx="4343579" cy="2184483"/>
            <a:chOff x="7533552" y="4179266"/>
            <a:chExt cx="4343579" cy="2184483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A82DAB44-10B6-45B3-84FD-C316D12C2F97}"/>
                </a:ext>
              </a:extLst>
            </p:cNvPr>
            <p:cNvSpPr/>
            <p:nvPr/>
          </p:nvSpPr>
          <p:spPr>
            <a:xfrm rot="10800000">
              <a:off x="9580264" y="4179266"/>
              <a:ext cx="288032" cy="2160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4307A454-55CE-41F7-B331-4695755FBDEC}"/>
                </a:ext>
              </a:extLst>
            </p:cNvPr>
            <p:cNvSpPr/>
            <p:nvPr/>
          </p:nvSpPr>
          <p:spPr>
            <a:xfrm>
              <a:off x="7533552" y="4560370"/>
              <a:ext cx="4343579" cy="1803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아시아 유일의 </a:t>
              </a:r>
              <a:r>
                <a:rPr lang="en-US" altLang="ko-KR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G7</a:t>
              </a: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 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국가</a:t>
              </a:r>
              <a:endPara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미국</a:t>
              </a: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, 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중국 다음으로 높은 </a:t>
              </a:r>
              <a:r>
                <a:rPr lang="en-US" altLang="ko-KR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GDP</a:t>
              </a:r>
            </a:p>
            <a:p>
              <a:pPr algn="ctr" fontAlgn="base">
                <a:lnSpc>
                  <a:spcPct val="160000"/>
                </a:lnSpc>
              </a:pPr>
              <a:r>
                <a:rPr lang="en-US" altLang="ko-KR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 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전 세계 국가와 외교적으로 우호관계</a:t>
              </a:r>
              <a:endParaRPr lang="en-US" altLang="ko-KR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  <a:p>
              <a:pPr algn="ctr" fontAlgn="base">
                <a:lnSpc>
                  <a:spcPct val="160000"/>
                </a:lnSpc>
              </a:pP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현재 일본은 </a:t>
              </a:r>
              <a:r>
                <a:rPr lang="ko-KR" altLang="en-US" kern="0">
                  <a:solidFill>
                    <a:srgbClr val="FF3B3B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미국</a:t>
              </a:r>
              <a:r>
                <a:rPr lang="ko-KR" altLang="en-US" kern="0">
                  <a:solidFill>
                    <a:srgbClr val="000000"/>
                  </a:solidFill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과의 외교를 가장 중요시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3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5DC3244A-0825-4A49-B5B8-83609791EE8A}"/>
              </a:ext>
            </a:extLst>
          </p:cNvPr>
          <p:cNvSpPr/>
          <p:nvPr/>
        </p:nvSpPr>
        <p:spPr>
          <a:xfrm>
            <a:off x="0" y="3353104"/>
            <a:ext cx="12192000" cy="1185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E9367E9-7A2C-4268-BE9E-C7784148DAA6}"/>
              </a:ext>
            </a:extLst>
          </p:cNvPr>
          <p:cNvGrpSpPr/>
          <p:nvPr/>
        </p:nvGrpSpPr>
        <p:grpSpPr>
          <a:xfrm rot="211536">
            <a:off x="9808577" y="907828"/>
            <a:ext cx="4196667" cy="5732395"/>
            <a:chOff x="2554589" y="2836489"/>
            <a:chExt cx="2917933" cy="3042284"/>
          </a:xfrm>
        </p:grpSpPr>
        <p:grpSp>
          <p:nvGrpSpPr>
            <p:cNvPr id="31" name="Group 1161">
              <a:extLst>
                <a:ext uri="{FF2B5EF4-FFF2-40B4-BE49-F238E27FC236}">
                  <a16:creationId xmlns:a16="http://schemas.microsoft.com/office/drawing/2014/main" id="{C7F0E5AA-D0A7-4A2B-9BA8-EE3CF5BEB9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94629" y="4278087"/>
              <a:ext cx="777893" cy="618893"/>
              <a:chOff x="3077" y="2363"/>
              <a:chExt cx="467" cy="390"/>
            </a:xfrm>
            <a:solidFill>
              <a:schemeClr val="bg1">
                <a:lumMod val="85000"/>
              </a:schemeClr>
            </a:solidFill>
          </p:grpSpPr>
          <p:sp>
            <p:nvSpPr>
              <p:cNvPr id="301" name="Freeform 1162">
                <a:extLst>
                  <a:ext uri="{FF2B5EF4-FFF2-40B4-BE49-F238E27FC236}">
                    <a16:creationId xmlns:a16="http://schemas.microsoft.com/office/drawing/2014/main" id="{CA09543D-7C68-46D3-B7CA-4438305A3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63">
                <a:extLst>
                  <a:ext uri="{FF2B5EF4-FFF2-40B4-BE49-F238E27FC236}">
                    <a16:creationId xmlns:a16="http://schemas.microsoft.com/office/drawing/2014/main" id="{E42CFE4D-09B0-4D02-857F-FA99A8782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64">
                <a:extLst>
                  <a:ext uri="{FF2B5EF4-FFF2-40B4-BE49-F238E27FC236}">
                    <a16:creationId xmlns:a16="http://schemas.microsoft.com/office/drawing/2014/main" id="{E8C7B7C2-91C4-42C6-BB50-8E53211A4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1165">
                <a:extLst>
                  <a:ext uri="{FF2B5EF4-FFF2-40B4-BE49-F238E27FC236}">
                    <a16:creationId xmlns:a16="http://schemas.microsoft.com/office/drawing/2014/main" id="{F6AE7340-C5DE-4B24-AB2E-F41B6F758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 1166">
                <a:extLst>
                  <a:ext uri="{FF2B5EF4-FFF2-40B4-BE49-F238E27FC236}">
                    <a16:creationId xmlns:a16="http://schemas.microsoft.com/office/drawing/2014/main" id="{76901487-85DD-447E-AA63-4056566C7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1167">
                <a:extLst>
                  <a:ext uri="{FF2B5EF4-FFF2-40B4-BE49-F238E27FC236}">
                    <a16:creationId xmlns:a16="http://schemas.microsoft.com/office/drawing/2014/main" id="{ECBE2A7A-786F-47D2-9D59-396C6213A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Freeform 1169">
                <a:extLst>
                  <a:ext uri="{FF2B5EF4-FFF2-40B4-BE49-F238E27FC236}">
                    <a16:creationId xmlns:a16="http://schemas.microsoft.com/office/drawing/2014/main" id="{57FCBA9A-E89D-4036-AFBE-3BFC18701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1170">
                <a:extLst>
                  <a:ext uri="{FF2B5EF4-FFF2-40B4-BE49-F238E27FC236}">
                    <a16:creationId xmlns:a16="http://schemas.microsoft.com/office/drawing/2014/main" id="{906E3F98-DF13-42E6-87B0-6532F83C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1171">
                <a:extLst>
                  <a:ext uri="{FF2B5EF4-FFF2-40B4-BE49-F238E27FC236}">
                    <a16:creationId xmlns:a16="http://schemas.microsoft.com/office/drawing/2014/main" id="{529C9AB4-2791-4D70-8E9E-274BF604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1172">
                <a:extLst>
                  <a:ext uri="{FF2B5EF4-FFF2-40B4-BE49-F238E27FC236}">
                    <a16:creationId xmlns:a16="http://schemas.microsoft.com/office/drawing/2014/main" id="{665F6B58-5F2B-4AD1-A33F-D139D6CF5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1173">
                <a:extLst>
                  <a:ext uri="{FF2B5EF4-FFF2-40B4-BE49-F238E27FC236}">
                    <a16:creationId xmlns:a16="http://schemas.microsoft.com/office/drawing/2014/main" id="{0F0F0FFB-EB3D-4173-893E-5D6774A3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1174">
                <a:extLst>
                  <a:ext uri="{FF2B5EF4-FFF2-40B4-BE49-F238E27FC236}">
                    <a16:creationId xmlns:a16="http://schemas.microsoft.com/office/drawing/2014/main" id="{912CC604-94AD-4B41-919D-53D7B30E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1175">
                <a:extLst>
                  <a:ext uri="{FF2B5EF4-FFF2-40B4-BE49-F238E27FC236}">
                    <a16:creationId xmlns:a16="http://schemas.microsoft.com/office/drawing/2014/main" id="{09ADED41-7D8A-4DCF-95F9-CF0BA045A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1176">
                <a:extLst>
                  <a:ext uri="{FF2B5EF4-FFF2-40B4-BE49-F238E27FC236}">
                    <a16:creationId xmlns:a16="http://schemas.microsoft.com/office/drawing/2014/main" id="{8C3B16F2-C591-425E-9E6C-0396927B8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 1177">
                <a:extLst>
                  <a:ext uri="{FF2B5EF4-FFF2-40B4-BE49-F238E27FC236}">
                    <a16:creationId xmlns:a16="http://schemas.microsoft.com/office/drawing/2014/main" id="{1A040DE4-D01E-4800-86CD-57454FFC7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1178">
                <a:extLst>
                  <a:ext uri="{FF2B5EF4-FFF2-40B4-BE49-F238E27FC236}">
                    <a16:creationId xmlns:a16="http://schemas.microsoft.com/office/drawing/2014/main" id="{DA905964-16DD-4E90-BC08-3FD2F9D35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1179">
                <a:extLst>
                  <a:ext uri="{FF2B5EF4-FFF2-40B4-BE49-F238E27FC236}">
                    <a16:creationId xmlns:a16="http://schemas.microsoft.com/office/drawing/2014/main" id="{AB06E949-1D27-48FC-A554-61427D63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1180">
                <a:extLst>
                  <a:ext uri="{FF2B5EF4-FFF2-40B4-BE49-F238E27FC236}">
                    <a16:creationId xmlns:a16="http://schemas.microsoft.com/office/drawing/2014/main" id="{86188ABA-5A8D-4D93-8BF3-37CCE2E84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 1181">
                <a:extLst>
                  <a:ext uri="{FF2B5EF4-FFF2-40B4-BE49-F238E27FC236}">
                    <a16:creationId xmlns:a16="http://schemas.microsoft.com/office/drawing/2014/main" id="{DBE67149-8E54-4B3A-929C-A8BF2216D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 1182">
                <a:extLst>
                  <a:ext uri="{FF2B5EF4-FFF2-40B4-BE49-F238E27FC236}">
                    <a16:creationId xmlns:a16="http://schemas.microsoft.com/office/drawing/2014/main" id="{5D550DFF-C526-45DC-9B2C-0FC491707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1183">
                <a:extLst>
                  <a:ext uri="{FF2B5EF4-FFF2-40B4-BE49-F238E27FC236}">
                    <a16:creationId xmlns:a16="http://schemas.microsoft.com/office/drawing/2014/main" id="{A9C8BD62-D254-4B70-8A5C-61A435F1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1856">
              <a:extLst>
                <a:ext uri="{FF2B5EF4-FFF2-40B4-BE49-F238E27FC236}">
                  <a16:creationId xmlns:a16="http://schemas.microsoft.com/office/drawing/2014/main" id="{609BD2B7-D38F-4FED-98A3-29BFFEE5F9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54589" y="4590208"/>
              <a:ext cx="844522" cy="1288565"/>
              <a:chOff x="1928" y="1721"/>
              <a:chExt cx="507" cy="812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7" name="Group 2057">
                <a:extLst>
                  <a:ext uri="{FF2B5EF4-FFF2-40B4-BE49-F238E27FC236}">
                    <a16:creationId xmlns:a16="http://schemas.microsoft.com/office/drawing/2014/main" id="{4603F577-AC55-41AE-ABF9-CEBA928156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101" name="Freeform 1857">
                  <a:extLst>
                    <a:ext uri="{FF2B5EF4-FFF2-40B4-BE49-F238E27FC236}">
                      <a16:creationId xmlns:a16="http://schemas.microsoft.com/office/drawing/2014/main" id="{270EE573-B3B6-4993-9CEC-9E827D111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858">
                  <a:extLst>
                    <a:ext uri="{FF2B5EF4-FFF2-40B4-BE49-F238E27FC236}">
                      <a16:creationId xmlns:a16="http://schemas.microsoft.com/office/drawing/2014/main" id="{B94CEDE9-C717-434C-91CF-66D3297EE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859">
                  <a:extLst>
                    <a:ext uri="{FF2B5EF4-FFF2-40B4-BE49-F238E27FC236}">
                      <a16:creationId xmlns:a16="http://schemas.microsoft.com/office/drawing/2014/main" id="{2DF82BBC-59A8-4C48-B814-FF89AB3D0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860">
                  <a:extLst>
                    <a:ext uri="{FF2B5EF4-FFF2-40B4-BE49-F238E27FC236}">
                      <a16:creationId xmlns:a16="http://schemas.microsoft.com/office/drawing/2014/main" id="{068F71B1-1096-4912-A63B-9904F612D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861">
                  <a:extLst>
                    <a:ext uri="{FF2B5EF4-FFF2-40B4-BE49-F238E27FC236}">
                      <a16:creationId xmlns:a16="http://schemas.microsoft.com/office/drawing/2014/main" id="{24BFB1FE-7FC8-4B61-A990-4B7AD8E60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862">
                  <a:extLst>
                    <a:ext uri="{FF2B5EF4-FFF2-40B4-BE49-F238E27FC236}">
                      <a16:creationId xmlns:a16="http://schemas.microsoft.com/office/drawing/2014/main" id="{CF32B886-AD96-41D9-8F76-93AA9408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863">
                  <a:extLst>
                    <a:ext uri="{FF2B5EF4-FFF2-40B4-BE49-F238E27FC236}">
                      <a16:creationId xmlns:a16="http://schemas.microsoft.com/office/drawing/2014/main" id="{757D551C-951A-48B5-AB37-CE1BAAF7E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864">
                  <a:extLst>
                    <a:ext uri="{FF2B5EF4-FFF2-40B4-BE49-F238E27FC236}">
                      <a16:creationId xmlns:a16="http://schemas.microsoft.com/office/drawing/2014/main" id="{0747D7F6-1ABB-4EE6-BDF8-5B67DF197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865">
                  <a:extLst>
                    <a:ext uri="{FF2B5EF4-FFF2-40B4-BE49-F238E27FC236}">
                      <a16:creationId xmlns:a16="http://schemas.microsoft.com/office/drawing/2014/main" id="{2B167D39-7E30-4ED7-9E44-A0D5A63FC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866">
                  <a:extLst>
                    <a:ext uri="{FF2B5EF4-FFF2-40B4-BE49-F238E27FC236}">
                      <a16:creationId xmlns:a16="http://schemas.microsoft.com/office/drawing/2014/main" id="{85170583-5CC4-4870-8D64-986476BE1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867">
                  <a:extLst>
                    <a:ext uri="{FF2B5EF4-FFF2-40B4-BE49-F238E27FC236}">
                      <a16:creationId xmlns:a16="http://schemas.microsoft.com/office/drawing/2014/main" id="{D5492DD2-0038-4077-9F92-343CCCA24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868">
                  <a:extLst>
                    <a:ext uri="{FF2B5EF4-FFF2-40B4-BE49-F238E27FC236}">
                      <a16:creationId xmlns:a16="http://schemas.microsoft.com/office/drawing/2014/main" id="{542669FE-4285-45FF-8F4C-6B65C76EC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869">
                  <a:extLst>
                    <a:ext uri="{FF2B5EF4-FFF2-40B4-BE49-F238E27FC236}">
                      <a16:creationId xmlns:a16="http://schemas.microsoft.com/office/drawing/2014/main" id="{EB8127C2-EF44-4F3D-8FB2-663619C5D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1870">
                  <a:extLst>
                    <a:ext uri="{FF2B5EF4-FFF2-40B4-BE49-F238E27FC236}">
                      <a16:creationId xmlns:a16="http://schemas.microsoft.com/office/drawing/2014/main" id="{59F23FB5-07DA-4025-8EE7-17BF5F5B7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871">
                  <a:extLst>
                    <a:ext uri="{FF2B5EF4-FFF2-40B4-BE49-F238E27FC236}">
                      <a16:creationId xmlns:a16="http://schemas.microsoft.com/office/drawing/2014/main" id="{64C3CDE0-BBE7-46D8-8409-5F836138A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872">
                  <a:extLst>
                    <a:ext uri="{FF2B5EF4-FFF2-40B4-BE49-F238E27FC236}">
                      <a16:creationId xmlns:a16="http://schemas.microsoft.com/office/drawing/2014/main" id="{5885D2A9-638E-4A2A-BAF0-E0717BD36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873">
                  <a:extLst>
                    <a:ext uri="{FF2B5EF4-FFF2-40B4-BE49-F238E27FC236}">
                      <a16:creationId xmlns:a16="http://schemas.microsoft.com/office/drawing/2014/main" id="{40E84AA6-CA2B-43FC-9393-7121F0D51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874">
                  <a:extLst>
                    <a:ext uri="{FF2B5EF4-FFF2-40B4-BE49-F238E27FC236}">
                      <a16:creationId xmlns:a16="http://schemas.microsoft.com/office/drawing/2014/main" id="{FC3B7D53-503F-43F7-BB1E-9ED67F833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875">
                  <a:extLst>
                    <a:ext uri="{FF2B5EF4-FFF2-40B4-BE49-F238E27FC236}">
                      <a16:creationId xmlns:a16="http://schemas.microsoft.com/office/drawing/2014/main" id="{6CED3F18-51C5-42BA-BD14-C648F2928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876">
                  <a:extLst>
                    <a:ext uri="{FF2B5EF4-FFF2-40B4-BE49-F238E27FC236}">
                      <a16:creationId xmlns:a16="http://schemas.microsoft.com/office/drawing/2014/main" id="{0F453AA8-F44E-4A59-A670-9D86C1FFF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877">
                  <a:extLst>
                    <a:ext uri="{FF2B5EF4-FFF2-40B4-BE49-F238E27FC236}">
                      <a16:creationId xmlns:a16="http://schemas.microsoft.com/office/drawing/2014/main" id="{F1076C8A-F965-4D28-98EA-767CE9B1A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878">
                  <a:extLst>
                    <a:ext uri="{FF2B5EF4-FFF2-40B4-BE49-F238E27FC236}">
                      <a16:creationId xmlns:a16="http://schemas.microsoft.com/office/drawing/2014/main" id="{1735D6F9-5D49-4131-AE77-DC4F7E667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879">
                  <a:extLst>
                    <a:ext uri="{FF2B5EF4-FFF2-40B4-BE49-F238E27FC236}">
                      <a16:creationId xmlns:a16="http://schemas.microsoft.com/office/drawing/2014/main" id="{0928ADBE-001D-4848-9049-437591216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880">
                  <a:extLst>
                    <a:ext uri="{FF2B5EF4-FFF2-40B4-BE49-F238E27FC236}">
                      <a16:creationId xmlns:a16="http://schemas.microsoft.com/office/drawing/2014/main" id="{E7BB9856-576E-49DB-A10E-DC9DBCEF1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881">
                  <a:extLst>
                    <a:ext uri="{FF2B5EF4-FFF2-40B4-BE49-F238E27FC236}">
                      <a16:creationId xmlns:a16="http://schemas.microsoft.com/office/drawing/2014/main" id="{AFF121C3-FE69-4D24-A857-73F2E4851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882">
                  <a:extLst>
                    <a:ext uri="{FF2B5EF4-FFF2-40B4-BE49-F238E27FC236}">
                      <a16:creationId xmlns:a16="http://schemas.microsoft.com/office/drawing/2014/main" id="{916CD731-CA58-421D-A8B6-341B72298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883">
                  <a:extLst>
                    <a:ext uri="{FF2B5EF4-FFF2-40B4-BE49-F238E27FC236}">
                      <a16:creationId xmlns:a16="http://schemas.microsoft.com/office/drawing/2014/main" id="{943B0E5F-BA95-43F3-829E-87C9E9896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884">
                  <a:extLst>
                    <a:ext uri="{FF2B5EF4-FFF2-40B4-BE49-F238E27FC236}">
                      <a16:creationId xmlns:a16="http://schemas.microsoft.com/office/drawing/2014/main" id="{FFDCC506-07EB-4D01-A783-A55F8BB81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885">
                  <a:extLst>
                    <a:ext uri="{FF2B5EF4-FFF2-40B4-BE49-F238E27FC236}">
                      <a16:creationId xmlns:a16="http://schemas.microsoft.com/office/drawing/2014/main" id="{4441A771-67CD-4C4B-9A4B-80D80FE01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886">
                  <a:extLst>
                    <a:ext uri="{FF2B5EF4-FFF2-40B4-BE49-F238E27FC236}">
                      <a16:creationId xmlns:a16="http://schemas.microsoft.com/office/drawing/2014/main" id="{5E129B52-4AE5-430A-8875-3B29D29E9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887">
                  <a:extLst>
                    <a:ext uri="{FF2B5EF4-FFF2-40B4-BE49-F238E27FC236}">
                      <a16:creationId xmlns:a16="http://schemas.microsoft.com/office/drawing/2014/main" id="{6C27AD81-2773-44E8-956A-DD7D9D866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888">
                  <a:extLst>
                    <a:ext uri="{FF2B5EF4-FFF2-40B4-BE49-F238E27FC236}">
                      <a16:creationId xmlns:a16="http://schemas.microsoft.com/office/drawing/2014/main" id="{3FA70156-2155-4050-BB15-721EBF8DF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889">
                  <a:extLst>
                    <a:ext uri="{FF2B5EF4-FFF2-40B4-BE49-F238E27FC236}">
                      <a16:creationId xmlns:a16="http://schemas.microsoft.com/office/drawing/2014/main" id="{86673FE3-CF83-4E03-B825-CD73E3B84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890">
                  <a:extLst>
                    <a:ext uri="{FF2B5EF4-FFF2-40B4-BE49-F238E27FC236}">
                      <a16:creationId xmlns:a16="http://schemas.microsoft.com/office/drawing/2014/main" id="{CF67A2CA-528E-4440-837B-C13E9AF2C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891">
                  <a:extLst>
                    <a:ext uri="{FF2B5EF4-FFF2-40B4-BE49-F238E27FC236}">
                      <a16:creationId xmlns:a16="http://schemas.microsoft.com/office/drawing/2014/main" id="{54F2282B-736B-468C-AE89-2C0A433BE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892">
                  <a:extLst>
                    <a:ext uri="{FF2B5EF4-FFF2-40B4-BE49-F238E27FC236}">
                      <a16:creationId xmlns:a16="http://schemas.microsoft.com/office/drawing/2014/main" id="{367E3016-5DF5-44E7-A10E-C958DE807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893">
                  <a:extLst>
                    <a:ext uri="{FF2B5EF4-FFF2-40B4-BE49-F238E27FC236}">
                      <a16:creationId xmlns:a16="http://schemas.microsoft.com/office/drawing/2014/main" id="{CD633AE8-ACDC-459A-9FCC-64084D21D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894">
                  <a:extLst>
                    <a:ext uri="{FF2B5EF4-FFF2-40B4-BE49-F238E27FC236}">
                      <a16:creationId xmlns:a16="http://schemas.microsoft.com/office/drawing/2014/main" id="{93E1C9E8-2256-4094-B1C7-A2F84801B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895">
                  <a:extLst>
                    <a:ext uri="{FF2B5EF4-FFF2-40B4-BE49-F238E27FC236}">
                      <a16:creationId xmlns:a16="http://schemas.microsoft.com/office/drawing/2014/main" id="{96FE4AEA-E50E-402F-A209-278026521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896">
                  <a:extLst>
                    <a:ext uri="{FF2B5EF4-FFF2-40B4-BE49-F238E27FC236}">
                      <a16:creationId xmlns:a16="http://schemas.microsoft.com/office/drawing/2014/main" id="{F4C56BB1-E52F-4B67-BE4F-A4033267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897">
                  <a:extLst>
                    <a:ext uri="{FF2B5EF4-FFF2-40B4-BE49-F238E27FC236}">
                      <a16:creationId xmlns:a16="http://schemas.microsoft.com/office/drawing/2014/main" id="{9C136D50-5F09-4AC9-B993-DD2395B75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898">
                  <a:extLst>
                    <a:ext uri="{FF2B5EF4-FFF2-40B4-BE49-F238E27FC236}">
                      <a16:creationId xmlns:a16="http://schemas.microsoft.com/office/drawing/2014/main" id="{3FF43741-8D39-49D4-B592-D502385D9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899">
                  <a:extLst>
                    <a:ext uri="{FF2B5EF4-FFF2-40B4-BE49-F238E27FC236}">
                      <a16:creationId xmlns:a16="http://schemas.microsoft.com/office/drawing/2014/main" id="{CD54DCAD-B347-43BD-9CA6-B975A5D71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900">
                  <a:extLst>
                    <a:ext uri="{FF2B5EF4-FFF2-40B4-BE49-F238E27FC236}">
                      <a16:creationId xmlns:a16="http://schemas.microsoft.com/office/drawing/2014/main" id="{02F60BEA-C8FA-45CA-B580-4AF6B410A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901">
                  <a:extLst>
                    <a:ext uri="{FF2B5EF4-FFF2-40B4-BE49-F238E27FC236}">
                      <a16:creationId xmlns:a16="http://schemas.microsoft.com/office/drawing/2014/main" id="{97AADE38-BAA2-4D17-B718-DC2F97F0E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902">
                  <a:extLst>
                    <a:ext uri="{FF2B5EF4-FFF2-40B4-BE49-F238E27FC236}">
                      <a16:creationId xmlns:a16="http://schemas.microsoft.com/office/drawing/2014/main" id="{DFD6E0CF-3002-4346-80DE-09DC93556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903">
                  <a:extLst>
                    <a:ext uri="{FF2B5EF4-FFF2-40B4-BE49-F238E27FC236}">
                      <a16:creationId xmlns:a16="http://schemas.microsoft.com/office/drawing/2014/main" id="{508419C7-61C6-47C4-AC6E-90E84E011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904">
                  <a:extLst>
                    <a:ext uri="{FF2B5EF4-FFF2-40B4-BE49-F238E27FC236}">
                      <a16:creationId xmlns:a16="http://schemas.microsoft.com/office/drawing/2014/main" id="{49B4EFB7-3A3A-4CAA-8587-1C5B4088E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905">
                  <a:extLst>
                    <a:ext uri="{FF2B5EF4-FFF2-40B4-BE49-F238E27FC236}">
                      <a16:creationId xmlns:a16="http://schemas.microsoft.com/office/drawing/2014/main" id="{FEFDF9CD-821F-44D7-BEAF-EDD8ECD80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906">
                  <a:extLst>
                    <a:ext uri="{FF2B5EF4-FFF2-40B4-BE49-F238E27FC236}">
                      <a16:creationId xmlns:a16="http://schemas.microsoft.com/office/drawing/2014/main" id="{AFDEDC8C-F95F-46A4-8983-4676423E3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907">
                  <a:extLst>
                    <a:ext uri="{FF2B5EF4-FFF2-40B4-BE49-F238E27FC236}">
                      <a16:creationId xmlns:a16="http://schemas.microsoft.com/office/drawing/2014/main" id="{3D9F29F8-FDDC-46AE-80B2-219A688EC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908">
                  <a:extLst>
                    <a:ext uri="{FF2B5EF4-FFF2-40B4-BE49-F238E27FC236}">
                      <a16:creationId xmlns:a16="http://schemas.microsoft.com/office/drawing/2014/main" id="{A9C2EDFD-E7BF-4DE1-AE52-A61A46910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909">
                  <a:extLst>
                    <a:ext uri="{FF2B5EF4-FFF2-40B4-BE49-F238E27FC236}">
                      <a16:creationId xmlns:a16="http://schemas.microsoft.com/office/drawing/2014/main" id="{AB8AFD00-0223-44B2-BC92-D84E5667D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910">
                  <a:extLst>
                    <a:ext uri="{FF2B5EF4-FFF2-40B4-BE49-F238E27FC236}">
                      <a16:creationId xmlns:a16="http://schemas.microsoft.com/office/drawing/2014/main" id="{4BB379B9-FC6D-4FE1-8399-E4A67127C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911">
                  <a:extLst>
                    <a:ext uri="{FF2B5EF4-FFF2-40B4-BE49-F238E27FC236}">
                      <a16:creationId xmlns:a16="http://schemas.microsoft.com/office/drawing/2014/main" id="{9F23DCEC-D737-4189-A655-9AD749653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1912">
                  <a:extLst>
                    <a:ext uri="{FF2B5EF4-FFF2-40B4-BE49-F238E27FC236}">
                      <a16:creationId xmlns:a16="http://schemas.microsoft.com/office/drawing/2014/main" id="{B36603AF-2B63-4E2F-AECC-9D2891E17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913">
                  <a:extLst>
                    <a:ext uri="{FF2B5EF4-FFF2-40B4-BE49-F238E27FC236}">
                      <a16:creationId xmlns:a16="http://schemas.microsoft.com/office/drawing/2014/main" id="{BDD1D7AD-D6BE-4C1C-A523-8EA33AC13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914">
                  <a:extLst>
                    <a:ext uri="{FF2B5EF4-FFF2-40B4-BE49-F238E27FC236}">
                      <a16:creationId xmlns:a16="http://schemas.microsoft.com/office/drawing/2014/main" id="{97D17D1C-B4E9-4D35-9056-B8C432C73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915">
                  <a:extLst>
                    <a:ext uri="{FF2B5EF4-FFF2-40B4-BE49-F238E27FC236}">
                      <a16:creationId xmlns:a16="http://schemas.microsoft.com/office/drawing/2014/main" id="{1D396370-5223-4DC2-A4A3-84D89ADD0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916">
                  <a:extLst>
                    <a:ext uri="{FF2B5EF4-FFF2-40B4-BE49-F238E27FC236}">
                      <a16:creationId xmlns:a16="http://schemas.microsoft.com/office/drawing/2014/main" id="{F118F122-602C-4731-A6A8-08F8BD8AD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917">
                  <a:extLst>
                    <a:ext uri="{FF2B5EF4-FFF2-40B4-BE49-F238E27FC236}">
                      <a16:creationId xmlns:a16="http://schemas.microsoft.com/office/drawing/2014/main" id="{A13A8C4C-F330-45E6-8443-4577A4C9F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918">
                  <a:extLst>
                    <a:ext uri="{FF2B5EF4-FFF2-40B4-BE49-F238E27FC236}">
                      <a16:creationId xmlns:a16="http://schemas.microsoft.com/office/drawing/2014/main" id="{F7B11A90-529F-40CE-ADB0-485A453C8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919">
                  <a:extLst>
                    <a:ext uri="{FF2B5EF4-FFF2-40B4-BE49-F238E27FC236}">
                      <a16:creationId xmlns:a16="http://schemas.microsoft.com/office/drawing/2014/main" id="{337FAE9A-E778-4A56-8351-5B44AF6E2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920">
                  <a:extLst>
                    <a:ext uri="{FF2B5EF4-FFF2-40B4-BE49-F238E27FC236}">
                      <a16:creationId xmlns:a16="http://schemas.microsoft.com/office/drawing/2014/main" id="{64DF3B85-5BC3-4041-A306-282BF325E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921">
                  <a:extLst>
                    <a:ext uri="{FF2B5EF4-FFF2-40B4-BE49-F238E27FC236}">
                      <a16:creationId xmlns:a16="http://schemas.microsoft.com/office/drawing/2014/main" id="{0344CC25-4163-4A3D-BF8A-26D88CB68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922">
                  <a:extLst>
                    <a:ext uri="{FF2B5EF4-FFF2-40B4-BE49-F238E27FC236}">
                      <a16:creationId xmlns:a16="http://schemas.microsoft.com/office/drawing/2014/main" id="{CC793245-63F1-4FD6-B1D6-BF26CC759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923">
                  <a:extLst>
                    <a:ext uri="{FF2B5EF4-FFF2-40B4-BE49-F238E27FC236}">
                      <a16:creationId xmlns:a16="http://schemas.microsoft.com/office/drawing/2014/main" id="{ACB11B88-DD71-4D4D-B2BB-0A917E81C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924">
                  <a:extLst>
                    <a:ext uri="{FF2B5EF4-FFF2-40B4-BE49-F238E27FC236}">
                      <a16:creationId xmlns:a16="http://schemas.microsoft.com/office/drawing/2014/main" id="{903335C8-90C6-44B1-833E-CAF0C8857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925">
                  <a:extLst>
                    <a:ext uri="{FF2B5EF4-FFF2-40B4-BE49-F238E27FC236}">
                      <a16:creationId xmlns:a16="http://schemas.microsoft.com/office/drawing/2014/main" id="{9DEB09EE-08E7-4388-9AC0-E8711F27A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1926">
                  <a:extLst>
                    <a:ext uri="{FF2B5EF4-FFF2-40B4-BE49-F238E27FC236}">
                      <a16:creationId xmlns:a16="http://schemas.microsoft.com/office/drawing/2014/main" id="{CA2D753D-68F6-4072-B771-4372F8465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927">
                  <a:extLst>
                    <a:ext uri="{FF2B5EF4-FFF2-40B4-BE49-F238E27FC236}">
                      <a16:creationId xmlns:a16="http://schemas.microsoft.com/office/drawing/2014/main" id="{53B04E76-77F6-47A2-BF2A-339EA1C1C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928">
                  <a:extLst>
                    <a:ext uri="{FF2B5EF4-FFF2-40B4-BE49-F238E27FC236}">
                      <a16:creationId xmlns:a16="http://schemas.microsoft.com/office/drawing/2014/main" id="{B138320F-3FBD-4CBD-8601-F997E8CA4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929">
                  <a:extLst>
                    <a:ext uri="{FF2B5EF4-FFF2-40B4-BE49-F238E27FC236}">
                      <a16:creationId xmlns:a16="http://schemas.microsoft.com/office/drawing/2014/main" id="{82C25ADE-27C2-452B-B0E7-14E211D96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930">
                  <a:extLst>
                    <a:ext uri="{FF2B5EF4-FFF2-40B4-BE49-F238E27FC236}">
                      <a16:creationId xmlns:a16="http://schemas.microsoft.com/office/drawing/2014/main" id="{FA6490E4-2FB0-4248-A290-FF0FD7354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931">
                  <a:extLst>
                    <a:ext uri="{FF2B5EF4-FFF2-40B4-BE49-F238E27FC236}">
                      <a16:creationId xmlns:a16="http://schemas.microsoft.com/office/drawing/2014/main" id="{122DAF65-E481-4863-9D38-FBFE1F2B9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932">
                  <a:extLst>
                    <a:ext uri="{FF2B5EF4-FFF2-40B4-BE49-F238E27FC236}">
                      <a16:creationId xmlns:a16="http://schemas.microsoft.com/office/drawing/2014/main" id="{D75482B6-8535-463C-80E2-270D0EC93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933">
                  <a:extLst>
                    <a:ext uri="{FF2B5EF4-FFF2-40B4-BE49-F238E27FC236}">
                      <a16:creationId xmlns:a16="http://schemas.microsoft.com/office/drawing/2014/main" id="{B12F8C0A-D99B-4724-BAD8-4815AF189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934">
                  <a:extLst>
                    <a:ext uri="{FF2B5EF4-FFF2-40B4-BE49-F238E27FC236}">
                      <a16:creationId xmlns:a16="http://schemas.microsoft.com/office/drawing/2014/main" id="{64D54E7A-12C6-4E3E-BEE2-586A303E5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935">
                  <a:extLst>
                    <a:ext uri="{FF2B5EF4-FFF2-40B4-BE49-F238E27FC236}">
                      <a16:creationId xmlns:a16="http://schemas.microsoft.com/office/drawing/2014/main" id="{EE11BE2A-E98F-46A3-A3B2-902B31BAF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936">
                  <a:extLst>
                    <a:ext uri="{FF2B5EF4-FFF2-40B4-BE49-F238E27FC236}">
                      <a16:creationId xmlns:a16="http://schemas.microsoft.com/office/drawing/2014/main" id="{FB2D0B60-102B-48A3-A647-5ABBC0167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937">
                  <a:extLst>
                    <a:ext uri="{FF2B5EF4-FFF2-40B4-BE49-F238E27FC236}">
                      <a16:creationId xmlns:a16="http://schemas.microsoft.com/office/drawing/2014/main" id="{F84A4CDE-B6E4-46C3-B294-24DCF57F4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938">
                  <a:extLst>
                    <a:ext uri="{FF2B5EF4-FFF2-40B4-BE49-F238E27FC236}">
                      <a16:creationId xmlns:a16="http://schemas.microsoft.com/office/drawing/2014/main" id="{7287B657-3FF4-4B29-86BE-DE3BA8485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939">
                  <a:extLst>
                    <a:ext uri="{FF2B5EF4-FFF2-40B4-BE49-F238E27FC236}">
                      <a16:creationId xmlns:a16="http://schemas.microsoft.com/office/drawing/2014/main" id="{2DAB7E41-8612-4DDF-B370-E98ADDB87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940">
                  <a:extLst>
                    <a:ext uri="{FF2B5EF4-FFF2-40B4-BE49-F238E27FC236}">
                      <a16:creationId xmlns:a16="http://schemas.microsoft.com/office/drawing/2014/main" id="{8A3CF56B-6730-4E1F-B3F7-8CC788775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941">
                  <a:extLst>
                    <a:ext uri="{FF2B5EF4-FFF2-40B4-BE49-F238E27FC236}">
                      <a16:creationId xmlns:a16="http://schemas.microsoft.com/office/drawing/2014/main" id="{471BE497-13C7-420F-A591-51F09DB46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942">
                  <a:extLst>
                    <a:ext uri="{FF2B5EF4-FFF2-40B4-BE49-F238E27FC236}">
                      <a16:creationId xmlns:a16="http://schemas.microsoft.com/office/drawing/2014/main" id="{3AE03DF5-D60A-4689-B521-B5FEAD726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943">
                  <a:extLst>
                    <a:ext uri="{FF2B5EF4-FFF2-40B4-BE49-F238E27FC236}">
                      <a16:creationId xmlns:a16="http://schemas.microsoft.com/office/drawing/2014/main" id="{64F41C40-64A0-4CF6-869B-6EB26D12D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944">
                  <a:extLst>
                    <a:ext uri="{FF2B5EF4-FFF2-40B4-BE49-F238E27FC236}">
                      <a16:creationId xmlns:a16="http://schemas.microsoft.com/office/drawing/2014/main" id="{CE6A869A-B3C1-4183-A3D1-B6BCF80B1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945">
                  <a:extLst>
                    <a:ext uri="{FF2B5EF4-FFF2-40B4-BE49-F238E27FC236}">
                      <a16:creationId xmlns:a16="http://schemas.microsoft.com/office/drawing/2014/main" id="{666734D4-82D9-430E-A290-64DAB162E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946">
                  <a:extLst>
                    <a:ext uri="{FF2B5EF4-FFF2-40B4-BE49-F238E27FC236}">
                      <a16:creationId xmlns:a16="http://schemas.microsoft.com/office/drawing/2014/main" id="{269C41D1-B960-493C-986F-7F82252F3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947">
                  <a:extLst>
                    <a:ext uri="{FF2B5EF4-FFF2-40B4-BE49-F238E27FC236}">
                      <a16:creationId xmlns:a16="http://schemas.microsoft.com/office/drawing/2014/main" id="{F5EAB30B-BDB4-45FF-A77E-DA92AF27F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948">
                  <a:extLst>
                    <a:ext uri="{FF2B5EF4-FFF2-40B4-BE49-F238E27FC236}">
                      <a16:creationId xmlns:a16="http://schemas.microsoft.com/office/drawing/2014/main" id="{8D497B70-6EE8-4DA2-BC7D-E6502C969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949">
                  <a:extLst>
                    <a:ext uri="{FF2B5EF4-FFF2-40B4-BE49-F238E27FC236}">
                      <a16:creationId xmlns:a16="http://schemas.microsoft.com/office/drawing/2014/main" id="{7B6F05DA-267A-45AD-88BA-390EDD35F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950">
                  <a:extLst>
                    <a:ext uri="{FF2B5EF4-FFF2-40B4-BE49-F238E27FC236}">
                      <a16:creationId xmlns:a16="http://schemas.microsoft.com/office/drawing/2014/main" id="{8425D014-6960-4FD2-9550-DA19218A7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951">
                  <a:extLst>
                    <a:ext uri="{FF2B5EF4-FFF2-40B4-BE49-F238E27FC236}">
                      <a16:creationId xmlns:a16="http://schemas.microsoft.com/office/drawing/2014/main" id="{DD451BFF-081B-41B1-BC13-F93EC6BA4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952">
                  <a:extLst>
                    <a:ext uri="{FF2B5EF4-FFF2-40B4-BE49-F238E27FC236}">
                      <a16:creationId xmlns:a16="http://schemas.microsoft.com/office/drawing/2014/main" id="{B7E70F10-BCAB-45B1-81B2-36B6B1678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953">
                  <a:extLst>
                    <a:ext uri="{FF2B5EF4-FFF2-40B4-BE49-F238E27FC236}">
                      <a16:creationId xmlns:a16="http://schemas.microsoft.com/office/drawing/2014/main" id="{80F10383-4F6E-49B7-BEB5-75D92FE99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1954">
                  <a:extLst>
                    <a:ext uri="{FF2B5EF4-FFF2-40B4-BE49-F238E27FC236}">
                      <a16:creationId xmlns:a16="http://schemas.microsoft.com/office/drawing/2014/main" id="{6B2CA4AE-3831-465C-B9C9-9DA2340C3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1955">
                  <a:extLst>
                    <a:ext uri="{FF2B5EF4-FFF2-40B4-BE49-F238E27FC236}">
                      <a16:creationId xmlns:a16="http://schemas.microsoft.com/office/drawing/2014/main" id="{BC0429E7-6351-4114-A210-5D8559BC9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56">
                  <a:extLst>
                    <a:ext uri="{FF2B5EF4-FFF2-40B4-BE49-F238E27FC236}">
                      <a16:creationId xmlns:a16="http://schemas.microsoft.com/office/drawing/2014/main" id="{826CB72B-D8BC-4C3C-B238-20FF80FE9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957">
                  <a:extLst>
                    <a:ext uri="{FF2B5EF4-FFF2-40B4-BE49-F238E27FC236}">
                      <a16:creationId xmlns:a16="http://schemas.microsoft.com/office/drawing/2014/main" id="{AA028E61-FB62-4D74-B141-519D86E5B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1958">
                  <a:extLst>
                    <a:ext uri="{FF2B5EF4-FFF2-40B4-BE49-F238E27FC236}">
                      <a16:creationId xmlns:a16="http://schemas.microsoft.com/office/drawing/2014/main" id="{EA9D1194-8D71-4EF9-AB53-3EFFA67CC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1959">
                  <a:extLst>
                    <a:ext uri="{FF2B5EF4-FFF2-40B4-BE49-F238E27FC236}">
                      <a16:creationId xmlns:a16="http://schemas.microsoft.com/office/drawing/2014/main" id="{384E0CA3-FE12-4797-8867-17B08AFF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960">
                  <a:extLst>
                    <a:ext uri="{FF2B5EF4-FFF2-40B4-BE49-F238E27FC236}">
                      <a16:creationId xmlns:a16="http://schemas.microsoft.com/office/drawing/2014/main" id="{34923DC3-FFF5-4D99-A632-ABCC463E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961">
                  <a:extLst>
                    <a:ext uri="{FF2B5EF4-FFF2-40B4-BE49-F238E27FC236}">
                      <a16:creationId xmlns:a16="http://schemas.microsoft.com/office/drawing/2014/main" id="{F387B85C-F2E6-4C58-B319-34E3D2022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962">
                  <a:extLst>
                    <a:ext uri="{FF2B5EF4-FFF2-40B4-BE49-F238E27FC236}">
                      <a16:creationId xmlns:a16="http://schemas.microsoft.com/office/drawing/2014/main" id="{2EF44F8B-E922-409A-9095-173E5051C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963">
                  <a:extLst>
                    <a:ext uri="{FF2B5EF4-FFF2-40B4-BE49-F238E27FC236}">
                      <a16:creationId xmlns:a16="http://schemas.microsoft.com/office/drawing/2014/main" id="{4876E2C6-C39A-42CF-80B5-3596431D6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964">
                  <a:extLst>
                    <a:ext uri="{FF2B5EF4-FFF2-40B4-BE49-F238E27FC236}">
                      <a16:creationId xmlns:a16="http://schemas.microsoft.com/office/drawing/2014/main" id="{5DE394FC-8CC8-497A-8B5D-C599F49AD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1965">
                  <a:extLst>
                    <a:ext uri="{FF2B5EF4-FFF2-40B4-BE49-F238E27FC236}">
                      <a16:creationId xmlns:a16="http://schemas.microsoft.com/office/drawing/2014/main" id="{099C4293-3C03-45BA-9629-F7D163FF2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966">
                  <a:extLst>
                    <a:ext uri="{FF2B5EF4-FFF2-40B4-BE49-F238E27FC236}">
                      <a16:creationId xmlns:a16="http://schemas.microsoft.com/office/drawing/2014/main" id="{F8340F6B-229E-4731-9515-5ACD4CC61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967">
                  <a:extLst>
                    <a:ext uri="{FF2B5EF4-FFF2-40B4-BE49-F238E27FC236}">
                      <a16:creationId xmlns:a16="http://schemas.microsoft.com/office/drawing/2014/main" id="{6AC69C5B-A044-4140-97A5-DE44CC3B9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968">
                  <a:extLst>
                    <a:ext uri="{FF2B5EF4-FFF2-40B4-BE49-F238E27FC236}">
                      <a16:creationId xmlns:a16="http://schemas.microsoft.com/office/drawing/2014/main" id="{E0BC76DB-8594-448A-854E-518DF6F30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969">
                  <a:extLst>
                    <a:ext uri="{FF2B5EF4-FFF2-40B4-BE49-F238E27FC236}">
                      <a16:creationId xmlns:a16="http://schemas.microsoft.com/office/drawing/2014/main" id="{F8B7FBA4-329E-47AA-9905-42328B017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970">
                  <a:extLst>
                    <a:ext uri="{FF2B5EF4-FFF2-40B4-BE49-F238E27FC236}">
                      <a16:creationId xmlns:a16="http://schemas.microsoft.com/office/drawing/2014/main" id="{0AD41ECF-DBCB-44D8-964B-719A2D4A7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971">
                  <a:extLst>
                    <a:ext uri="{FF2B5EF4-FFF2-40B4-BE49-F238E27FC236}">
                      <a16:creationId xmlns:a16="http://schemas.microsoft.com/office/drawing/2014/main" id="{1AFD7135-3462-43B9-9943-41CFCCF50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1972">
                  <a:extLst>
                    <a:ext uri="{FF2B5EF4-FFF2-40B4-BE49-F238E27FC236}">
                      <a16:creationId xmlns:a16="http://schemas.microsoft.com/office/drawing/2014/main" id="{42E11DC2-288F-48E6-9E0E-078DD4118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1973">
                  <a:extLst>
                    <a:ext uri="{FF2B5EF4-FFF2-40B4-BE49-F238E27FC236}">
                      <a16:creationId xmlns:a16="http://schemas.microsoft.com/office/drawing/2014/main" id="{1550A618-8A40-4AD8-808C-C43B0F822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974">
                  <a:extLst>
                    <a:ext uri="{FF2B5EF4-FFF2-40B4-BE49-F238E27FC236}">
                      <a16:creationId xmlns:a16="http://schemas.microsoft.com/office/drawing/2014/main" id="{66C0807D-B49A-4440-8DD9-16DC2D487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975">
                  <a:extLst>
                    <a:ext uri="{FF2B5EF4-FFF2-40B4-BE49-F238E27FC236}">
                      <a16:creationId xmlns:a16="http://schemas.microsoft.com/office/drawing/2014/main" id="{3D80FBB2-2142-4C41-B3DF-D5C727766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976">
                  <a:extLst>
                    <a:ext uri="{FF2B5EF4-FFF2-40B4-BE49-F238E27FC236}">
                      <a16:creationId xmlns:a16="http://schemas.microsoft.com/office/drawing/2014/main" id="{836DDC58-BDA4-45C7-A0ED-43D3FD022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977">
                  <a:extLst>
                    <a:ext uri="{FF2B5EF4-FFF2-40B4-BE49-F238E27FC236}">
                      <a16:creationId xmlns:a16="http://schemas.microsoft.com/office/drawing/2014/main" id="{823D877B-F095-4CF4-A9CE-0CC02281C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978">
                  <a:extLst>
                    <a:ext uri="{FF2B5EF4-FFF2-40B4-BE49-F238E27FC236}">
                      <a16:creationId xmlns:a16="http://schemas.microsoft.com/office/drawing/2014/main" id="{31553723-FACE-43E7-81BA-887B3B79D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979">
                  <a:extLst>
                    <a:ext uri="{FF2B5EF4-FFF2-40B4-BE49-F238E27FC236}">
                      <a16:creationId xmlns:a16="http://schemas.microsoft.com/office/drawing/2014/main" id="{2974D282-2D1F-4844-B000-7044B10C5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1980">
                  <a:extLst>
                    <a:ext uri="{FF2B5EF4-FFF2-40B4-BE49-F238E27FC236}">
                      <a16:creationId xmlns:a16="http://schemas.microsoft.com/office/drawing/2014/main" id="{04B5D673-ACA6-40E7-B7B6-BA9530B48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1981">
                  <a:extLst>
                    <a:ext uri="{FF2B5EF4-FFF2-40B4-BE49-F238E27FC236}">
                      <a16:creationId xmlns:a16="http://schemas.microsoft.com/office/drawing/2014/main" id="{F7553866-1719-494F-8152-A83A854F9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1982">
                  <a:extLst>
                    <a:ext uri="{FF2B5EF4-FFF2-40B4-BE49-F238E27FC236}">
                      <a16:creationId xmlns:a16="http://schemas.microsoft.com/office/drawing/2014/main" id="{F1EDDEC6-AFA4-430A-AE68-3E433CCA7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983">
                  <a:extLst>
                    <a:ext uri="{FF2B5EF4-FFF2-40B4-BE49-F238E27FC236}">
                      <a16:creationId xmlns:a16="http://schemas.microsoft.com/office/drawing/2014/main" id="{3426EAA7-8BF7-41C7-AFDF-199540D67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984">
                  <a:extLst>
                    <a:ext uri="{FF2B5EF4-FFF2-40B4-BE49-F238E27FC236}">
                      <a16:creationId xmlns:a16="http://schemas.microsoft.com/office/drawing/2014/main" id="{56E3EFF4-BC66-47A4-B775-186F2A16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985">
                  <a:extLst>
                    <a:ext uri="{FF2B5EF4-FFF2-40B4-BE49-F238E27FC236}">
                      <a16:creationId xmlns:a16="http://schemas.microsoft.com/office/drawing/2014/main" id="{C3B45FD5-57E9-4C41-A3B1-491700ADD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986">
                  <a:extLst>
                    <a:ext uri="{FF2B5EF4-FFF2-40B4-BE49-F238E27FC236}">
                      <a16:creationId xmlns:a16="http://schemas.microsoft.com/office/drawing/2014/main" id="{7EF7D237-AAE6-437D-97D0-8ABFE2E22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1987">
                  <a:extLst>
                    <a:ext uri="{FF2B5EF4-FFF2-40B4-BE49-F238E27FC236}">
                      <a16:creationId xmlns:a16="http://schemas.microsoft.com/office/drawing/2014/main" id="{ACC7A8B6-9096-4A6A-85AC-158224B84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988">
                  <a:extLst>
                    <a:ext uri="{FF2B5EF4-FFF2-40B4-BE49-F238E27FC236}">
                      <a16:creationId xmlns:a16="http://schemas.microsoft.com/office/drawing/2014/main" id="{87E25F76-693F-414B-B7A2-7415A50D9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989">
                  <a:extLst>
                    <a:ext uri="{FF2B5EF4-FFF2-40B4-BE49-F238E27FC236}">
                      <a16:creationId xmlns:a16="http://schemas.microsoft.com/office/drawing/2014/main" id="{9201666B-7497-4E4F-A308-03A997B56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1990">
                  <a:extLst>
                    <a:ext uri="{FF2B5EF4-FFF2-40B4-BE49-F238E27FC236}">
                      <a16:creationId xmlns:a16="http://schemas.microsoft.com/office/drawing/2014/main" id="{B4EE1623-6AB2-4E51-BD55-BD0170E52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991">
                  <a:extLst>
                    <a:ext uri="{FF2B5EF4-FFF2-40B4-BE49-F238E27FC236}">
                      <a16:creationId xmlns:a16="http://schemas.microsoft.com/office/drawing/2014/main" id="{D93B1104-5F63-40F0-A799-0FF1BA4E9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992">
                  <a:extLst>
                    <a:ext uri="{FF2B5EF4-FFF2-40B4-BE49-F238E27FC236}">
                      <a16:creationId xmlns:a16="http://schemas.microsoft.com/office/drawing/2014/main" id="{1BF6E636-9CE2-4FDE-89E3-70DC5DA13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993">
                  <a:extLst>
                    <a:ext uri="{FF2B5EF4-FFF2-40B4-BE49-F238E27FC236}">
                      <a16:creationId xmlns:a16="http://schemas.microsoft.com/office/drawing/2014/main" id="{50DCF0B5-83E0-4F98-A377-11FC425EB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994">
                  <a:extLst>
                    <a:ext uri="{FF2B5EF4-FFF2-40B4-BE49-F238E27FC236}">
                      <a16:creationId xmlns:a16="http://schemas.microsoft.com/office/drawing/2014/main" id="{30C432B0-690C-4841-97D7-EA93C16E9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995">
                  <a:extLst>
                    <a:ext uri="{FF2B5EF4-FFF2-40B4-BE49-F238E27FC236}">
                      <a16:creationId xmlns:a16="http://schemas.microsoft.com/office/drawing/2014/main" id="{0D29A64F-C384-45A5-8DAB-185EEEDCD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996">
                  <a:extLst>
                    <a:ext uri="{FF2B5EF4-FFF2-40B4-BE49-F238E27FC236}">
                      <a16:creationId xmlns:a16="http://schemas.microsoft.com/office/drawing/2014/main" id="{6FC72E2C-F447-4184-8A1F-500ADA22B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1997">
                  <a:extLst>
                    <a:ext uri="{FF2B5EF4-FFF2-40B4-BE49-F238E27FC236}">
                      <a16:creationId xmlns:a16="http://schemas.microsoft.com/office/drawing/2014/main" id="{0615D67F-2D89-4C99-A6BC-C301F6D54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1998">
                  <a:extLst>
                    <a:ext uri="{FF2B5EF4-FFF2-40B4-BE49-F238E27FC236}">
                      <a16:creationId xmlns:a16="http://schemas.microsoft.com/office/drawing/2014/main" id="{1FDFBE9D-12D3-420E-9DC8-A5B6BB875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999">
                  <a:extLst>
                    <a:ext uri="{FF2B5EF4-FFF2-40B4-BE49-F238E27FC236}">
                      <a16:creationId xmlns:a16="http://schemas.microsoft.com/office/drawing/2014/main" id="{382AC4C8-0F49-47B6-BEF6-C2BA5BF58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2000">
                  <a:extLst>
                    <a:ext uri="{FF2B5EF4-FFF2-40B4-BE49-F238E27FC236}">
                      <a16:creationId xmlns:a16="http://schemas.microsoft.com/office/drawing/2014/main" id="{A5E165C0-C4FE-468D-B16F-C62EC1FB4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2001">
                  <a:extLst>
                    <a:ext uri="{FF2B5EF4-FFF2-40B4-BE49-F238E27FC236}">
                      <a16:creationId xmlns:a16="http://schemas.microsoft.com/office/drawing/2014/main" id="{CBE8EE0E-8936-4819-8914-23C20E060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2002">
                  <a:extLst>
                    <a:ext uri="{FF2B5EF4-FFF2-40B4-BE49-F238E27FC236}">
                      <a16:creationId xmlns:a16="http://schemas.microsoft.com/office/drawing/2014/main" id="{C9BC1822-985D-4641-B39F-7CCE88DD0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2003">
                  <a:extLst>
                    <a:ext uri="{FF2B5EF4-FFF2-40B4-BE49-F238E27FC236}">
                      <a16:creationId xmlns:a16="http://schemas.microsoft.com/office/drawing/2014/main" id="{B4074925-98DB-490D-883B-1FF168AE5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2004">
                  <a:extLst>
                    <a:ext uri="{FF2B5EF4-FFF2-40B4-BE49-F238E27FC236}">
                      <a16:creationId xmlns:a16="http://schemas.microsoft.com/office/drawing/2014/main" id="{9AC637CA-FBE5-42C4-80BD-AA5F1B328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2005">
                  <a:extLst>
                    <a:ext uri="{FF2B5EF4-FFF2-40B4-BE49-F238E27FC236}">
                      <a16:creationId xmlns:a16="http://schemas.microsoft.com/office/drawing/2014/main" id="{5BB66CE8-E9D1-41D9-8511-1E9618E11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006">
                  <a:extLst>
                    <a:ext uri="{FF2B5EF4-FFF2-40B4-BE49-F238E27FC236}">
                      <a16:creationId xmlns:a16="http://schemas.microsoft.com/office/drawing/2014/main" id="{2F662839-6D9B-4EAF-B8DD-4A770F4F5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007">
                  <a:extLst>
                    <a:ext uri="{FF2B5EF4-FFF2-40B4-BE49-F238E27FC236}">
                      <a16:creationId xmlns:a16="http://schemas.microsoft.com/office/drawing/2014/main" id="{65018009-3E61-4842-A34E-0EA48703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008">
                  <a:extLst>
                    <a:ext uri="{FF2B5EF4-FFF2-40B4-BE49-F238E27FC236}">
                      <a16:creationId xmlns:a16="http://schemas.microsoft.com/office/drawing/2014/main" id="{383F898B-86CA-421F-B5CD-C411F963A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009">
                  <a:extLst>
                    <a:ext uri="{FF2B5EF4-FFF2-40B4-BE49-F238E27FC236}">
                      <a16:creationId xmlns:a16="http://schemas.microsoft.com/office/drawing/2014/main" id="{11A2560E-E9B2-445A-9E6C-5D9AB925C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010">
                  <a:extLst>
                    <a:ext uri="{FF2B5EF4-FFF2-40B4-BE49-F238E27FC236}">
                      <a16:creationId xmlns:a16="http://schemas.microsoft.com/office/drawing/2014/main" id="{0AF6A23B-4D0F-4F65-BC73-3BFA5225F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011">
                  <a:extLst>
                    <a:ext uri="{FF2B5EF4-FFF2-40B4-BE49-F238E27FC236}">
                      <a16:creationId xmlns:a16="http://schemas.microsoft.com/office/drawing/2014/main" id="{EB5534B9-A257-4ED7-AA48-EFA2D9169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2012">
                  <a:extLst>
                    <a:ext uri="{FF2B5EF4-FFF2-40B4-BE49-F238E27FC236}">
                      <a16:creationId xmlns:a16="http://schemas.microsoft.com/office/drawing/2014/main" id="{21014FA9-4F29-4CA2-A1F8-056DF7C17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013">
                  <a:extLst>
                    <a:ext uri="{FF2B5EF4-FFF2-40B4-BE49-F238E27FC236}">
                      <a16:creationId xmlns:a16="http://schemas.microsoft.com/office/drawing/2014/main" id="{7CBB3E8E-4AAE-4399-B5BB-451DB7E05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2014">
                  <a:extLst>
                    <a:ext uri="{FF2B5EF4-FFF2-40B4-BE49-F238E27FC236}">
                      <a16:creationId xmlns:a16="http://schemas.microsoft.com/office/drawing/2014/main" id="{5F08FB81-81BF-478C-B0AA-6EF1E0EE5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2015">
                  <a:extLst>
                    <a:ext uri="{FF2B5EF4-FFF2-40B4-BE49-F238E27FC236}">
                      <a16:creationId xmlns:a16="http://schemas.microsoft.com/office/drawing/2014/main" id="{C2B0AD87-C345-482C-94F9-638C40725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2016">
                  <a:extLst>
                    <a:ext uri="{FF2B5EF4-FFF2-40B4-BE49-F238E27FC236}">
                      <a16:creationId xmlns:a16="http://schemas.microsoft.com/office/drawing/2014/main" id="{D3531120-2D67-4525-A565-21EF49456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017">
                  <a:extLst>
                    <a:ext uri="{FF2B5EF4-FFF2-40B4-BE49-F238E27FC236}">
                      <a16:creationId xmlns:a16="http://schemas.microsoft.com/office/drawing/2014/main" id="{17871A7E-9725-4087-A209-B06F81FB3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018">
                  <a:extLst>
                    <a:ext uri="{FF2B5EF4-FFF2-40B4-BE49-F238E27FC236}">
                      <a16:creationId xmlns:a16="http://schemas.microsoft.com/office/drawing/2014/main" id="{E15FCC5B-E2D1-4C28-9857-93D89F7FD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019">
                  <a:extLst>
                    <a:ext uri="{FF2B5EF4-FFF2-40B4-BE49-F238E27FC236}">
                      <a16:creationId xmlns:a16="http://schemas.microsoft.com/office/drawing/2014/main" id="{61378DAF-63D1-4DE1-BDB5-B38BCAD59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2020">
                  <a:extLst>
                    <a:ext uri="{FF2B5EF4-FFF2-40B4-BE49-F238E27FC236}">
                      <a16:creationId xmlns:a16="http://schemas.microsoft.com/office/drawing/2014/main" id="{FA48F333-B076-406E-9357-570E6258F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021">
                  <a:extLst>
                    <a:ext uri="{FF2B5EF4-FFF2-40B4-BE49-F238E27FC236}">
                      <a16:creationId xmlns:a16="http://schemas.microsoft.com/office/drawing/2014/main" id="{82473175-01BE-4425-8ECF-0D2B337F9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022">
                  <a:extLst>
                    <a:ext uri="{FF2B5EF4-FFF2-40B4-BE49-F238E27FC236}">
                      <a16:creationId xmlns:a16="http://schemas.microsoft.com/office/drawing/2014/main" id="{FF5BC015-6A25-43B0-B570-1D04AD8DE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023">
                  <a:extLst>
                    <a:ext uri="{FF2B5EF4-FFF2-40B4-BE49-F238E27FC236}">
                      <a16:creationId xmlns:a16="http://schemas.microsoft.com/office/drawing/2014/main" id="{7CB9DA79-A1CB-4666-B895-ABD71BB2F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024">
                  <a:extLst>
                    <a:ext uri="{FF2B5EF4-FFF2-40B4-BE49-F238E27FC236}">
                      <a16:creationId xmlns:a16="http://schemas.microsoft.com/office/drawing/2014/main" id="{C8342E5A-E385-49B3-88FE-0EDBF9B49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025">
                  <a:extLst>
                    <a:ext uri="{FF2B5EF4-FFF2-40B4-BE49-F238E27FC236}">
                      <a16:creationId xmlns:a16="http://schemas.microsoft.com/office/drawing/2014/main" id="{DC0FC1F7-CDE0-4A58-9139-7043846F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026">
                  <a:extLst>
                    <a:ext uri="{FF2B5EF4-FFF2-40B4-BE49-F238E27FC236}">
                      <a16:creationId xmlns:a16="http://schemas.microsoft.com/office/drawing/2014/main" id="{A38DA40B-26D7-49CC-93D3-5280A69BB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027">
                  <a:extLst>
                    <a:ext uri="{FF2B5EF4-FFF2-40B4-BE49-F238E27FC236}">
                      <a16:creationId xmlns:a16="http://schemas.microsoft.com/office/drawing/2014/main" id="{7EDAD50E-896A-4120-BA6E-C36D0455E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028">
                  <a:extLst>
                    <a:ext uri="{FF2B5EF4-FFF2-40B4-BE49-F238E27FC236}">
                      <a16:creationId xmlns:a16="http://schemas.microsoft.com/office/drawing/2014/main" id="{2EEE0A86-F4AB-41F0-81DD-0DD1D7A75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029">
                  <a:extLst>
                    <a:ext uri="{FF2B5EF4-FFF2-40B4-BE49-F238E27FC236}">
                      <a16:creationId xmlns:a16="http://schemas.microsoft.com/office/drawing/2014/main" id="{5C9F28F2-B628-440E-8B1A-860BBE638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030">
                  <a:extLst>
                    <a:ext uri="{FF2B5EF4-FFF2-40B4-BE49-F238E27FC236}">
                      <a16:creationId xmlns:a16="http://schemas.microsoft.com/office/drawing/2014/main" id="{F1098046-42EF-416F-A537-877B50C03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2031">
                  <a:extLst>
                    <a:ext uri="{FF2B5EF4-FFF2-40B4-BE49-F238E27FC236}">
                      <a16:creationId xmlns:a16="http://schemas.microsoft.com/office/drawing/2014/main" id="{2047776D-A744-443A-A13A-A6F8AFF9C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2032">
                  <a:extLst>
                    <a:ext uri="{FF2B5EF4-FFF2-40B4-BE49-F238E27FC236}">
                      <a16:creationId xmlns:a16="http://schemas.microsoft.com/office/drawing/2014/main" id="{800FEDB0-3413-4ECD-A8EF-0B206E477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033">
                  <a:extLst>
                    <a:ext uri="{FF2B5EF4-FFF2-40B4-BE49-F238E27FC236}">
                      <a16:creationId xmlns:a16="http://schemas.microsoft.com/office/drawing/2014/main" id="{BE331810-C28F-41C5-B041-8457F4E1A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034">
                  <a:extLst>
                    <a:ext uri="{FF2B5EF4-FFF2-40B4-BE49-F238E27FC236}">
                      <a16:creationId xmlns:a16="http://schemas.microsoft.com/office/drawing/2014/main" id="{0C917EF2-85DB-4BE7-945E-86E508DAC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035">
                  <a:extLst>
                    <a:ext uri="{FF2B5EF4-FFF2-40B4-BE49-F238E27FC236}">
                      <a16:creationId xmlns:a16="http://schemas.microsoft.com/office/drawing/2014/main" id="{7760BEE3-6550-43AC-807C-E36F424DC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036">
                  <a:extLst>
                    <a:ext uri="{FF2B5EF4-FFF2-40B4-BE49-F238E27FC236}">
                      <a16:creationId xmlns:a16="http://schemas.microsoft.com/office/drawing/2014/main" id="{12DE3EAF-03BE-4C02-83CD-96CC57AD1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037">
                  <a:extLst>
                    <a:ext uri="{FF2B5EF4-FFF2-40B4-BE49-F238E27FC236}">
                      <a16:creationId xmlns:a16="http://schemas.microsoft.com/office/drawing/2014/main" id="{96AB94CF-6206-4B51-AD7F-40803B659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038">
                  <a:extLst>
                    <a:ext uri="{FF2B5EF4-FFF2-40B4-BE49-F238E27FC236}">
                      <a16:creationId xmlns:a16="http://schemas.microsoft.com/office/drawing/2014/main" id="{C17F7824-4EA4-4B48-AD09-50CF60F3D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039">
                  <a:extLst>
                    <a:ext uri="{FF2B5EF4-FFF2-40B4-BE49-F238E27FC236}">
                      <a16:creationId xmlns:a16="http://schemas.microsoft.com/office/drawing/2014/main" id="{E902CF74-915D-4AF4-AAA1-17FF06106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2040">
                  <a:extLst>
                    <a:ext uri="{FF2B5EF4-FFF2-40B4-BE49-F238E27FC236}">
                      <a16:creationId xmlns:a16="http://schemas.microsoft.com/office/drawing/2014/main" id="{2A4C46EE-6058-4F26-9B7E-DC945BCFC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2041">
                  <a:extLst>
                    <a:ext uri="{FF2B5EF4-FFF2-40B4-BE49-F238E27FC236}">
                      <a16:creationId xmlns:a16="http://schemas.microsoft.com/office/drawing/2014/main" id="{8775E1E2-73EC-4201-AF9E-136D0B25E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2042">
                  <a:extLst>
                    <a:ext uri="{FF2B5EF4-FFF2-40B4-BE49-F238E27FC236}">
                      <a16:creationId xmlns:a16="http://schemas.microsoft.com/office/drawing/2014/main" id="{19AB6CCF-C736-41BF-99D1-76D0F8E4A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2043">
                  <a:extLst>
                    <a:ext uri="{FF2B5EF4-FFF2-40B4-BE49-F238E27FC236}">
                      <a16:creationId xmlns:a16="http://schemas.microsoft.com/office/drawing/2014/main" id="{10EDDC7B-4D84-478C-9CFB-F5A269078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044">
                  <a:extLst>
                    <a:ext uri="{FF2B5EF4-FFF2-40B4-BE49-F238E27FC236}">
                      <a16:creationId xmlns:a16="http://schemas.microsoft.com/office/drawing/2014/main" id="{72CF29C3-D4BA-49F4-AC50-77CE656F4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045">
                  <a:extLst>
                    <a:ext uri="{FF2B5EF4-FFF2-40B4-BE49-F238E27FC236}">
                      <a16:creationId xmlns:a16="http://schemas.microsoft.com/office/drawing/2014/main" id="{7733C95F-D537-480C-BAB8-EF5EA3990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046">
                  <a:extLst>
                    <a:ext uri="{FF2B5EF4-FFF2-40B4-BE49-F238E27FC236}">
                      <a16:creationId xmlns:a16="http://schemas.microsoft.com/office/drawing/2014/main" id="{8BDE317C-4EEC-44D8-9003-FF44787B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2047">
                  <a:extLst>
                    <a:ext uri="{FF2B5EF4-FFF2-40B4-BE49-F238E27FC236}">
                      <a16:creationId xmlns:a16="http://schemas.microsoft.com/office/drawing/2014/main" id="{F9D5F639-0D1A-46C6-80C9-B8AEA2481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048">
                  <a:extLst>
                    <a:ext uri="{FF2B5EF4-FFF2-40B4-BE49-F238E27FC236}">
                      <a16:creationId xmlns:a16="http://schemas.microsoft.com/office/drawing/2014/main" id="{F64E9C49-B4E9-4596-BCD5-8CEA7F572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049">
                  <a:extLst>
                    <a:ext uri="{FF2B5EF4-FFF2-40B4-BE49-F238E27FC236}">
                      <a16:creationId xmlns:a16="http://schemas.microsoft.com/office/drawing/2014/main" id="{27196BA0-BE16-4B5A-93B7-6DE4B7D20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050">
                  <a:extLst>
                    <a:ext uri="{FF2B5EF4-FFF2-40B4-BE49-F238E27FC236}">
                      <a16:creationId xmlns:a16="http://schemas.microsoft.com/office/drawing/2014/main" id="{ED3D2189-FD91-456E-B260-6E45C180F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2051">
                  <a:extLst>
                    <a:ext uri="{FF2B5EF4-FFF2-40B4-BE49-F238E27FC236}">
                      <a16:creationId xmlns:a16="http://schemas.microsoft.com/office/drawing/2014/main" id="{B7D11F9A-6E01-4F6A-951A-4F711E1DA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052">
                  <a:extLst>
                    <a:ext uri="{FF2B5EF4-FFF2-40B4-BE49-F238E27FC236}">
                      <a16:creationId xmlns:a16="http://schemas.microsoft.com/office/drawing/2014/main" id="{531D1C23-0EE1-4023-B645-44E19DF20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2053">
                  <a:extLst>
                    <a:ext uri="{FF2B5EF4-FFF2-40B4-BE49-F238E27FC236}">
                      <a16:creationId xmlns:a16="http://schemas.microsoft.com/office/drawing/2014/main" id="{134BCB03-D8D7-47A2-864A-C3CCD11CC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2054">
                  <a:extLst>
                    <a:ext uri="{FF2B5EF4-FFF2-40B4-BE49-F238E27FC236}">
                      <a16:creationId xmlns:a16="http://schemas.microsoft.com/office/drawing/2014/main" id="{6083B30D-8C6D-498E-94A2-64BEF5DF6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2055">
                  <a:extLst>
                    <a:ext uri="{FF2B5EF4-FFF2-40B4-BE49-F238E27FC236}">
                      <a16:creationId xmlns:a16="http://schemas.microsoft.com/office/drawing/2014/main" id="{8EED288A-ECD2-4B5C-B240-77A076819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2056">
                  <a:extLst>
                    <a:ext uri="{FF2B5EF4-FFF2-40B4-BE49-F238E27FC236}">
                      <a16:creationId xmlns:a16="http://schemas.microsoft.com/office/drawing/2014/main" id="{5EA6365A-AB99-4756-B40C-2E891B5BC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Freeform 2058">
                <a:extLst>
                  <a:ext uri="{FF2B5EF4-FFF2-40B4-BE49-F238E27FC236}">
                    <a16:creationId xmlns:a16="http://schemas.microsoft.com/office/drawing/2014/main" id="{ACD08E1F-B32F-46E4-A751-FA2D7B93D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059">
                <a:extLst>
                  <a:ext uri="{FF2B5EF4-FFF2-40B4-BE49-F238E27FC236}">
                    <a16:creationId xmlns:a16="http://schemas.microsoft.com/office/drawing/2014/main" id="{639C1B86-CF93-4547-9AAD-0D485D78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60">
                <a:extLst>
                  <a:ext uri="{FF2B5EF4-FFF2-40B4-BE49-F238E27FC236}">
                    <a16:creationId xmlns:a16="http://schemas.microsoft.com/office/drawing/2014/main" id="{5B653675-1A68-4D26-896F-891D79B7B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061">
                <a:extLst>
                  <a:ext uri="{FF2B5EF4-FFF2-40B4-BE49-F238E27FC236}">
                    <a16:creationId xmlns:a16="http://schemas.microsoft.com/office/drawing/2014/main" id="{5E3B6676-4030-4AEE-A44A-F8A61AD7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062">
                <a:extLst>
                  <a:ext uri="{FF2B5EF4-FFF2-40B4-BE49-F238E27FC236}">
                    <a16:creationId xmlns:a16="http://schemas.microsoft.com/office/drawing/2014/main" id="{93142F8B-EAD7-4355-9440-5B5973B07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2063">
                <a:extLst>
                  <a:ext uri="{FF2B5EF4-FFF2-40B4-BE49-F238E27FC236}">
                    <a16:creationId xmlns:a16="http://schemas.microsoft.com/office/drawing/2014/main" id="{BE389969-F2A2-4A9B-9B8D-2413909A0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2064">
                <a:extLst>
                  <a:ext uri="{FF2B5EF4-FFF2-40B4-BE49-F238E27FC236}">
                    <a16:creationId xmlns:a16="http://schemas.microsoft.com/office/drawing/2014/main" id="{34F6770B-89D9-4CD8-B7B9-70C50DEE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065">
                <a:extLst>
                  <a:ext uri="{FF2B5EF4-FFF2-40B4-BE49-F238E27FC236}">
                    <a16:creationId xmlns:a16="http://schemas.microsoft.com/office/drawing/2014/main" id="{BC8E89BA-03E2-4636-BE8A-D852C3E6A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066">
                <a:extLst>
                  <a:ext uri="{FF2B5EF4-FFF2-40B4-BE49-F238E27FC236}">
                    <a16:creationId xmlns:a16="http://schemas.microsoft.com/office/drawing/2014/main" id="{15FA831B-5129-40E4-B747-97A034F8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067">
                <a:extLst>
                  <a:ext uri="{FF2B5EF4-FFF2-40B4-BE49-F238E27FC236}">
                    <a16:creationId xmlns:a16="http://schemas.microsoft.com/office/drawing/2014/main" id="{87981D9F-37BD-4E6C-9567-17887F5F2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2068">
                <a:extLst>
                  <a:ext uri="{FF2B5EF4-FFF2-40B4-BE49-F238E27FC236}">
                    <a16:creationId xmlns:a16="http://schemas.microsoft.com/office/drawing/2014/main" id="{3D67E212-38AC-47D8-BB92-CB835C19C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069">
                <a:extLst>
                  <a:ext uri="{FF2B5EF4-FFF2-40B4-BE49-F238E27FC236}">
                    <a16:creationId xmlns:a16="http://schemas.microsoft.com/office/drawing/2014/main" id="{342E4A76-89C1-4D88-84CA-26A52EDB9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2070">
                <a:extLst>
                  <a:ext uri="{FF2B5EF4-FFF2-40B4-BE49-F238E27FC236}">
                    <a16:creationId xmlns:a16="http://schemas.microsoft.com/office/drawing/2014/main" id="{2B0748BD-2682-4D73-93EB-5426DE707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071">
                <a:extLst>
                  <a:ext uri="{FF2B5EF4-FFF2-40B4-BE49-F238E27FC236}">
                    <a16:creationId xmlns:a16="http://schemas.microsoft.com/office/drawing/2014/main" id="{94DB4E90-403F-49E9-83FE-16E3CCFCB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2072">
                <a:extLst>
                  <a:ext uri="{FF2B5EF4-FFF2-40B4-BE49-F238E27FC236}">
                    <a16:creationId xmlns:a16="http://schemas.microsoft.com/office/drawing/2014/main" id="{85D4B3F6-887E-498C-B90A-DB3336C5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2073">
                <a:extLst>
                  <a:ext uri="{FF2B5EF4-FFF2-40B4-BE49-F238E27FC236}">
                    <a16:creationId xmlns:a16="http://schemas.microsoft.com/office/drawing/2014/main" id="{FBA9BECC-6270-4523-9707-1C76830CF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074">
                <a:extLst>
                  <a:ext uri="{FF2B5EF4-FFF2-40B4-BE49-F238E27FC236}">
                    <a16:creationId xmlns:a16="http://schemas.microsoft.com/office/drawing/2014/main" id="{46733311-C5F3-4757-9295-51D1B528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2075">
                <a:extLst>
                  <a:ext uri="{FF2B5EF4-FFF2-40B4-BE49-F238E27FC236}">
                    <a16:creationId xmlns:a16="http://schemas.microsoft.com/office/drawing/2014/main" id="{A7576FE2-16C4-4F8E-9091-EE5F464D8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2076">
                <a:extLst>
                  <a:ext uri="{FF2B5EF4-FFF2-40B4-BE49-F238E27FC236}">
                    <a16:creationId xmlns:a16="http://schemas.microsoft.com/office/drawing/2014/main" id="{5E1D5A5C-1F4C-46AA-8DFE-232D37F4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2077">
                <a:extLst>
                  <a:ext uri="{FF2B5EF4-FFF2-40B4-BE49-F238E27FC236}">
                    <a16:creationId xmlns:a16="http://schemas.microsoft.com/office/drawing/2014/main" id="{338FD5DF-0AB0-41E0-8B4D-8A259E602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2078">
                <a:extLst>
                  <a:ext uri="{FF2B5EF4-FFF2-40B4-BE49-F238E27FC236}">
                    <a16:creationId xmlns:a16="http://schemas.microsoft.com/office/drawing/2014/main" id="{280CFDE5-8D27-4A54-BC52-6778B8168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2079">
                <a:extLst>
                  <a:ext uri="{FF2B5EF4-FFF2-40B4-BE49-F238E27FC236}">
                    <a16:creationId xmlns:a16="http://schemas.microsoft.com/office/drawing/2014/main" id="{686D66A3-358F-46AD-A3F7-A0E4FB4C8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2080">
                <a:extLst>
                  <a:ext uri="{FF2B5EF4-FFF2-40B4-BE49-F238E27FC236}">
                    <a16:creationId xmlns:a16="http://schemas.microsoft.com/office/drawing/2014/main" id="{12B6DF5F-3B92-4172-9918-4674E24A0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081">
                <a:extLst>
                  <a:ext uri="{FF2B5EF4-FFF2-40B4-BE49-F238E27FC236}">
                    <a16:creationId xmlns:a16="http://schemas.microsoft.com/office/drawing/2014/main" id="{7F04C29B-B7FF-4BA9-A238-E93D819EF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2082">
                <a:extLst>
                  <a:ext uri="{FF2B5EF4-FFF2-40B4-BE49-F238E27FC236}">
                    <a16:creationId xmlns:a16="http://schemas.microsoft.com/office/drawing/2014/main" id="{422FAD6E-347A-4CE6-8815-702F96C68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2083">
                <a:extLst>
                  <a:ext uri="{FF2B5EF4-FFF2-40B4-BE49-F238E27FC236}">
                    <a16:creationId xmlns:a16="http://schemas.microsoft.com/office/drawing/2014/main" id="{3248D52B-5572-4168-8E25-6DE2E4B9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2084">
                <a:extLst>
                  <a:ext uri="{FF2B5EF4-FFF2-40B4-BE49-F238E27FC236}">
                    <a16:creationId xmlns:a16="http://schemas.microsoft.com/office/drawing/2014/main" id="{7D673D6D-261F-43FC-979D-4EA810EFB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2085">
                <a:extLst>
                  <a:ext uri="{FF2B5EF4-FFF2-40B4-BE49-F238E27FC236}">
                    <a16:creationId xmlns:a16="http://schemas.microsoft.com/office/drawing/2014/main" id="{1F986AC6-C71B-448C-8387-46CC10082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2086">
                <a:extLst>
                  <a:ext uri="{FF2B5EF4-FFF2-40B4-BE49-F238E27FC236}">
                    <a16:creationId xmlns:a16="http://schemas.microsoft.com/office/drawing/2014/main" id="{BB36B7AD-FBB9-4657-AB08-F34103C9F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2087">
                <a:extLst>
                  <a:ext uri="{FF2B5EF4-FFF2-40B4-BE49-F238E27FC236}">
                    <a16:creationId xmlns:a16="http://schemas.microsoft.com/office/drawing/2014/main" id="{ADC35304-FDD7-48B1-8007-9B84D148B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2088">
                <a:extLst>
                  <a:ext uri="{FF2B5EF4-FFF2-40B4-BE49-F238E27FC236}">
                    <a16:creationId xmlns:a16="http://schemas.microsoft.com/office/drawing/2014/main" id="{A0D77AC3-ADFD-4918-BA98-F9C67577D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2089">
                <a:extLst>
                  <a:ext uri="{FF2B5EF4-FFF2-40B4-BE49-F238E27FC236}">
                    <a16:creationId xmlns:a16="http://schemas.microsoft.com/office/drawing/2014/main" id="{7AC351E2-D6D3-4853-AB47-62E37A7EF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2090">
                <a:extLst>
                  <a:ext uri="{FF2B5EF4-FFF2-40B4-BE49-F238E27FC236}">
                    <a16:creationId xmlns:a16="http://schemas.microsoft.com/office/drawing/2014/main" id="{254FD498-9D68-4291-B3EC-BA923E7BE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2091">
                <a:extLst>
                  <a:ext uri="{FF2B5EF4-FFF2-40B4-BE49-F238E27FC236}">
                    <a16:creationId xmlns:a16="http://schemas.microsoft.com/office/drawing/2014/main" id="{10F49655-0209-4DCD-AA66-4AB2FF9AF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2092">
                <a:extLst>
                  <a:ext uri="{FF2B5EF4-FFF2-40B4-BE49-F238E27FC236}">
                    <a16:creationId xmlns:a16="http://schemas.microsoft.com/office/drawing/2014/main" id="{0DFD028B-0D13-4B93-B2CE-3137A4B38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2093">
                <a:extLst>
                  <a:ext uri="{FF2B5EF4-FFF2-40B4-BE49-F238E27FC236}">
                    <a16:creationId xmlns:a16="http://schemas.microsoft.com/office/drawing/2014/main" id="{9CBB0457-BF66-48D1-8BA0-221B82CD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2094">
                <a:extLst>
                  <a:ext uri="{FF2B5EF4-FFF2-40B4-BE49-F238E27FC236}">
                    <a16:creationId xmlns:a16="http://schemas.microsoft.com/office/drawing/2014/main" id="{D78F2CA0-DCC1-47E9-8128-8F93EA1A7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2095">
                <a:extLst>
                  <a:ext uri="{FF2B5EF4-FFF2-40B4-BE49-F238E27FC236}">
                    <a16:creationId xmlns:a16="http://schemas.microsoft.com/office/drawing/2014/main" id="{9CB0A12A-B570-49C0-A1C3-EA921F11E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2096">
                <a:extLst>
                  <a:ext uri="{FF2B5EF4-FFF2-40B4-BE49-F238E27FC236}">
                    <a16:creationId xmlns:a16="http://schemas.microsoft.com/office/drawing/2014/main" id="{7A93425B-22C2-4196-B8AC-B9DF11E6C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2097">
                <a:extLst>
                  <a:ext uri="{FF2B5EF4-FFF2-40B4-BE49-F238E27FC236}">
                    <a16:creationId xmlns:a16="http://schemas.microsoft.com/office/drawing/2014/main" id="{A3FE0C6C-882F-4F34-9ABD-7EEBF9B30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2098">
                <a:extLst>
                  <a:ext uri="{FF2B5EF4-FFF2-40B4-BE49-F238E27FC236}">
                    <a16:creationId xmlns:a16="http://schemas.microsoft.com/office/drawing/2014/main" id="{EF1E1904-754A-4C16-88EE-DAB00481B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2099">
                <a:extLst>
                  <a:ext uri="{FF2B5EF4-FFF2-40B4-BE49-F238E27FC236}">
                    <a16:creationId xmlns:a16="http://schemas.microsoft.com/office/drawing/2014/main" id="{3D6C55B1-FA77-4B0F-869D-9539D3BB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2100">
                <a:extLst>
                  <a:ext uri="{FF2B5EF4-FFF2-40B4-BE49-F238E27FC236}">
                    <a16:creationId xmlns:a16="http://schemas.microsoft.com/office/drawing/2014/main" id="{0FAAE973-9253-47A2-A187-FC37611E4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2101">
                <a:extLst>
                  <a:ext uri="{FF2B5EF4-FFF2-40B4-BE49-F238E27FC236}">
                    <a16:creationId xmlns:a16="http://schemas.microsoft.com/office/drawing/2014/main" id="{5347CD2A-3C63-451E-9DCE-31EA33A6E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2102">
                <a:extLst>
                  <a:ext uri="{FF2B5EF4-FFF2-40B4-BE49-F238E27FC236}">
                    <a16:creationId xmlns:a16="http://schemas.microsoft.com/office/drawing/2014/main" id="{8F4CDD82-18F3-4702-978B-CB4B1734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2103">
                <a:extLst>
                  <a:ext uri="{FF2B5EF4-FFF2-40B4-BE49-F238E27FC236}">
                    <a16:creationId xmlns:a16="http://schemas.microsoft.com/office/drawing/2014/main" id="{9B5AE258-52ED-480D-BBD1-9B3910AB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2104">
                <a:extLst>
                  <a:ext uri="{FF2B5EF4-FFF2-40B4-BE49-F238E27FC236}">
                    <a16:creationId xmlns:a16="http://schemas.microsoft.com/office/drawing/2014/main" id="{76C7C931-007E-46CC-9022-4C9D5B02E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2105">
                <a:extLst>
                  <a:ext uri="{FF2B5EF4-FFF2-40B4-BE49-F238E27FC236}">
                    <a16:creationId xmlns:a16="http://schemas.microsoft.com/office/drawing/2014/main" id="{A82BB2C9-21EB-4800-B76E-D9FB34903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75CC7197-F2CB-4509-9189-6203E282B18E}"/>
                </a:ext>
              </a:extLst>
            </p:cNvPr>
            <p:cNvGrpSpPr/>
            <p:nvPr/>
          </p:nvGrpSpPr>
          <p:grpSpPr>
            <a:xfrm>
              <a:off x="2730322" y="2836489"/>
              <a:ext cx="1092715" cy="772822"/>
              <a:chOff x="2863992" y="1871223"/>
              <a:chExt cx="1219108" cy="87586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Freeform 2176">
                <a:extLst>
                  <a:ext uri="{FF2B5EF4-FFF2-40B4-BE49-F238E27FC236}">
                    <a16:creationId xmlns:a16="http://schemas.microsoft.com/office/drawing/2014/main" id="{9F8BE056-B3CF-4EA6-9014-EF2F5977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177">
                <a:extLst>
                  <a:ext uri="{FF2B5EF4-FFF2-40B4-BE49-F238E27FC236}">
                    <a16:creationId xmlns:a16="http://schemas.microsoft.com/office/drawing/2014/main" id="{26D94A50-ECE8-4912-9580-097E70EE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2224">
                <a:extLst>
                  <a:ext uri="{FF2B5EF4-FFF2-40B4-BE49-F238E27FC236}">
                    <a16:creationId xmlns:a16="http://schemas.microsoft.com/office/drawing/2014/main" id="{95BDDB4B-187B-4959-ACAE-470C615B3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2" name="그룹 321">
            <a:extLst>
              <a:ext uri="{FF2B5EF4-FFF2-40B4-BE49-F238E27FC236}">
                <a16:creationId xmlns:a16="http://schemas.microsoft.com/office/drawing/2014/main" id="{F280E99F-8D0D-44A5-BA9E-88B89AAA06D4}"/>
              </a:ext>
            </a:extLst>
          </p:cNvPr>
          <p:cNvGrpSpPr>
            <a:grpSpLocks noChangeAspect="1"/>
          </p:cNvGrpSpPr>
          <p:nvPr/>
        </p:nvGrpSpPr>
        <p:grpSpPr>
          <a:xfrm>
            <a:off x="7157146" y="1160648"/>
            <a:ext cx="3618279" cy="5328271"/>
            <a:chOff x="1014627" y="2846011"/>
            <a:chExt cx="2078823" cy="2873896"/>
          </a:xfrm>
        </p:grpSpPr>
        <p:cxnSp>
          <p:nvCxnSpPr>
            <p:cNvPr id="323" name="Straight Connector 5465">
              <a:extLst>
                <a:ext uri="{FF2B5EF4-FFF2-40B4-BE49-F238E27FC236}">
                  <a16:creationId xmlns:a16="http://schemas.microsoft.com/office/drawing/2014/main" id="{5C09D7F4-CD16-4C78-851E-86A1F77F5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59" y="3422856"/>
              <a:ext cx="0" cy="1643484"/>
            </a:xfrm>
            <a:prstGeom prst="line">
              <a:avLst/>
            </a:prstGeom>
            <a:ln w="15875">
              <a:solidFill>
                <a:srgbClr val="BFBFBF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" name="Group 4">
              <a:extLst>
                <a:ext uri="{FF2B5EF4-FFF2-40B4-BE49-F238E27FC236}">
                  <a16:creationId xmlns:a16="http://schemas.microsoft.com/office/drawing/2014/main" id="{C4E2D490-D589-4BD7-A947-CD09B120A90E}"/>
                </a:ext>
              </a:extLst>
            </p:cNvPr>
            <p:cNvGrpSpPr/>
            <p:nvPr/>
          </p:nvGrpSpPr>
          <p:grpSpPr>
            <a:xfrm>
              <a:off x="1014627" y="2846011"/>
              <a:ext cx="2078823" cy="1823352"/>
              <a:chOff x="949845" y="1882014"/>
              <a:chExt cx="2319277" cy="2066461"/>
            </a:xfrm>
            <a:solidFill>
              <a:srgbClr val="C00000"/>
            </a:solidFill>
          </p:grpSpPr>
          <p:sp>
            <p:nvSpPr>
              <p:cNvPr id="328" name="Freeform 2109">
                <a:extLst>
                  <a:ext uri="{FF2B5EF4-FFF2-40B4-BE49-F238E27FC236}">
                    <a16:creationId xmlns:a16="http://schemas.microsoft.com/office/drawing/2014/main" id="{47711926-9079-4491-B7E4-48D2F501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2110">
                <a:extLst>
                  <a:ext uri="{FF2B5EF4-FFF2-40B4-BE49-F238E27FC236}">
                    <a16:creationId xmlns:a16="http://schemas.microsoft.com/office/drawing/2014/main" id="{86CE97A2-3523-4CB6-9D11-DA006229A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2111">
                <a:extLst>
                  <a:ext uri="{FF2B5EF4-FFF2-40B4-BE49-F238E27FC236}">
                    <a16:creationId xmlns:a16="http://schemas.microsoft.com/office/drawing/2014/main" id="{72EF3A59-AC7F-437B-90C2-B44975A0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2112">
                <a:extLst>
                  <a:ext uri="{FF2B5EF4-FFF2-40B4-BE49-F238E27FC236}">
                    <a16:creationId xmlns:a16="http://schemas.microsoft.com/office/drawing/2014/main" id="{8EEA5C29-1C5A-40D8-BA6A-0628FD5E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2113">
                <a:extLst>
                  <a:ext uri="{FF2B5EF4-FFF2-40B4-BE49-F238E27FC236}">
                    <a16:creationId xmlns:a16="http://schemas.microsoft.com/office/drawing/2014/main" id="{A4A1D3B1-D4BC-4B19-BA78-F557AF78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2114">
                <a:extLst>
                  <a:ext uri="{FF2B5EF4-FFF2-40B4-BE49-F238E27FC236}">
                    <a16:creationId xmlns:a16="http://schemas.microsoft.com/office/drawing/2014/main" id="{7900E045-FAA7-4317-BE53-9E04D6279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Freeform 2115">
                <a:extLst>
                  <a:ext uri="{FF2B5EF4-FFF2-40B4-BE49-F238E27FC236}">
                    <a16:creationId xmlns:a16="http://schemas.microsoft.com/office/drawing/2014/main" id="{98F0025D-E682-4813-B371-9BEE4A06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Freeform 2116">
                <a:extLst>
                  <a:ext uri="{FF2B5EF4-FFF2-40B4-BE49-F238E27FC236}">
                    <a16:creationId xmlns:a16="http://schemas.microsoft.com/office/drawing/2014/main" id="{6A2AA1FD-3879-412C-9E2E-EA4107F39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2117">
                <a:extLst>
                  <a:ext uri="{FF2B5EF4-FFF2-40B4-BE49-F238E27FC236}">
                    <a16:creationId xmlns:a16="http://schemas.microsoft.com/office/drawing/2014/main" id="{339332A7-D903-4F5D-BAF4-963F987E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2118">
                <a:extLst>
                  <a:ext uri="{FF2B5EF4-FFF2-40B4-BE49-F238E27FC236}">
                    <a16:creationId xmlns:a16="http://schemas.microsoft.com/office/drawing/2014/main" id="{758B9F22-05B9-400C-B7DE-3472ABBC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2119">
                <a:extLst>
                  <a:ext uri="{FF2B5EF4-FFF2-40B4-BE49-F238E27FC236}">
                    <a16:creationId xmlns:a16="http://schemas.microsoft.com/office/drawing/2014/main" id="{FFF72DDE-E7F4-4C5A-B628-6EB397FDB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2120">
                <a:extLst>
                  <a:ext uri="{FF2B5EF4-FFF2-40B4-BE49-F238E27FC236}">
                    <a16:creationId xmlns:a16="http://schemas.microsoft.com/office/drawing/2014/main" id="{66060044-FEF2-45E0-8596-2B51F7310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2121">
                <a:extLst>
                  <a:ext uri="{FF2B5EF4-FFF2-40B4-BE49-F238E27FC236}">
                    <a16:creationId xmlns:a16="http://schemas.microsoft.com/office/drawing/2014/main" id="{BB7862E0-9D6D-4575-9DAF-BDF438D1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2122">
                <a:extLst>
                  <a:ext uri="{FF2B5EF4-FFF2-40B4-BE49-F238E27FC236}">
                    <a16:creationId xmlns:a16="http://schemas.microsoft.com/office/drawing/2014/main" id="{CDCE005C-D91F-4211-AF62-A2034627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2123">
                <a:extLst>
                  <a:ext uri="{FF2B5EF4-FFF2-40B4-BE49-F238E27FC236}">
                    <a16:creationId xmlns:a16="http://schemas.microsoft.com/office/drawing/2014/main" id="{43C79E19-A10E-415B-A2E1-E749291C4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2124">
                <a:extLst>
                  <a:ext uri="{FF2B5EF4-FFF2-40B4-BE49-F238E27FC236}">
                    <a16:creationId xmlns:a16="http://schemas.microsoft.com/office/drawing/2014/main" id="{F3C32CA4-F567-4FBB-8193-5BD66A03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Freeform 2125">
                <a:extLst>
                  <a:ext uri="{FF2B5EF4-FFF2-40B4-BE49-F238E27FC236}">
                    <a16:creationId xmlns:a16="http://schemas.microsoft.com/office/drawing/2014/main" id="{F8744251-B2A6-418A-834F-194E9E91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Freeform 2126">
                <a:extLst>
                  <a:ext uri="{FF2B5EF4-FFF2-40B4-BE49-F238E27FC236}">
                    <a16:creationId xmlns:a16="http://schemas.microsoft.com/office/drawing/2014/main" id="{99F7D0BD-D93C-4AD4-AEAE-29E4CCBBE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2127">
                <a:extLst>
                  <a:ext uri="{FF2B5EF4-FFF2-40B4-BE49-F238E27FC236}">
                    <a16:creationId xmlns:a16="http://schemas.microsoft.com/office/drawing/2014/main" id="{D403A59E-07B0-4E42-BF5F-C41667A0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Freeform 2128">
                <a:extLst>
                  <a:ext uri="{FF2B5EF4-FFF2-40B4-BE49-F238E27FC236}">
                    <a16:creationId xmlns:a16="http://schemas.microsoft.com/office/drawing/2014/main" id="{C4414BD1-7986-4EEC-AAE8-58A00E10D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Freeform 2129">
                <a:extLst>
                  <a:ext uri="{FF2B5EF4-FFF2-40B4-BE49-F238E27FC236}">
                    <a16:creationId xmlns:a16="http://schemas.microsoft.com/office/drawing/2014/main" id="{FF8F708D-A7D3-421A-B3B5-EB763FF03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2130">
                <a:extLst>
                  <a:ext uri="{FF2B5EF4-FFF2-40B4-BE49-F238E27FC236}">
                    <a16:creationId xmlns:a16="http://schemas.microsoft.com/office/drawing/2014/main" id="{5462A4CF-733A-4008-99FE-CBF1FD28E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Freeform 2131">
                <a:extLst>
                  <a:ext uri="{FF2B5EF4-FFF2-40B4-BE49-F238E27FC236}">
                    <a16:creationId xmlns:a16="http://schemas.microsoft.com/office/drawing/2014/main" id="{C49486EC-E5E5-4358-B400-7AE83D893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Freeform 2132">
                <a:extLst>
                  <a:ext uri="{FF2B5EF4-FFF2-40B4-BE49-F238E27FC236}">
                    <a16:creationId xmlns:a16="http://schemas.microsoft.com/office/drawing/2014/main" id="{0C76A7A9-14F8-40F8-9BB9-42BB09027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Freeform 2133">
                <a:extLst>
                  <a:ext uri="{FF2B5EF4-FFF2-40B4-BE49-F238E27FC236}">
                    <a16:creationId xmlns:a16="http://schemas.microsoft.com/office/drawing/2014/main" id="{B34FD204-DFF3-4F03-A74E-82099CBD4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Freeform 2134">
                <a:extLst>
                  <a:ext uri="{FF2B5EF4-FFF2-40B4-BE49-F238E27FC236}">
                    <a16:creationId xmlns:a16="http://schemas.microsoft.com/office/drawing/2014/main" id="{922BBB9B-96A1-4C28-94FF-ED4E8511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2135">
                <a:extLst>
                  <a:ext uri="{FF2B5EF4-FFF2-40B4-BE49-F238E27FC236}">
                    <a16:creationId xmlns:a16="http://schemas.microsoft.com/office/drawing/2014/main" id="{0B710216-FCAA-4BE5-8299-32F3081C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2136">
                <a:extLst>
                  <a:ext uri="{FF2B5EF4-FFF2-40B4-BE49-F238E27FC236}">
                    <a16:creationId xmlns:a16="http://schemas.microsoft.com/office/drawing/2014/main" id="{472439C5-03D8-49B2-8D45-BD9CE41A3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Freeform 2137">
                <a:extLst>
                  <a:ext uri="{FF2B5EF4-FFF2-40B4-BE49-F238E27FC236}">
                    <a16:creationId xmlns:a16="http://schemas.microsoft.com/office/drawing/2014/main" id="{EE42D6C9-2527-4132-BBE3-4F99FD56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Freeform 2138">
                <a:extLst>
                  <a:ext uri="{FF2B5EF4-FFF2-40B4-BE49-F238E27FC236}">
                    <a16:creationId xmlns:a16="http://schemas.microsoft.com/office/drawing/2014/main" id="{00AE552C-042C-4C15-AE03-1E3C380BB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Freeform 2139">
                <a:extLst>
                  <a:ext uri="{FF2B5EF4-FFF2-40B4-BE49-F238E27FC236}">
                    <a16:creationId xmlns:a16="http://schemas.microsoft.com/office/drawing/2014/main" id="{90D9A0C3-0334-418F-9383-8E2947B4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2140">
                <a:extLst>
                  <a:ext uri="{FF2B5EF4-FFF2-40B4-BE49-F238E27FC236}">
                    <a16:creationId xmlns:a16="http://schemas.microsoft.com/office/drawing/2014/main" id="{A08A3817-4585-4A22-8631-91371336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Rectangle 2141">
                <a:extLst>
                  <a:ext uri="{FF2B5EF4-FFF2-40B4-BE49-F238E27FC236}">
                    <a16:creationId xmlns:a16="http://schemas.microsoft.com/office/drawing/2014/main" id="{7B863187-1BC7-4C77-9643-511522E59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2142">
                <a:extLst>
                  <a:ext uri="{FF2B5EF4-FFF2-40B4-BE49-F238E27FC236}">
                    <a16:creationId xmlns:a16="http://schemas.microsoft.com/office/drawing/2014/main" id="{B16ED265-D061-49A6-9CAE-B5F580D87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2143">
                <a:extLst>
                  <a:ext uri="{FF2B5EF4-FFF2-40B4-BE49-F238E27FC236}">
                    <a16:creationId xmlns:a16="http://schemas.microsoft.com/office/drawing/2014/main" id="{264C0873-6B52-4AEE-A73D-1F91C00FF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2144">
                <a:extLst>
                  <a:ext uri="{FF2B5EF4-FFF2-40B4-BE49-F238E27FC236}">
                    <a16:creationId xmlns:a16="http://schemas.microsoft.com/office/drawing/2014/main" id="{8F2384A0-AB20-4C5B-BC8E-46AF3025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2145">
                <a:extLst>
                  <a:ext uri="{FF2B5EF4-FFF2-40B4-BE49-F238E27FC236}">
                    <a16:creationId xmlns:a16="http://schemas.microsoft.com/office/drawing/2014/main" id="{6D074840-75C2-4A47-916C-E4363BCF6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Freeform 2146">
                <a:extLst>
                  <a:ext uri="{FF2B5EF4-FFF2-40B4-BE49-F238E27FC236}">
                    <a16:creationId xmlns:a16="http://schemas.microsoft.com/office/drawing/2014/main" id="{E0D2A47E-432F-4F7B-82C5-B1B7CB370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2147">
                <a:extLst>
                  <a:ext uri="{FF2B5EF4-FFF2-40B4-BE49-F238E27FC236}">
                    <a16:creationId xmlns:a16="http://schemas.microsoft.com/office/drawing/2014/main" id="{F6E9AD17-08A7-4B45-913C-BB9800A17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2148">
                <a:extLst>
                  <a:ext uri="{FF2B5EF4-FFF2-40B4-BE49-F238E27FC236}">
                    <a16:creationId xmlns:a16="http://schemas.microsoft.com/office/drawing/2014/main" id="{35237220-BF13-4908-9016-1DA75EA52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2149">
                <a:extLst>
                  <a:ext uri="{FF2B5EF4-FFF2-40B4-BE49-F238E27FC236}">
                    <a16:creationId xmlns:a16="http://schemas.microsoft.com/office/drawing/2014/main" id="{5B332C55-D815-4E5A-B2E7-FC42F0555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2150">
                <a:extLst>
                  <a:ext uri="{FF2B5EF4-FFF2-40B4-BE49-F238E27FC236}">
                    <a16:creationId xmlns:a16="http://schemas.microsoft.com/office/drawing/2014/main" id="{D372DAD6-8BEF-438D-8F91-4A8FF6680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2151">
                <a:extLst>
                  <a:ext uri="{FF2B5EF4-FFF2-40B4-BE49-F238E27FC236}">
                    <a16:creationId xmlns:a16="http://schemas.microsoft.com/office/drawing/2014/main" id="{036C3027-D45D-4822-825E-DC472FA8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2152">
                <a:extLst>
                  <a:ext uri="{FF2B5EF4-FFF2-40B4-BE49-F238E27FC236}">
                    <a16:creationId xmlns:a16="http://schemas.microsoft.com/office/drawing/2014/main" id="{4809D57A-8C86-4A98-9AF8-7FBE81CB8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2153">
                <a:extLst>
                  <a:ext uri="{FF2B5EF4-FFF2-40B4-BE49-F238E27FC236}">
                    <a16:creationId xmlns:a16="http://schemas.microsoft.com/office/drawing/2014/main" id="{601C4CA5-8E8A-43C0-A4DC-CED8DBD1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Freeform 2154">
                <a:extLst>
                  <a:ext uri="{FF2B5EF4-FFF2-40B4-BE49-F238E27FC236}">
                    <a16:creationId xmlns:a16="http://schemas.microsoft.com/office/drawing/2014/main" id="{90AD561C-C447-4EA9-82AE-F3958196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Freeform 2155">
                <a:extLst>
                  <a:ext uri="{FF2B5EF4-FFF2-40B4-BE49-F238E27FC236}">
                    <a16:creationId xmlns:a16="http://schemas.microsoft.com/office/drawing/2014/main" id="{4F920FBD-2112-4644-AAC6-AADC712ED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Freeform 2156">
                <a:extLst>
                  <a:ext uri="{FF2B5EF4-FFF2-40B4-BE49-F238E27FC236}">
                    <a16:creationId xmlns:a16="http://schemas.microsoft.com/office/drawing/2014/main" id="{3B1CCEF2-5CC8-4DA6-9CC5-D6ABE792B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2157">
                <a:extLst>
                  <a:ext uri="{FF2B5EF4-FFF2-40B4-BE49-F238E27FC236}">
                    <a16:creationId xmlns:a16="http://schemas.microsoft.com/office/drawing/2014/main" id="{95A16846-0B64-4952-BF22-6A356B07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2158">
                <a:extLst>
                  <a:ext uri="{FF2B5EF4-FFF2-40B4-BE49-F238E27FC236}">
                    <a16:creationId xmlns:a16="http://schemas.microsoft.com/office/drawing/2014/main" id="{34CAB146-2932-4D58-BDF0-F9EDA710F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2159">
                <a:extLst>
                  <a:ext uri="{FF2B5EF4-FFF2-40B4-BE49-F238E27FC236}">
                    <a16:creationId xmlns:a16="http://schemas.microsoft.com/office/drawing/2014/main" id="{E1A767F9-230A-467A-AE44-49C2332CE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2160">
                <a:extLst>
                  <a:ext uri="{FF2B5EF4-FFF2-40B4-BE49-F238E27FC236}">
                    <a16:creationId xmlns:a16="http://schemas.microsoft.com/office/drawing/2014/main" id="{E98582A8-B36E-4B05-AFE2-46502E846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2161">
                <a:extLst>
                  <a:ext uri="{FF2B5EF4-FFF2-40B4-BE49-F238E27FC236}">
                    <a16:creationId xmlns:a16="http://schemas.microsoft.com/office/drawing/2014/main" id="{EF6429AD-BA73-48A2-A2FE-A7B6C9F86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2162">
                <a:extLst>
                  <a:ext uri="{FF2B5EF4-FFF2-40B4-BE49-F238E27FC236}">
                    <a16:creationId xmlns:a16="http://schemas.microsoft.com/office/drawing/2014/main" id="{C5A69C70-09C7-407D-85F6-7923DB3C8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2163">
                <a:extLst>
                  <a:ext uri="{FF2B5EF4-FFF2-40B4-BE49-F238E27FC236}">
                    <a16:creationId xmlns:a16="http://schemas.microsoft.com/office/drawing/2014/main" id="{7E5BCDEB-382B-42D5-9A95-EF71F85A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2164">
                <a:extLst>
                  <a:ext uri="{FF2B5EF4-FFF2-40B4-BE49-F238E27FC236}">
                    <a16:creationId xmlns:a16="http://schemas.microsoft.com/office/drawing/2014/main" id="{F982FAD2-B1D2-4572-8179-EE7957AF5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2165">
                <a:extLst>
                  <a:ext uri="{FF2B5EF4-FFF2-40B4-BE49-F238E27FC236}">
                    <a16:creationId xmlns:a16="http://schemas.microsoft.com/office/drawing/2014/main" id="{497C788E-6921-4A24-8978-2185A0D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2166">
                <a:extLst>
                  <a:ext uri="{FF2B5EF4-FFF2-40B4-BE49-F238E27FC236}">
                    <a16:creationId xmlns:a16="http://schemas.microsoft.com/office/drawing/2014/main" id="{3400F4EA-E798-4381-9B73-22B42D9BD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2167">
                <a:extLst>
                  <a:ext uri="{FF2B5EF4-FFF2-40B4-BE49-F238E27FC236}">
                    <a16:creationId xmlns:a16="http://schemas.microsoft.com/office/drawing/2014/main" id="{A8429478-E681-4416-8382-4B3F9FB9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2168">
                <a:extLst>
                  <a:ext uri="{FF2B5EF4-FFF2-40B4-BE49-F238E27FC236}">
                    <a16:creationId xmlns:a16="http://schemas.microsoft.com/office/drawing/2014/main" id="{BE21C6CE-9E70-4AE6-B770-4682A007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2169">
                <a:extLst>
                  <a:ext uri="{FF2B5EF4-FFF2-40B4-BE49-F238E27FC236}">
                    <a16:creationId xmlns:a16="http://schemas.microsoft.com/office/drawing/2014/main" id="{0500444B-F6E3-49DA-BE81-2F56A27E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Freeform 2170">
                <a:extLst>
                  <a:ext uri="{FF2B5EF4-FFF2-40B4-BE49-F238E27FC236}">
                    <a16:creationId xmlns:a16="http://schemas.microsoft.com/office/drawing/2014/main" id="{5AF30D97-10BD-4D5B-83A9-4135303B4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Freeform 2171">
                <a:extLst>
                  <a:ext uri="{FF2B5EF4-FFF2-40B4-BE49-F238E27FC236}">
                    <a16:creationId xmlns:a16="http://schemas.microsoft.com/office/drawing/2014/main" id="{8CBCD404-71A2-4FC7-AA69-CBD97E42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Freeform 2172">
                <a:extLst>
                  <a:ext uri="{FF2B5EF4-FFF2-40B4-BE49-F238E27FC236}">
                    <a16:creationId xmlns:a16="http://schemas.microsoft.com/office/drawing/2014/main" id="{FC9632A5-41D6-46BC-B71A-CFE2C0A8A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Freeform 2173">
                <a:extLst>
                  <a:ext uri="{FF2B5EF4-FFF2-40B4-BE49-F238E27FC236}">
                    <a16:creationId xmlns:a16="http://schemas.microsoft.com/office/drawing/2014/main" id="{01F550A2-A1E7-489D-8BAA-48778E39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Freeform 2174">
                <a:extLst>
                  <a:ext uri="{FF2B5EF4-FFF2-40B4-BE49-F238E27FC236}">
                    <a16:creationId xmlns:a16="http://schemas.microsoft.com/office/drawing/2014/main" id="{A4630B85-A24E-46BD-A522-119FF9C79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Freeform 2175">
                <a:extLst>
                  <a:ext uri="{FF2B5EF4-FFF2-40B4-BE49-F238E27FC236}">
                    <a16:creationId xmlns:a16="http://schemas.microsoft.com/office/drawing/2014/main" id="{BE30B7F3-C5A0-43EB-98F6-7C7034C2B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Freeform 2178">
                <a:extLst>
                  <a:ext uri="{FF2B5EF4-FFF2-40B4-BE49-F238E27FC236}">
                    <a16:creationId xmlns:a16="http://schemas.microsoft.com/office/drawing/2014/main" id="{25F7A603-A909-4098-A8AF-C3FD1BD0C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Freeform 2179">
                <a:extLst>
                  <a:ext uri="{FF2B5EF4-FFF2-40B4-BE49-F238E27FC236}">
                    <a16:creationId xmlns:a16="http://schemas.microsoft.com/office/drawing/2014/main" id="{7EF428E9-7890-4D18-86F9-E5DF7B3CC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Freeform 2180">
                <a:extLst>
                  <a:ext uri="{FF2B5EF4-FFF2-40B4-BE49-F238E27FC236}">
                    <a16:creationId xmlns:a16="http://schemas.microsoft.com/office/drawing/2014/main" id="{6AAF06E3-3C0C-4F56-82C4-A8F61AD17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Freeform 2181">
                <a:extLst>
                  <a:ext uri="{FF2B5EF4-FFF2-40B4-BE49-F238E27FC236}">
                    <a16:creationId xmlns:a16="http://schemas.microsoft.com/office/drawing/2014/main" id="{B6CBCE88-7112-48D2-ACE5-53E645577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Freeform 2182">
                <a:extLst>
                  <a:ext uri="{FF2B5EF4-FFF2-40B4-BE49-F238E27FC236}">
                    <a16:creationId xmlns:a16="http://schemas.microsoft.com/office/drawing/2014/main" id="{CA96FCE4-E274-4700-BBEE-53EFB9F63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2183">
                <a:extLst>
                  <a:ext uri="{FF2B5EF4-FFF2-40B4-BE49-F238E27FC236}">
                    <a16:creationId xmlns:a16="http://schemas.microsoft.com/office/drawing/2014/main" id="{A8BD3971-7633-44D8-B7E4-20B638610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 2184">
                <a:extLst>
                  <a:ext uri="{FF2B5EF4-FFF2-40B4-BE49-F238E27FC236}">
                    <a16:creationId xmlns:a16="http://schemas.microsoft.com/office/drawing/2014/main" id="{B347F631-5E85-486D-9758-E4BDC449E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 2185">
                <a:extLst>
                  <a:ext uri="{FF2B5EF4-FFF2-40B4-BE49-F238E27FC236}">
                    <a16:creationId xmlns:a16="http://schemas.microsoft.com/office/drawing/2014/main" id="{7242575B-975E-4F77-9D75-1779D064A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2186">
                <a:extLst>
                  <a:ext uri="{FF2B5EF4-FFF2-40B4-BE49-F238E27FC236}">
                    <a16:creationId xmlns:a16="http://schemas.microsoft.com/office/drawing/2014/main" id="{DAE67D11-161E-42A9-911F-9937A13A3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2187">
                <a:extLst>
                  <a:ext uri="{FF2B5EF4-FFF2-40B4-BE49-F238E27FC236}">
                    <a16:creationId xmlns:a16="http://schemas.microsoft.com/office/drawing/2014/main" id="{5073866D-7052-4C6E-83D2-544EE2D83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 2188">
                <a:extLst>
                  <a:ext uri="{FF2B5EF4-FFF2-40B4-BE49-F238E27FC236}">
                    <a16:creationId xmlns:a16="http://schemas.microsoft.com/office/drawing/2014/main" id="{C7531A98-7C5A-4343-A39C-D8E194B3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 2189">
                <a:extLst>
                  <a:ext uri="{FF2B5EF4-FFF2-40B4-BE49-F238E27FC236}">
                    <a16:creationId xmlns:a16="http://schemas.microsoft.com/office/drawing/2014/main" id="{4E495148-8C39-441E-B5C7-611D3027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2190">
                <a:extLst>
                  <a:ext uri="{FF2B5EF4-FFF2-40B4-BE49-F238E27FC236}">
                    <a16:creationId xmlns:a16="http://schemas.microsoft.com/office/drawing/2014/main" id="{F90CD13F-468C-4B1C-B6FF-C8B4031A9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2191">
                <a:extLst>
                  <a:ext uri="{FF2B5EF4-FFF2-40B4-BE49-F238E27FC236}">
                    <a16:creationId xmlns:a16="http://schemas.microsoft.com/office/drawing/2014/main" id="{60E9F413-42AD-45BF-B9BD-4FE6EB3EB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2192">
                <a:extLst>
                  <a:ext uri="{FF2B5EF4-FFF2-40B4-BE49-F238E27FC236}">
                    <a16:creationId xmlns:a16="http://schemas.microsoft.com/office/drawing/2014/main" id="{641331C7-5D57-41D0-80FF-788A085BE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2193">
                <a:extLst>
                  <a:ext uri="{FF2B5EF4-FFF2-40B4-BE49-F238E27FC236}">
                    <a16:creationId xmlns:a16="http://schemas.microsoft.com/office/drawing/2014/main" id="{6E3448A8-4840-40CB-A23E-5A0228432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2194">
                <a:extLst>
                  <a:ext uri="{FF2B5EF4-FFF2-40B4-BE49-F238E27FC236}">
                    <a16:creationId xmlns:a16="http://schemas.microsoft.com/office/drawing/2014/main" id="{EA1EFB24-9461-4358-9E14-95978F6EA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2195">
                <a:extLst>
                  <a:ext uri="{FF2B5EF4-FFF2-40B4-BE49-F238E27FC236}">
                    <a16:creationId xmlns:a16="http://schemas.microsoft.com/office/drawing/2014/main" id="{4037B23D-1704-407F-8C81-2D71C023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2196">
                <a:extLst>
                  <a:ext uri="{FF2B5EF4-FFF2-40B4-BE49-F238E27FC236}">
                    <a16:creationId xmlns:a16="http://schemas.microsoft.com/office/drawing/2014/main" id="{4D43B144-C28A-46D8-8D8E-F98B85425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2197">
                <a:extLst>
                  <a:ext uri="{FF2B5EF4-FFF2-40B4-BE49-F238E27FC236}">
                    <a16:creationId xmlns:a16="http://schemas.microsoft.com/office/drawing/2014/main" id="{B2A9D8D5-2333-4041-B7F5-A95EEBE738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2198">
                <a:extLst>
                  <a:ext uri="{FF2B5EF4-FFF2-40B4-BE49-F238E27FC236}">
                    <a16:creationId xmlns:a16="http://schemas.microsoft.com/office/drawing/2014/main" id="{D11A90D0-12A4-424A-839F-D4BC9106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2199">
                <a:extLst>
                  <a:ext uri="{FF2B5EF4-FFF2-40B4-BE49-F238E27FC236}">
                    <a16:creationId xmlns:a16="http://schemas.microsoft.com/office/drawing/2014/main" id="{7F514DA1-FD35-4ADF-B415-81FA692D9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2200">
                <a:extLst>
                  <a:ext uri="{FF2B5EF4-FFF2-40B4-BE49-F238E27FC236}">
                    <a16:creationId xmlns:a16="http://schemas.microsoft.com/office/drawing/2014/main" id="{A3B900C8-0917-48E0-AED3-4D14A8141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Freeform 2201">
                <a:extLst>
                  <a:ext uri="{FF2B5EF4-FFF2-40B4-BE49-F238E27FC236}">
                    <a16:creationId xmlns:a16="http://schemas.microsoft.com/office/drawing/2014/main" id="{AE048A6D-B220-4CFA-BC5D-630CFDB92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Freeform 2202">
                <a:extLst>
                  <a:ext uri="{FF2B5EF4-FFF2-40B4-BE49-F238E27FC236}">
                    <a16:creationId xmlns:a16="http://schemas.microsoft.com/office/drawing/2014/main" id="{3C943673-BDAD-490B-93E7-C1EBF02C7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2203">
                <a:extLst>
                  <a:ext uri="{FF2B5EF4-FFF2-40B4-BE49-F238E27FC236}">
                    <a16:creationId xmlns:a16="http://schemas.microsoft.com/office/drawing/2014/main" id="{413CDC2A-E3DD-432D-9ED0-13D706521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2204">
                <a:extLst>
                  <a:ext uri="{FF2B5EF4-FFF2-40B4-BE49-F238E27FC236}">
                    <a16:creationId xmlns:a16="http://schemas.microsoft.com/office/drawing/2014/main" id="{F0626ACF-319D-463F-90CA-01E60889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2205">
                <a:extLst>
                  <a:ext uri="{FF2B5EF4-FFF2-40B4-BE49-F238E27FC236}">
                    <a16:creationId xmlns:a16="http://schemas.microsoft.com/office/drawing/2014/main" id="{67229341-C26D-45A2-AA7F-375C9A12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2206">
                <a:extLst>
                  <a:ext uri="{FF2B5EF4-FFF2-40B4-BE49-F238E27FC236}">
                    <a16:creationId xmlns:a16="http://schemas.microsoft.com/office/drawing/2014/main" id="{CB5E96E0-06F4-44DA-9E7D-F9CF26F49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2207">
                <a:extLst>
                  <a:ext uri="{FF2B5EF4-FFF2-40B4-BE49-F238E27FC236}">
                    <a16:creationId xmlns:a16="http://schemas.microsoft.com/office/drawing/2014/main" id="{1AB38100-9599-4606-8D19-3159C3D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2208">
                <a:extLst>
                  <a:ext uri="{FF2B5EF4-FFF2-40B4-BE49-F238E27FC236}">
                    <a16:creationId xmlns:a16="http://schemas.microsoft.com/office/drawing/2014/main" id="{C2749AB7-C0B5-4383-90BA-BB684C449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2209">
                <a:extLst>
                  <a:ext uri="{FF2B5EF4-FFF2-40B4-BE49-F238E27FC236}">
                    <a16:creationId xmlns:a16="http://schemas.microsoft.com/office/drawing/2014/main" id="{CB38E4C2-3C40-4CB0-80E1-9CF0AE6E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2210">
                <a:extLst>
                  <a:ext uri="{FF2B5EF4-FFF2-40B4-BE49-F238E27FC236}">
                    <a16:creationId xmlns:a16="http://schemas.microsoft.com/office/drawing/2014/main" id="{80F9890F-8E62-4EA2-AA5D-BA6B9AF6F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2211">
                <a:extLst>
                  <a:ext uri="{FF2B5EF4-FFF2-40B4-BE49-F238E27FC236}">
                    <a16:creationId xmlns:a16="http://schemas.microsoft.com/office/drawing/2014/main" id="{1A45B385-45CD-4716-9A47-45B66AA5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2212">
                <a:extLst>
                  <a:ext uri="{FF2B5EF4-FFF2-40B4-BE49-F238E27FC236}">
                    <a16:creationId xmlns:a16="http://schemas.microsoft.com/office/drawing/2014/main" id="{F03D1728-E5CD-4FBE-B938-370B357B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 2213">
                <a:extLst>
                  <a:ext uri="{FF2B5EF4-FFF2-40B4-BE49-F238E27FC236}">
                    <a16:creationId xmlns:a16="http://schemas.microsoft.com/office/drawing/2014/main" id="{21FF85A8-4E64-4224-8FB2-EA11E370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2214">
                <a:extLst>
                  <a:ext uri="{FF2B5EF4-FFF2-40B4-BE49-F238E27FC236}">
                    <a16:creationId xmlns:a16="http://schemas.microsoft.com/office/drawing/2014/main" id="{714D549E-4C1F-4A12-B231-C4072D24E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2215">
                <a:extLst>
                  <a:ext uri="{FF2B5EF4-FFF2-40B4-BE49-F238E27FC236}">
                    <a16:creationId xmlns:a16="http://schemas.microsoft.com/office/drawing/2014/main" id="{A834D78F-1F94-48F8-80E8-8607CDD4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2216">
                <a:extLst>
                  <a:ext uri="{FF2B5EF4-FFF2-40B4-BE49-F238E27FC236}">
                    <a16:creationId xmlns:a16="http://schemas.microsoft.com/office/drawing/2014/main" id="{8C04775C-DC88-47C8-87BE-E82CAC41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2217">
                <a:extLst>
                  <a:ext uri="{FF2B5EF4-FFF2-40B4-BE49-F238E27FC236}">
                    <a16:creationId xmlns:a16="http://schemas.microsoft.com/office/drawing/2014/main" id="{82EEF26D-3729-4D3A-9047-838B87E55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Freeform 2218">
                <a:extLst>
                  <a:ext uri="{FF2B5EF4-FFF2-40B4-BE49-F238E27FC236}">
                    <a16:creationId xmlns:a16="http://schemas.microsoft.com/office/drawing/2014/main" id="{C427AE96-2BC8-45D6-865F-293112F02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2219">
                <a:extLst>
                  <a:ext uri="{FF2B5EF4-FFF2-40B4-BE49-F238E27FC236}">
                    <a16:creationId xmlns:a16="http://schemas.microsoft.com/office/drawing/2014/main" id="{8F3EF004-647C-4FDF-83CE-7E928674B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 2220">
                <a:extLst>
                  <a:ext uri="{FF2B5EF4-FFF2-40B4-BE49-F238E27FC236}">
                    <a16:creationId xmlns:a16="http://schemas.microsoft.com/office/drawing/2014/main" id="{0A46A39B-960C-4122-A516-BEDE8ECCF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2221">
                <a:extLst>
                  <a:ext uri="{FF2B5EF4-FFF2-40B4-BE49-F238E27FC236}">
                    <a16:creationId xmlns:a16="http://schemas.microsoft.com/office/drawing/2014/main" id="{AD70400C-F4CA-4C14-9591-6A0F147EC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2222">
                <a:extLst>
                  <a:ext uri="{FF2B5EF4-FFF2-40B4-BE49-F238E27FC236}">
                    <a16:creationId xmlns:a16="http://schemas.microsoft.com/office/drawing/2014/main" id="{7EEFA6BB-C413-4DCF-832D-B7A91765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2223">
                <a:extLst>
                  <a:ext uri="{FF2B5EF4-FFF2-40B4-BE49-F238E27FC236}">
                    <a16:creationId xmlns:a16="http://schemas.microsoft.com/office/drawing/2014/main" id="{8BC3F8AB-4198-4C06-B6FE-C6A4041C9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5" name="Text Placeholder 32">
              <a:extLst>
                <a:ext uri="{FF2B5EF4-FFF2-40B4-BE49-F238E27FC236}">
                  <a16:creationId xmlns:a16="http://schemas.microsoft.com/office/drawing/2014/main" id="{0619ABA7-D067-40EB-9A89-A403B4CE0967}"/>
                </a:ext>
              </a:extLst>
            </p:cNvPr>
            <p:cNvSpPr txBox="1">
              <a:spLocks/>
            </p:cNvSpPr>
            <p:nvPr/>
          </p:nvSpPr>
          <p:spPr>
            <a:xfrm>
              <a:off x="1442963" y="5212433"/>
              <a:ext cx="1309657" cy="50747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endParaRPr lang="en-US" altLang="ko-KR" sz="900" spc="-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326" name="Text Placeholder 33">
              <a:extLst>
                <a:ext uri="{FF2B5EF4-FFF2-40B4-BE49-F238E27FC236}">
                  <a16:creationId xmlns:a16="http://schemas.microsoft.com/office/drawing/2014/main" id="{FFE7FA21-ED41-4067-BDE4-218E28E7C036}"/>
                </a:ext>
              </a:extLst>
            </p:cNvPr>
            <p:cNvSpPr txBox="1">
              <a:spLocks/>
            </p:cNvSpPr>
            <p:nvPr/>
          </p:nvSpPr>
          <p:spPr>
            <a:xfrm>
              <a:off x="1448509" y="5009993"/>
              <a:ext cx="1044448" cy="211888"/>
            </a:xfrm>
            <a:prstGeom prst="rect">
              <a:avLst/>
            </a:prstGeom>
          </p:spPr>
          <p:txBody>
            <a:bodyPr wrap="none"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AU" sz="2000" b="1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North America</a:t>
              </a:r>
            </a:p>
          </p:txBody>
        </p:sp>
        <p:sp>
          <p:nvSpPr>
            <p:cNvPr id="327" name="Oval 5463">
              <a:extLst>
                <a:ext uri="{FF2B5EF4-FFF2-40B4-BE49-F238E27FC236}">
                  <a16:creationId xmlns:a16="http://schemas.microsoft.com/office/drawing/2014/main" id="{2DF3B743-E0C9-4621-9050-0D2879572C74}"/>
                </a:ext>
              </a:extLst>
            </p:cNvPr>
            <p:cNvSpPr/>
            <p:nvPr/>
          </p:nvSpPr>
          <p:spPr>
            <a:xfrm>
              <a:off x="1103674" y="4960221"/>
              <a:ext cx="299969" cy="2857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2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spc="-3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dir="2700000" algn="tl" rotWithShape="0">
                      <a:prstClr val="black">
                        <a:alpha val="72000"/>
                      </a:prstClr>
                    </a:outerShdw>
                  </a:effectLst>
                  <a:latin typeface="Noto Sans CJK KR Black" panose="020B0A00000000000000" pitchFamily="34" charset="-127"/>
                </a:rPr>
                <a:t>1</a:t>
              </a:r>
              <a:endParaRPr lang="id-ID" sz="1400" b="1" kern="0" spc="-3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39700" dir="2700000" algn="tl" rotWithShape="0">
                    <a:prstClr val="black">
                      <a:alpha val="72000"/>
                    </a:prstClr>
                  </a:outerShdw>
                </a:effectLst>
                <a:latin typeface="Noto Sans CJK KR Black" panose="020B0A00000000000000" pitchFamily="34" charset="-127"/>
              </a:endParaRPr>
            </a:p>
          </p:txBody>
        </p:sp>
      </p:grpSp>
      <p:grpSp>
        <p:nvGrpSpPr>
          <p:cNvPr id="441" name="그룹 440">
            <a:extLst>
              <a:ext uri="{FF2B5EF4-FFF2-40B4-BE49-F238E27FC236}">
                <a16:creationId xmlns:a16="http://schemas.microsoft.com/office/drawing/2014/main" id="{E9409417-000B-4374-9A61-69A3F9F3EB70}"/>
              </a:ext>
            </a:extLst>
          </p:cNvPr>
          <p:cNvGrpSpPr/>
          <p:nvPr/>
        </p:nvGrpSpPr>
        <p:grpSpPr>
          <a:xfrm>
            <a:off x="1902158" y="3449953"/>
            <a:ext cx="2351132" cy="2608351"/>
            <a:chOff x="3778683" y="4446096"/>
            <a:chExt cx="1548084" cy="1612460"/>
          </a:xfrm>
        </p:grpSpPr>
        <p:cxnSp>
          <p:nvCxnSpPr>
            <p:cNvPr id="442" name="Straight Connector 5473">
              <a:extLst>
                <a:ext uri="{FF2B5EF4-FFF2-40B4-BE49-F238E27FC236}">
                  <a16:creationId xmlns:a16="http://schemas.microsoft.com/office/drawing/2014/main" id="{51699867-D126-4553-98D9-502A2816A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2555" y="5010950"/>
              <a:ext cx="0" cy="790861"/>
            </a:xfrm>
            <a:prstGeom prst="line">
              <a:avLst/>
            </a:prstGeom>
            <a:ln w="15875">
              <a:solidFill>
                <a:srgbClr val="BFBFBF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3" name="Group 1229">
              <a:extLst>
                <a:ext uri="{FF2B5EF4-FFF2-40B4-BE49-F238E27FC236}">
                  <a16:creationId xmlns:a16="http://schemas.microsoft.com/office/drawing/2014/main" id="{DFEBF62E-C599-4084-B32F-FC52B4A048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8683" y="4446096"/>
              <a:ext cx="1214313" cy="1294912"/>
              <a:chOff x="1483" y="2550"/>
              <a:chExt cx="729" cy="816"/>
            </a:xfrm>
            <a:solidFill>
              <a:srgbClr val="164194"/>
            </a:solidFill>
          </p:grpSpPr>
          <p:grpSp>
            <p:nvGrpSpPr>
              <p:cNvPr id="447" name="Group 1430">
                <a:extLst>
                  <a:ext uri="{FF2B5EF4-FFF2-40B4-BE49-F238E27FC236}">
                    <a16:creationId xmlns:a16="http://schemas.microsoft.com/office/drawing/2014/main" id="{F3081FA6-0D88-4656-8149-45299A29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71" name="Freeform 1230">
                  <a:extLst>
                    <a:ext uri="{FF2B5EF4-FFF2-40B4-BE49-F238E27FC236}">
                      <a16:creationId xmlns:a16="http://schemas.microsoft.com/office/drawing/2014/main" id="{07A57C8F-92C3-4BA7-BD19-774A463CD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1231">
                  <a:extLst>
                    <a:ext uri="{FF2B5EF4-FFF2-40B4-BE49-F238E27FC236}">
                      <a16:creationId xmlns:a16="http://schemas.microsoft.com/office/drawing/2014/main" id="{AD23ACDE-C861-4D99-A0B0-6E778F009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1232">
                  <a:extLst>
                    <a:ext uri="{FF2B5EF4-FFF2-40B4-BE49-F238E27FC236}">
                      <a16:creationId xmlns:a16="http://schemas.microsoft.com/office/drawing/2014/main" id="{C866CC93-5B1D-4939-96A9-476B0F630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1233">
                  <a:extLst>
                    <a:ext uri="{FF2B5EF4-FFF2-40B4-BE49-F238E27FC236}">
                      <a16:creationId xmlns:a16="http://schemas.microsoft.com/office/drawing/2014/main" id="{AA3924F4-987D-4B4D-9377-2171A8FCD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1234">
                  <a:extLst>
                    <a:ext uri="{FF2B5EF4-FFF2-40B4-BE49-F238E27FC236}">
                      <a16:creationId xmlns:a16="http://schemas.microsoft.com/office/drawing/2014/main" id="{48C2C2D4-8B58-4F83-A848-105784820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1235">
                  <a:extLst>
                    <a:ext uri="{FF2B5EF4-FFF2-40B4-BE49-F238E27FC236}">
                      <a16:creationId xmlns:a16="http://schemas.microsoft.com/office/drawing/2014/main" id="{45532E9F-B21E-48DF-8C16-AB79F668F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1236">
                  <a:extLst>
                    <a:ext uri="{FF2B5EF4-FFF2-40B4-BE49-F238E27FC236}">
                      <a16:creationId xmlns:a16="http://schemas.microsoft.com/office/drawing/2014/main" id="{DD137E12-C538-489D-966E-9C900341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1237">
                  <a:extLst>
                    <a:ext uri="{FF2B5EF4-FFF2-40B4-BE49-F238E27FC236}">
                      <a16:creationId xmlns:a16="http://schemas.microsoft.com/office/drawing/2014/main" id="{526989BE-EBE7-4DF7-9585-00F215350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1238">
                  <a:extLst>
                    <a:ext uri="{FF2B5EF4-FFF2-40B4-BE49-F238E27FC236}">
                      <a16:creationId xmlns:a16="http://schemas.microsoft.com/office/drawing/2014/main" id="{D4DC16BE-03C2-4FE3-AAFF-3968075F00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1239">
                  <a:extLst>
                    <a:ext uri="{FF2B5EF4-FFF2-40B4-BE49-F238E27FC236}">
                      <a16:creationId xmlns:a16="http://schemas.microsoft.com/office/drawing/2014/main" id="{C2B41D10-3B5C-43F1-9CCA-6B033627C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1240">
                  <a:extLst>
                    <a:ext uri="{FF2B5EF4-FFF2-40B4-BE49-F238E27FC236}">
                      <a16:creationId xmlns:a16="http://schemas.microsoft.com/office/drawing/2014/main" id="{036043B7-A989-49A7-A639-41DF8333F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1241">
                  <a:extLst>
                    <a:ext uri="{FF2B5EF4-FFF2-40B4-BE49-F238E27FC236}">
                      <a16:creationId xmlns:a16="http://schemas.microsoft.com/office/drawing/2014/main" id="{E5A6BB87-5855-43A6-809C-892163B7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1242">
                  <a:extLst>
                    <a:ext uri="{FF2B5EF4-FFF2-40B4-BE49-F238E27FC236}">
                      <a16:creationId xmlns:a16="http://schemas.microsoft.com/office/drawing/2014/main" id="{81DA26C0-CAE0-4524-A505-E8C0B32DB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1243">
                  <a:extLst>
                    <a:ext uri="{FF2B5EF4-FFF2-40B4-BE49-F238E27FC236}">
                      <a16:creationId xmlns:a16="http://schemas.microsoft.com/office/drawing/2014/main" id="{E8DBC883-3B4E-404F-8F97-9CD3AFD50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1244">
                  <a:extLst>
                    <a:ext uri="{FF2B5EF4-FFF2-40B4-BE49-F238E27FC236}">
                      <a16:creationId xmlns:a16="http://schemas.microsoft.com/office/drawing/2014/main" id="{1044BAD0-5589-4D65-A215-542741E16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1245">
                  <a:extLst>
                    <a:ext uri="{FF2B5EF4-FFF2-40B4-BE49-F238E27FC236}">
                      <a16:creationId xmlns:a16="http://schemas.microsoft.com/office/drawing/2014/main" id="{D29A3A91-E73F-423E-A0B2-020F2AD11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1246">
                  <a:extLst>
                    <a:ext uri="{FF2B5EF4-FFF2-40B4-BE49-F238E27FC236}">
                      <a16:creationId xmlns:a16="http://schemas.microsoft.com/office/drawing/2014/main" id="{B99C3610-714B-4BFC-94F8-27F6409FC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1247">
                  <a:extLst>
                    <a:ext uri="{FF2B5EF4-FFF2-40B4-BE49-F238E27FC236}">
                      <a16:creationId xmlns:a16="http://schemas.microsoft.com/office/drawing/2014/main" id="{5F5AF7C2-2837-46F5-8C5E-0BF2B8AF9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1248">
                  <a:extLst>
                    <a:ext uri="{FF2B5EF4-FFF2-40B4-BE49-F238E27FC236}">
                      <a16:creationId xmlns:a16="http://schemas.microsoft.com/office/drawing/2014/main" id="{D64646D8-D286-4770-9A21-E0F849963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1249">
                  <a:extLst>
                    <a:ext uri="{FF2B5EF4-FFF2-40B4-BE49-F238E27FC236}">
                      <a16:creationId xmlns:a16="http://schemas.microsoft.com/office/drawing/2014/main" id="{15930369-EEB8-415B-811D-188D3A14D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1250">
                  <a:extLst>
                    <a:ext uri="{FF2B5EF4-FFF2-40B4-BE49-F238E27FC236}">
                      <a16:creationId xmlns:a16="http://schemas.microsoft.com/office/drawing/2014/main" id="{DFE46152-E417-406F-90C3-83AB06B7D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1251">
                  <a:extLst>
                    <a:ext uri="{FF2B5EF4-FFF2-40B4-BE49-F238E27FC236}">
                      <a16:creationId xmlns:a16="http://schemas.microsoft.com/office/drawing/2014/main" id="{82380EF6-8072-44E3-937B-66D8CB714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1252">
                  <a:extLst>
                    <a:ext uri="{FF2B5EF4-FFF2-40B4-BE49-F238E27FC236}">
                      <a16:creationId xmlns:a16="http://schemas.microsoft.com/office/drawing/2014/main" id="{F723E24F-3B29-4766-8989-FCEE0F0D8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1253">
                  <a:extLst>
                    <a:ext uri="{FF2B5EF4-FFF2-40B4-BE49-F238E27FC236}">
                      <a16:creationId xmlns:a16="http://schemas.microsoft.com/office/drawing/2014/main" id="{1A01A0CE-D772-4E77-A45F-67CA43BD2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1254">
                  <a:extLst>
                    <a:ext uri="{FF2B5EF4-FFF2-40B4-BE49-F238E27FC236}">
                      <a16:creationId xmlns:a16="http://schemas.microsoft.com/office/drawing/2014/main" id="{B377863F-AA08-47B3-8F96-1983A3503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1255">
                  <a:extLst>
                    <a:ext uri="{FF2B5EF4-FFF2-40B4-BE49-F238E27FC236}">
                      <a16:creationId xmlns:a16="http://schemas.microsoft.com/office/drawing/2014/main" id="{EB288ECD-DFE0-41C3-90AE-AE3354A8E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1256">
                  <a:extLst>
                    <a:ext uri="{FF2B5EF4-FFF2-40B4-BE49-F238E27FC236}">
                      <a16:creationId xmlns:a16="http://schemas.microsoft.com/office/drawing/2014/main" id="{B4202C92-7B3E-4909-A2D8-44FAD2D50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1257">
                  <a:extLst>
                    <a:ext uri="{FF2B5EF4-FFF2-40B4-BE49-F238E27FC236}">
                      <a16:creationId xmlns:a16="http://schemas.microsoft.com/office/drawing/2014/main" id="{ADAA8438-5536-40B9-962F-58F04C540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1258">
                  <a:extLst>
                    <a:ext uri="{FF2B5EF4-FFF2-40B4-BE49-F238E27FC236}">
                      <a16:creationId xmlns:a16="http://schemas.microsoft.com/office/drawing/2014/main" id="{786C7CCF-1BCA-450F-B1B1-10CA34623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1259">
                  <a:extLst>
                    <a:ext uri="{FF2B5EF4-FFF2-40B4-BE49-F238E27FC236}">
                      <a16:creationId xmlns:a16="http://schemas.microsoft.com/office/drawing/2014/main" id="{7E1C5590-1B17-435B-8BFD-B0048B54C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1260">
                  <a:extLst>
                    <a:ext uri="{FF2B5EF4-FFF2-40B4-BE49-F238E27FC236}">
                      <a16:creationId xmlns:a16="http://schemas.microsoft.com/office/drawing/2014/main" id="{9A654C20-B124-41B2-9CF8-F31E639EA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261">
                  <a:extLst>
                    <a:ext uri="{FF2B5EF4-FFF2-40B4-BE49-F238E27FC236}">
                      <a16:creationId xmlns:a16="http://schemas.microsoft.com/office/drawing/2014/main" id="{7CA9B7F0-4994-4111-BB34-11D5968AD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262">
                  <a:extLst>
                    <a:ext uri="{FF2B5EF4-FFF2-40B4-BE49-F238E27FC236}">
                      <a16:creationId xmlns:a16="http://schemas.microsoft.com/office/drawing/2014/main" id="{51E0A5D2-26B3-4F95-ADD0-0B18FB7C0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263">
                  <a:extLst>
                    <a:ext uri="{FF2B5EF4-FFF2-40B4-BE49-F238E27FC236}">
                      <a16:creationId xmlns:a16="http://schemas.microsoft.com/office/drawing/2014/main" id="{EE788DBD-2E19-47BC-9A2B-787A016A4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1264">
                  <a:extLst>
                    <a:ext uri="{FF2B5EF4-FFF2-40B4-BE49-F238E27FC236}">
                      <a16:creationId xmlns:a16="http://schemas.microsoft.com/office/drawing/2014/main" id="{BD685966-6A3D-4C5F-A5C1-75F48244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1265">
                  <a:extLst>
                    <a:ext uri="{FF2B5EF4-FFF2-40B4-BE49-F238E27FC236}">
                      <a16:creationId xmlns:a16="http://schemas.microsoft.com/office/drawing/2014/main" id="{5185285D-40FF-49BB-82D8-539C6B278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1266">
                  <a:extLst>
                    <a:ext uri="{FF2B5EF4-FFF2-40B4-BE49-F238E27FC236}">
                      <a16:creationId xmlns:a16="http://schemas.microsoft.com/office/drawing/2014/main" id="{4B88288D-8FBA-44D4-9474-C67FA6F70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1267">
                  <a:extLst>
                    <a:ext uri="{FF2B5EF4-FFF2-40B4-BE49-F238E27FC236}">
                      <a16:creationId xmlns:a16="http://schemas.microsoft.com/office/drawing/2014/main" id="{FE8FC39A-4D29-44FD-88BF-4F305647F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1268">
                  <a:extLst>
                    <a:ext uri="{FF2B5EF4-FFF2-40B4-BE49-F238E27FC236}">
                      <a16:creationId xmlns:a16="http://schemas.microsoft.com/office/drawing/2014/main" id="{5258F37D-A564-49C2-82EA-AD46867FD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1269">
                  <a:extLst>
                    <a:ext uri="{FF2B5EF4-FFF2-40B4-BE49-F238E27FC236}">
                      <a16:creationId xmlns:a16="http://schemas.microsoft.com/office/drawing/2014/main" id="{A3C38A59-B84E-447C-8A86-C9EC8F9E3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1270">
                  <a:extLst>
                    <a:ext uri="{FF2B5EF4-FFF2-40B4-BE49-F238E27FC236}">
                      <a16:creationId xmlns:a16="http://schemas.microsoft.com/office/drawing/2014/main" id="{9D383113-487E-433D-BCB2-C7AB68A2A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1271">
                  <a:extLst>
                    <a:ext uri="{FF2B5EF4-FFF2-40B4-BE49-F238E27FC236}">
                      <a16:creationId xmlns:a16="http://schemas.microsoft.com/office/drawing/2014/main" id="{A1C072C8-412C-4065-941A-C865637C0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1272">
                  <a:extLst>
                    <a:ext uri="{FF2B5EF4-FFF2-40B4-BE49-F238E27FC236}">
                      <a16:creationId xmlns:a16="http://schemas.microsoft.com/office/drawing/2014/main" id="{8F749ED4-BADC-4168-894E-EE7D3109B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1273">
                  <a:extLst>
                    <a:ext uri="{FF2B5EF4-FFF2-40B4-BE49-F238E27FC236}">
                      <a16:creationId xmlns:a16="http://schemas.microsoft.com/office/drawing/2014/main" id="{F608C515-6C84-4724-BDD4-ADD6F661F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1274">
                  <a:extLst>
                    <a:ext uri="{FF2B5EF4-FFF2-40B4-BE49-F238E27FC236}">
                      <a16:creationId xmlns:a16="http://schemas.microsoft.com/office/drawing/2014/main" id="{2D66DFC2-BE3E-4480-90DB-39549FBDB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1275">
                  <a:extLst>
                    <a:ext uri="{FF2B5EF4-FFF2-40B4-BE49-F238E27FC236}">
                      <a16:creationId xmlns:a16="http://schemas.microsoft.com/office/drawing/2014/main" id="{8A0C2867-52DA-41A5-A3CE-AF350B35B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1276">
                  <a:extLst>
                    <a:ext uri="{FF2B5EF4-FFF2-40B4-BE49-F238E27FC236}">
                      <a16:creationId xmlns:a16="http://schemas.microsoft.com/office/drawing/2014/main" id="{E13F78B1-D8C7-452B-A889-602802C61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Freeform 1277">
                  <a:extLst>
                    <a:ext uri="{FF2B5EF4-FFF2-40B4-BE49-F238E27FC236}">
                      <a16:creationId xmlns:a16="http://schemas.microsoft.com/office/drawing/2014/main" id="{1DA7373D-5ACE-40CE-8C08-03AF9A0E9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Freeform 1278">
                  <a:extLst>
                    <a:ext uri="{FF2B5EF4-FFF2-40B4-BE49-F238E27FC236}">
                      <a16:creationId xmlns:a16="http://schemas.microsoft.com/office/drawing/2014/main" id="{2C2E2B57-E5BC-4E57-80C2-DDBA83D0A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Freeform 1279">
                  <a:extLst>
                    <a:ext uri="{FF2B5EF4-FFF2-40B4-BE49-F238E27FC236}">
                      <a16:creationId xmlns:a16="http://schemas.microsoft.com/office/drawing/2014/main" id="{E0BC458E-9835-4FCA-BE6E-DAE895BD1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Freeform 1280">
                  <a:extLst>
                    <a:ext uri="{FF2B5EF4-FFF2-40B4-BE49-F238E27FC236}">
                      <a16:creationId xmlns:a16="http://schemas.microsoft.com/office/drawing/2014/main" id="{5C86576B-ADD3-4A00-A662-87987729E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Freeform 1281">
                  <a:extLst>
                    <a:ext uri="{FF2B5EF4-FFF2-40B4-BE49-F238E27FC236}">
                      <a16:creationId xmlns:a16="http://schemas.microsoft.com/office/drawing/2014/main" id="{5B0401E5-06EF-47BC-AC9B-BB2034488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282">
                  <a:extLst>
                    <a:ext uri="{FF2B5EF4-FFF2-40B4-BE49-F238E27FC236}">
                      <a16:creationId xmlns:a16="http://schemas.microsoft.com/office/drawing/2014/main" id="{22E52451-39C6-4B60-A78F-AB53E0A2A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283">
                  <a:extLst>
                    <a:ext uri="{FF2B5EF4-FFF2-40B4-BE49-F238E27FC236}">
                      <a16:creationId xmlns:a16="http://schemas.microsoft.com/office/drawing/2014/main" id="{1C187173-CEE0-4F14-9C90-B2034BAD4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284">
                  <a:extLst>
                    <a:ext uri="{FF2B5EF4-FFF2-40B4-BE49-F238E27FC236}">
                      <a16:creationId xmlns:a16="http://schemas.microsoft.com/office/drawing/2014/main" id="{7684267B-91F7-4981-A61F-C379E039D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285">
                  <a:extLst>
                    <a:ext uri="{FF2B5EF4-FFF2-40B4-BE49-F238E27FC236}">
                      <a16:creationId xmlns:a16="http://schemas.microsoft.com/office/drawing/2014/main" id="{81A911F6-EF01-4338-972A-5DD7A7603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286">
                  <a:extLst>
                    <a:ext uri="{FF2B5EF4-FFF2-40B4-BE49-F238E27FC236}">
                      <a16:creationId xmlns:a16="http://schemas.microsoft.com/office/drawing/2014/main" id="{F131035F-F607-468D-B6C6-05F4DCF37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287">
                  <a:extLst>
                    <a:ext uri="{FF2B5EF4-FFF2-40B4-BE49-F238E27FC236}">
                      <a16:creationId xmlns:a16="http://schemas.microsoft.com/office/drawing/2014/main" id="{C2A0E77B-8D72-48D8-9EFD-2A3EFAB97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288">
                  <a:extLst>
                    <a:ext uri="{FF2B5EF4-FFF2-40B4-BE49-F238E27FC236}">
                      <a16:creationId xmlns:a16="http://schemas.microsoft.com/office/drawing/2014/main" id="{214006CE-2837-40D4-98E9-D593B6F41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289">
                  <a:extLst>
                    <a:ext uri="{FF2B5EF4-FFF2-40B4-BE49-F238E27FC236}">
                      <a16:creationId xmlns:a16="http://schemas.microsoft.com/office/drawing/2014/main" id="{B2EE1D82-0AC0-41BD-B418-9A1B73642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1290">
                  <a:extLst>
                    <a:ext uri="{FF2B5EF4-FFF2-40B4-BE49-F238E27FC236}">
                      <a16:creationId xmlns:a16="http://schemas.microsoft.com/office/drawing/2014/main" id="{219754D3-D427-4AC5-AAAE-9D30EB708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1291">
                  <a:extLst>
                    <a:ext uri="{FF2B5EF4-FFF2-40B4-BE49-F238E27FC236}">
                      <a16:creationId xmlns:a16="http://schemas.microsoft.com/office/drawing/2014/main" id="{73E1C3C4-442E-4EBE-B4C3-24EEBC706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1292">
                  <a:extLst>
                    <a:ext uri="{FF2B5EF4-FFF2-40B4-BE49-F238E27FC236}">
                      <a16:creationId xmlns:a16="http://schemas.microsoft.com/office/drawing/2014/main" id="{6708B37B-50F5-4150-AAC1-4778A72DF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1293">
                  <a:extLst>
                    <a:ext uri="{FF2B5EF4-FFF2-40B4-BE49-F238E27FC236}">
                      <a16:creationId xmlns:a16="http://schemas.microsoft.com/office/drawing/2014/main" id="{8595CDA2-E28C-4404-BBCB-F5D530B76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1294">
                  <a:extLst>
                    <a:ext uri="{FF2B5EF4-FFF2-40B4-BE49-F238E27FC236}">
                      <a16:creationId xmlns:a16="http://schemas.microsoft.com/office/drawing/2014/main" id="{D95C3C46-FBE1-4B49-8518-9D3790283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Freeform 1295">
                  <a:extLst>
                    <a:ext uri="{FF2B5EF4-FFF2-40B4-BE49-F238E27FC236}">
                      <a16:creationId xmlns:a16="http://schemas.microsoft.com/office/drawing/2014/main" id="{BA4A0120-3C32-4341-8F6E-BA9C2E66B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Freeform 1296">
                  <a:extLst>
                    <a:ext uri="{FF2B5EF4-FFF2-40B4-BE49-F238E27FC236}">
                      <a16:creationId xmlns:a16="http://schemas.microsoft.com/office/drawing/2014/main" id="{95FF07B7-2B68-4DF1-856E-26E271C53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1297">
                  <a:extLst>
                    <a:ext uri="{FF2B5EF4-FFF2-40B4-BE49-F238E27FC236}">
                      <a16:creationId xmlns:a16="http://schemas.microsoft.com/office/drawing/2014/main" id="{68F746DC-5A7C-4758-8EB9-8AA5E8FA7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1298">
                  <a:extLst>
                    <a:ext uri="{FF2B5EF4-FFF2-40B4-BE49-F238E27FC236}">
                      <a16:creationId xmlns:a16="http://schemas.microsoft.com/office/drawing/2014/main" id="{34D0E24D-AC9D-42C6-A8EF-47960F545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1299">
                  <a:extLst>
                    <a:ext uri="{FF2B5EF4-FFF2-40B4-BE49-F238E27FC236}">
                      <a16:creationId xmlns:a16="http://schemas.microsoft.com/office/drawing/2014/main" id="{687E1CAB-622E-4220-B1C3-5C00FA49D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1300">
                  <a:extLst>
                    <a:ext uri="{FF2B5EF4-FFF2-40B4-BE49-F238E27FC236}">
                      <a16:creationId xmlns:a16="http://schemas.microsoft.com/office/drawing/2014/main" id="{9B54096C-21D5-49B2-87B4-92B569383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Freeform 1301">
                  <a:extLst>
                    <a:ext uri="{FF2B5EF4-FFF2-40B4-BE49-F238E27FC236}">
                      <a16:creationId xmlns:a16="http://schemas.microsoft.com/office/drawing/2014/main" id="{F8277AF1-3619-4A7A-AAE1-C9A1A76B4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Freeform 1302">
                  <a:extLst>
                    <a:ext uri="{FF2B5EF4-FFF2-40B4-BE49-F238E27FC236}">
                      <a16:creationId xmlns:a16="http://schemas.microsoft.com/office/drawing/2014/main" id="{BE9ABCAF-AEFF-4F60-92E2-D8F5F721B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Freeform 1303">
                  <a:extLst>
                    <a:ext uri="{FF2B5EF4-FFF2-40B4-BE49-F238E27FC236}">
                      <a16:creationId xmlns:a16="http://schemas.microsoft.com/office/drawing/2014/main" id="{399E7E3A-401C-4AA5-986C-CFE28F2A8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Freeform 1304">
                  <a:extLst>
                    <a:ext uri="{FF2B5EF4-FFF2-40B4-BE49-F238E27FC236}">
                      <a16:creationId xmlns:a16="http://schemas.microsoft.com/office/drawing/2014/main" id="{966799DE-CE50-474E-8D39-C781C2E41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Freeform 1305">
                  <a:extLst>
                    <a:ext uri="{FF2B5EF4-FFF2-40B4-BE49-F238E27FC236}">
                      <a16:creationId xmlns:a16="http://schemas.microsoft.com/office/drawing/2014/main" id="{8D7B056A-84D1-49CD-B178-1DD0A9719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1306">
                  <a:extLst>
                    <a:ext uri="{FF2B5EF4-FFF2-40B4-BE49-F238E27FC236}">
                      <a16:creationId xmlns:a16="http://schemas.microsoft.com/office/drawing/2014/main" id="{135AB2BA-9227-47D0-B21A-1A6A97C19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1307">
                  <a:extLst>
                    <a:ext uri="{FF2B5EF4-FFF2-40B4-BE49-F238E27FC236}">
                      <a16:creationId xmlns:a16="http://schemas.microsoft.com/office/drawing/2014/main" id="{E083A521-05F6-4901-B3EA-0D56F86C8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1308">
                  <a:extLst>
                    <a:ext uri="{FF2B5EF4-FFF2-40B4-BE49-F238E27FC236}">
                      <a16:creationId xmlns:a16="http://schemas.microsoft.com/office/drawing/2014/main" id="{9C8FBF6E-FD37-43DF-970A-17B66DB23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1309">
                  <a:extLst>
                    <a:ext uri="{FF2B5EF4-FFF2-40B4-BE49-F238E27FC236}">
                      <a16:creationId xmlns:a16="http://schemas.microsoft.com/office/drawing/2014/main" id="{C169453A-37FD-4FBA-B951-3D4F6FED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Freeform 1310">
                  <a:extLst>
                    <a:ext uri="{FF2B5EF4-FFF2-40B4-BE49-F238E27FC236}">
                      <a16:creationId xmlns:a16="http://schemas.microsoft.com/office/drawing/2014/main" id="{DAA1B7C7-30C3-4ED5-AE65-BD9B1D66E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1311">
                  <a:extLst>
                    <a:ext uri="{FF2B5EF4-FFF2-40B4-BE49-F238E27FC236}">
                      <a16:creationId xmlns:a16="http://schemas.microsoft.com/office/drawing/2014/main" id="{897A2F13-B4D2-44DF-84FC-8D0433984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Freeform 1312">
                  <a:extLst>
                    <a:ext uri="{FF2B5EF4-FFF2-40B4-BE49-F238E27FC236}">
                      <a16:creationId xmlns:a16="http://schemas.microsoft.com/office/drawing/2014/main" id="{A068DE4C-2CA8-4281-9EAC-B4124655E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Freeform 1313">
                  <a:extLst>
                    <a:ext uri="{FF2B5EF4-FFF2-40B4-BE49-F238E27FC236}">
                      <a16:creationId xmlns:a16="http://schemas.microsoft.com/office/drawing/2014/main" id="{8FA3FB61-F78E-48C7-84D2-374D7C75C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Freeform 1314">
                  <a:extLst>
                    <a:ext uri="{FF2B5EF4-FFF2-40B4-BE49-F238E27FC236}">
                      <a16:creationId xmlns:a16="http://schemas.microsoft.com/office/drawing/2014/main" id="{39DFEB52-5168-472E-BCCC-60464C064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1315">
                  <a:extLst>
                    <a:ext uri="{FF2B5EF4-FFF2-40B4-BE49-F238E27FC236}">
                      <a16:creationId xmlns:a16="http://schemas.microsoft.com/office/drawing/2014/main" id="{98CBE672-14AE-4DB3-8E6B-C16F7BF46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1316">
                  <a:extLst>
                    <a:ext uri="{FF2B5EF4-FFF2-40B4-BE49-F238E27FC236}">
                      <a16:creationId xmlns:a16="http://schemas.microsoft.com/office/drawing/2014/main" id="{C0DEFD69-4DD3-4DFD-9AE1-F7995E475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1317">
                  <a:extLst>
                    <a:ext uri="{FF2B5EF4-FFF2-40B4-BE49-F238E27FC236}">
                      <a16:creationId xmlns:a16="http://schemas.microsoft.com/office/drawing/2014/main" id="{D484542D-37C0-4B02-BB62-730B409E3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1318">
                  <a:extLst>
                    <a:ext uri="{FF2B5EF4-FFF2-40B4-BE49-F238E27FC236}">
                      <a16:creationId xmlns:a16="http://schemas.microsoft.com/office/drawing/2014/main" id="{FBDCDDF1-F508-4FC1-8E37-2A5AF364E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319">
                  <a:extLst>
                    <a:ext uri="{FF2B5EF4-FFF2-40B4-BE49-F238E27FC236}">
                      <a16:creationId xmlns:a16="http://schemas.microsoft.com/office/drawing/2014/main" id="{A36273BF-E3CE-476C-B3EB-85888B059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320">
                  <a:extLst>
                    <a:ext uri="{FF2B5EF4-FFF2-40B4-BE49-F238E27FC236}">
                      <a16:creationId xmlns:a16="http://schemas.microsoft.com/office/drawing/2014/main" id="{591A0DBD-F6E4-4797-9A5C-D2343167E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321">
                  <a:extLst>
                    <a:ext uri="{FF2B5EF4-FFF2-40B4-BE49-F238E27FC236}">
                      <a16:creationId xmlns:a16="http://schemas.microsoft.com/office/drawing/2014/main" id="{3EF48C14-5ABF-4318-8738-86B2DD3C6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Freeform 1322">
                  <a:extLst>
                    <a:ext uri="{FF2B5EF4-FFF2-40B4-BE49-F238E27FC236}">
                      <a16:creationId xmlns:a16="http://schemas.microsoft.com/office/drawing/2014/main" id="{4D91E4FF-9CDD-42F4-B337-8ADA78F0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Freeform 1323">
                  <a:extLst>
                    <a:ext uri="{FF2B5EF4-FFF2-40B4-BE49-F238E27FC236}">
                      <a16:creationId xmlns:a16="http://schemas.microsoft.com/office/drawing/2014/main" id="{A49EDE6A-6334-4AEC-B9F4-E0B8105C5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1324">
                  <a:extLst>
                    <a:ext uri="{FF2B5EF4-FFF2-40B4-BE49-F238E27FC236}">
                      <a16:creationId xmlns:a16="http://schemas.microsoft.com/office/drawing/2014/main" id="{3F2D3D52-17D9-48F8-809E-DDE8E2182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1325">
                  <a:extLst>
                    <a:ext uri="{FF2B5EF4-FFF2-40B4-BE49-F238E27FC236}">
                      <a16:creationId xmlns:a16="http://schemas.microsoft.com/office/drawing/2014/main" id="{BE32419E-B389-4075-B7AB-B9A5886DF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1326">
                  <a:extLst>
                    <a:ext uri="{FF2B5EF4-FFF2-40B4-BE49-F238E27FC236}">
                      <a16:creationId xmlns:a16="http://schemas.microsoft.com/office/drawing/2014/main" id="{BAF278F0-45EA-4D74-A3E2-E3FCA46AF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1327">
                  <a:extLst>
                    <a:ext uri="{FF2B5EF4-FFF2-40B4-BE49-F238E27FC236}">
                      <a16:creationId xmlns:a16="http://schemas.microsoft.com/office/drawing/2014/main" id="{047A5720-C645-4180-89CE-A976D868B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Freeform 1328">
                  <a:extLst>
                    <a:ext uri="{FF2B5EF4-FFF2-40B4-BE49-F238E27FC236}">
                      <a16:creationId xmlns:a16="http://schemas.microsoft.com/office/drawing/2014/main" id="{37EE29BE-E9E9-4274-8013-814FAEE6E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Freeform 1329">
                  <a:extLst>
                    <a:ext uri="{FF2B5EF4-FFF2-40B4-BE49-F238E27FC236}">
                      <a16:creationId xmlns:a16="http://schemas.microsoft.com/office/drawing/2014/main" id="{AC153D4A-A1F4-4D92-9131-6C996EDBD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Freeform 1330">
                  <a:extLst>
                    <a:ext uri="{FF2B5EF4-FFF2-40B4-BE49-F238E27FC236}">
                      <a16:creationId xmlns:a16="http://schemas.microsoft.com/office/drawing/2014/main" id="{FD988E6F-1EFF-4BE6-B10B-693608DBB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Freeform 1331">
                  <a:extLst>
                    <a:ext uri="{FF2B5EF4-FFF2-40B4-BE49-F238E27FC236}">
                      <a16:creationId xmlns:a16="http://schemas.microsoft.com/office/drawing/2014/main" id="{F5A532C8-B6E8-4981-82AB-AB5D1F343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Freeform 1332">
                  <a:extLst>
                    <a:ext uri="{FF2B5EF4-FFF2-40B4-BE49-F238E27FC236}">
                      <a16:creationId xmlns:a16="http://schemas.microsoft.com/office/drawing/2014/main" id="{9A2621C2-A778-48A5-9BC4-601DD9EA2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Freeform 1333">
                  <a:extLst>
                    <a:ext uri="{FF2B5EF4-FFF2-40B4-BE49-F238E27FC236}">
                      <a16:creationId xmlns:a16="http://schemas.microsoft.com/office/drawing/2014/main" id="{5FC1DB00-6257-4C6A-97BD-EC8003F10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Freeform 1334">
                  <a:extLst>
                    <a:ext uri="{FF2B5EF4-FFF2-40B4-BE49-F238E27FC236}">
                      <a16:creationId xmlns:a16="http://schemas.microsoft.com/office/drawing/2014/main" id="{6FFBBF22-E7BB-40CC-8DC3-306AC89D4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Freeform 1335">
                  <a:extLst>
                    <a:ext uri="{FF2B5EF4-FFF2-40B4-BE49-F238E27FC236}">
                      <a16:creationId xmlns:a16="http://schemas.microsoft.com/office/drawing/2014/main" id="{734C7C11-A98B-4D3B-963E-240D7DEF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Freeform 1336">
                  <a:extLst>
                    <a:ext uri="{FF2B5EF4-FFF2-40B4-BE49-F238E27FC236}">
                      <a16:creationId xmlns:a16="http://schemas.microsoft.com/office/drawing/2014/main" id="{A57E05B4-C751-4730-AF46-12A1980F4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Freeform 1337">
                  <a:extLst>
                    <a:ext uri="{FF2B5EF4-FFF2-40B4-BE49-F238E27FC236}">
                      <a16:creationId xmlns:a16="http://schemas.microsoft.com/office/drawing/2014/main" id="{58692B4B-07D0-4B0E-A569-CF783DCF2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Freeform 1338">
                  <a:extLst>
                    <a:ext uri="{FF2B5EF4-FFF2-40B4-BE49-F238E27FC236}">
                      <a16:creationId xmlns:a16="http://schemas.microsoft.com/office/drawing/2014/main" id="{4196FB82-EF95-4A2B-9269-D54E0EC4B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Freeform 1339">
                  <a:extLst>
                    <a:ext uri="{FF2B5EF4-FFF2-40B4-BE49-F238E27FC236}">
                      <a16:creationId xmlns:a16="http://schemas.microsoft.com/office/drawing/2014/main" id="{40AE38EE-A700-454E-9E60-B906AF8C3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Freeform 1340">
                  <a:extLst>
                    <a:ext uri="{FF2B5EF4-FFF2-40B4-BE49-F238E27FC236}">
                      <a16:creationId xmlns:a16="http://schemas.microsoft.com/office/drawing/2014/main" id="{C9C1BB4E-371A-4F9D-8C08-3FD5366AA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Freeform 1341">
                  <a:extLst>
                    <a:ext uri="{FF2B5EF4-FFF2-40B4-BE49-F238E27FC236}">
                      <a16:creationId xmlns:a16="http://schemas.microsoft.com/office/drawing/2014/main" id="{1075F578-C8C4-4BF1-9A03-246CFA3E8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Freeform 1342">
                  <a:extLst>
                    <a:ext uri="{FF2B5EF4-FFF2-40B4-BE49-F238E27FC236}">
                      <a16:creationId xmlns:a16="http://schemas.microsoft.com/office/drawing/2014/main" id="{96E4DEB1-8A86-4F93-A3D2-2D55E7FD3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Freeform 1343">
                  <a:extLst>
                    <a:ext uri="{FF2B5EF4-FFF2-40B4-BE49-F238E27FC236}">
                      <a16:creationId xmlns:a16="http://schemas.microsoft.com/office/drawing/2014/main" id="{AA60217B-CE7F-4AA4-A346-EEBF8FFCC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Freeform 1344">
                  <a:extLst>
                    <a:ext uri="{FF2B5EF4-FFF2-40B4-BE49-F238E27FC236}">
                      <a16:creationId xmlns:a16="http://schemas.microsoft.com/office/drawing/2014/main" id="{802E379E-CAD0-4BF6-9340-12D300B3C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Freeform 1345">
                  <a:extLst>
                    <a:ext uri="{FF2B5EF4-FFF2-40B4-BE49-F238E27FC236}">
                      <a16:creationId xmlns:a16="http://schemas.microsoft.com/office/drawing/2014/main" id="{0AF25DAF-8DB5-427F-A88E-C7220BE54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1346">
                  <a:extLst>
                    <a:ext uri="{FF2B5EF4-FFF2-40B4-BE49-F238E27FC236}">
                      <a16:creationId xmlns:a16="http://schemas.microsoft.com/office/drawing/2014/main" id="{3B01ABC3-49BC-4E8F-80C9-1778EC46D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Freeform 1347">
                  <a:extLst>
                    <a:ext uri="{FF2B5EF4-FFF2-40B4-BE49-F238E27FC236}">
                      <a16:creationId xmlns:a16="http://schemas.microsoft.com/office/drawing/2014/main" id="{2461A600-AB97-4F56-B492-1FAA17A34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Freeform 1348">
                  <a:extLst>
                    <a:ext uri="{FF2B5EF4-FFF2-40B4-BE49-F238E27FC236}">
                      <a16:creationId xmlns:a16="http://schemas.microsoft.com/office/drawing/2014/main" id="{14D294C3-3285-4BF9-97AF-28F2A182A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Freeform 1349">
                  <a:extLst>
                    <a:ext uri="{FF2B5EF4-FFF2-40B4-BE49-F238E27FC236}">
                      <a16:creationId xmlns:a16="http://schemas.microsoft.com/office/drawing/2014/main" id="{ECFA20B6-3308-456F-B614-63F855EF1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Freeform 1350">
                  <a:extLst>
                    <a:ext uri="{FF2B5EF4-FFF2-40B4-BE49-F238E27FC236}">
                      <a16:creationId xmlns:a16="http://schemas.microsoft.com/office/drawing/2014/main" id="{BBFD21EE-55BC-4DE8-B32C-8C5A22165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Freeform 1351">
                  <a:extLst>
                    <a:ext uri="{FF2B5EF4-FFF2-40B4-BE49-F238E27FC236}">
                      <a16:creationId xmlns:a16="http://schemas.microsoft.com/office/drawing/2014/main" id="{9798F90F-E1D4-4485-A272-ABF405A42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Freeform 1352">
                  <a:extLst>
                    <a:ext uri="{FF2B5EF4-FFF2-40B4-BE49-F238E27FC236}">
                      <a16:creationId xmlns:a16="http://schemas.microsoft.com/office/drawing/2014/main" id="{60DA495A-B351-434D-BABF-6674DDD5A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Freeform 1353">
                  <a:extLst>
                    <a:ext uri="{FF2B5EF4-FFF2-40B4-BE49-F238E27FC236}">
                      <a16:creationId xmlns:a16="http://schemas.microsoft.com/office/drawing/2014/main" id="{BEB071DB-C143-4A3D-8562-188054645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Freeform 1354">
                  <a:extLst>
                    <a:ext uri="{FF2B5EF4-FFF2-40B4-BE49-F238E27FC236}">
                      <a16:creationId xmlns:a16="http://schemas.microsoft.com/office/drawing/2014/main" id="{B5C20ADA-2239-4D45-B446-C7570D2F2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Freeform 1355">
                  <a:extLst>
                    <a:ext uri="{FF2B5EF4-FFF2-40B4-BE49-F238E27FC236}">
                      <a16:creationId xmlns:a16="http://schemas.microsoft.com/office/drawing/2014/main" id="{8117EF92-E9A2-4655-A69F-0B827B458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Freeform 1356">
                  <a:extLst>
                    <a:ext uri="{FF2B5EF4-FFF2-40B4-BE49-F238E27FC236}">
                      <a16:creationId xmlns:a16="http://schemas.microsoft.com/office/drawing/2014/main" id="{00ADD5C0-FF58-4311-80B4-74F5E7CCD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Freeform 1357">
                  <a:extLst>
                    <a:ext uri="{FF2B5EF4-FFF2-40B4-BE49-F238E27FC236}">
                      <a16:creationId xmlns:a16="http://schemas.microsoft.com/office/drawing/2014/main" id="{BE05CCB3-F14E-45ED-9A72-E92852F91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Freeform 1358">
                  <a:extLst>
                    <a:ext uri="{FF2B5EF4-FFF2-40B4-BE49-F238E27FC236}">
                      <a16:creationId xmlns:a16="http://schemas.microsoft.com/office/drawing/2014/main" id="{F3886A02-A2DC-412B-B247-27F007CAA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Freeform 1359">
                  <a:extLst>
                    <a:ext uri="{FF2B5EF4-FFF2-40B4-BE49-F238E27FC236}">
                      <a16:creationId xmlns:a16="http://schemas.microsoft.com/office/drawing/2014/main" id="{27B3FD62-722E-4B98-9871-D89873FF8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Freeform 1360">
                  <a:extLst>
                    <a:ext uri="{FF2B5EF4-FFF2-40B4-BE49-F238E27FC236}">
                      <a16:creationId xmlns:a16="http://schemas.microsoft.com/office/drawing/2014/main" id="{AE42C2D6-3453-4927-8303-B1A9A0D5C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Freeform 1361">
                  <a:extLst>
                    <a:ext uri="{FF2B5EF4-FFF2-40B4-BE49-F238E27FC236}">
                      <a16:creationId xmlns:a16="http://schemas.microsoft.com/office/drawing/2014/main" id="{23806D10-746D-46E9-AE3B-A614A37D8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Freeform 1362">
                  <a:extLst>
                    <a:ext uri="{FF2B5EF4-FFF2-40B4-BE49-F238E27FC236}">
                      <a16:creationId xmlns:a16="http://schemas.microsoft.com/office/drawing/2014/main" id="{A0E15E28-AF1D-426A-A247-230CC3FF4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Freeform 1363">
                  <a:extLst>
                    <a:ext uri="{FF2B5EF4-FFF2-40B4-BE49-F238E27FC236}">
                      <a16:creationId xmlns:a16="http://schemas.microsoft.com/office/drawing/2014/main" id="{5D1D48FD-18E9-4159-BD0A-00E7D18A2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Freeform 1364">
                  <a:extLst>
                    <a:ext uri="{FF2B5EF4-FFF2-40B4-BE49-F238E27FC236}">
                      <a16:creationId xmlns:a16="http://schemas.microsoft.com/office/drawing/2014/main" id="{C10B8EBA-D4BD-408C-A2F0-48E7A1959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Freeform 1365">
                  <a:extLst>
                    <a:ext uri="{FF2B5EF4-FFF2-40B4-BE49-F238E27FC236}">
                      <a16:creationId xmlns:a16="http://schemas.microsoft.com/office/drawing/2014/main" id="{6611938A-878F-437E-AF3B-EDE4DD1A9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366">
                  <a:extLst>
                    <a:ext uri="{FF2B5EF4-FFF2-40B4-BE49-F238E27FC236}">
                      <a16:creationId xmlns:a16="http://schemas.microsoft.com/office/drawing/2014/main" id="{DC6DB6B3-175C-44CC-82CD-613238FBA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Freeform 1367">
                  <a:extLst>
                    <a:ext uri="{FF2B5EF4-FFF2-40B4-BE49-F238E27FC236}">
                      <a16:creationId xmlns:a16="http://schemas.microsoft.com/office/drawing/2014/main" id="{F9326375-668A-4B88-85BB-313A9D14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Freeform 1368">
                  <a:extLst>
                    <a:ext uri="{FF2B5EF4-FFF2-40B4-BE49-F238E27FC236}">
                      <a16:creationId xmlns:a16="http://schemas.microsoft.com/office/drawing/2014/main" id="{029BD42A-03FF-4665-83C6-24A7986EC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Freeform 1369">
                  <a:extLst>
                    <a:ext uri="{FF2B5EF4-FFF2-40B4-BE49-F238E27FC236}">
                      <a16:creationId xmlns:a16="http://schemas.microsoft.com/office/drawing/2014/main" id="{60AEFD7B-DBB5-446B-A93D-99892A44E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Freeform 1370">
                  <a:extLst>
                    <a:ext uri="{FF2B5EF4-FFF2-40B4-BE49-F238E27FC236}">
                      <a16:creationId xmlns:a16="http://schemas.microsoft.com/office/drawing/2014/main" id="{0FF376BD-4CB1-4E5A-A378-FA889809F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Freeform 1371">
                  <a:extLst>
                    <a:ext uri="{FF2B5EF4-FFF2-40B4-BE49-F238E27FC236}">
                      <a16:creationId xmlns:a16="http://schemas.microsoft.com/office/drawing/2014/main" id="{18045F26-CA08-47AF-BEB5-43924C217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Freeform 1372">
                  <a:extLst>
                    <a:ext uri="{FF2B5EF4-FFF2-40B4-BE49-F238E27FC236}">
                      <a16:creationId xmlns:a16="http://schemas.microsoft.com/office/drawing/2014/main" id="{B73ABC95-B457-48B3-8CE3-E01CB8500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Freeform 1373">
                  <a:extLst>
                    <a:ext uri="{FF2B5EF4-FFF2-40B4-BE49-F238E27FC236}">
                      <a16:creationId xmlns:a16="http://schemas.microsoft.com/office/drawing/2014/main" id="{A1E2B96F-5268-4BCC-B71B-3AD6FBBFC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Freeform 1374">
                  <a:extLst>
                    <a:ext uri="{FF2B5EF4-FFF2-40B4-BE49-F238E27FC236}">
                      <a16:creationId xmlns:a16="http://schemas.microsoft.com/office/drawing/2014/main" id="{16348E0A-D192-4B5B-BF6D-B23F47841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Freeform 1375">
                  <a:extLst>
                    <a:ext uri="{FF2B5EF4-FFF2-40B4-BE49-F238E27FC236}">
                      <a16:creationId xmlns:a16="http://schemas.microsoft.com/office/drawing/2014/main" id="{95B05FC8-6AD5-46E8-80F0-88DF759F7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Freeform 1376">
                  <a:extLst>
                    <a:ext uri="{FF2B5EF4-FFF2-40B4-BE49-F238E27FC236}">
                      <a16:creationId xmlns:a16="http://schemas.microsoft.com/office/drawing/2014/main" id="{B2E58DB5-F3D4-4D6D-BA80-1B64EFAAC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377">
                  <a:extLst>
                    <a:ext uri="{FF2B5EF4-FFF2-40B4-BE49-F238E27FC236}">
                      <a16:creationId xmlns:a16="http://schemas.microsoft.com/office/drawing/2014/main" id="{7DA0BFBE-797B-45A0-BF1C-BE34BFFE0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378">
                  <a:extLst>
                    <a:ext uri="{FF2B5EF4-FFF2-40B4-BE49-F238E27FC236}">
                      <a16:creationId xmlns:a16="http://schemas.microsoft.com/office/drawing/2014/main" id="{D60D7CBF-110E-4D61-9278-A5F8D6A49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379">
                  <a:extLst>
                    <a:ext uri="{FF2B5EF4-FFF2-40B4-BE49-F238E27FC236}">
                      <a16:creationId xmlns:a16="http://schemas.microsoft.com/office/drawing/2014/main" id="{4BE293ED-9A30-44E6-88D6-A31BB8514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Freeform 1380">
                  <a:extLst>
                    <a:ext uri="{FF2B5EF4-FFF2-40B4-BE49-F238E27FC236}">
                      <a16:creationId xmlns:a16="http://schemas.microsoft.com/office/drawing/2014/main" id="{428C7366-0F98-44C4-A707-6F72E09CB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Freeform 1381">
                  <a:extLst>
                    <a:ext uri="{FF2B5EF4-FFF2-40B4-BE49-F238E27FC236}">
                      <a16:creationId xmlns:a16="http://schemas.microsoft.com/office/drawing/2014/main" id="{CD8F9BC3-049F-4AA8-8FB2-06663F9C8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Freeform 1382">
                  <a:extLst>
                    <a:ext uri="{FF2B5EF4-FFF2-40B4-BE49-F238E27FC236}">
                      <a16:creationId xmlns:a16="http://schemas.microsoft.com/office/drawing/2014/main" id="{E8F82926-0A17-4AD5-BE2E-73E12FC1F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Freeform 1383">
                  <a:extLst>
                    <a:ext uri="{FF2B5EF4-FFF2-40B4-BE49-F238E27FC236}">
                      <a16:creationId xmlns:a16="http://schemas.microsoft.com/office/drawing/2014/main" id="{7D67664A-E8F1-4F84-9F09-DFD99DDDA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Freeform 1384">
                  <a:extLst>
                    <a:ext uri="{FF2B5EF4-FFF2-40B4-BE49-F238E27FC236}">
                      <a16:creationId xmlns:a16="http://schemas.microsoft.com/office/drawing/2014/main" id="{72F068EF-0260-4DEB-A56E-9B5D64346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Freeform 1385">
                  <a:extLst>
                    <a:ext uri="{FF2B5EF4-FFF2-40B4-BE49-F238E27FC236}">
                      <a16:creationId xmlns:a16="http://schemas.microsoft.com/office/drawing/2014/main" id="{174D5534-E39D-46C8-B2D7-6352EABAB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386">
                  <a:extLst>
                    <a:ext uri="{FF2B5EF4-FFF2-40B4-BE49-F238E27FC236}">
                      <a16:creationId xmlns:a16="http://schemas.microsoft.com/office/drawing/2014/main" id="{CE9403D4-CF43-4D2A-8B7C-C6AD9D644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Freeform 1387">
                  <a:extLst>
                    <a:ext uri="{FF2B5EF4-FFF2-40B4-BE49-F238E27FC236}">
                      <a16:creationId xmlns:a16="http://schemas.microsoft.com/office/drawing/2014/main" id="{E49042F4-EB6D-418C-8216-03221F213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Freeform 1388">
                  <a:extLst>
                    <a:ext uri="{FF2B5EF4-FFF2-40B4-BE49-F238E27FC236}">
                      <a16:creationId xmlns:a16="http://schemas.microsoft.com/office/drawing/2014/main" id="{62AAC1A0-32BE-4C2E-AB0F-2921C4D14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Freeform 1389">
                  <a:extLst>
                    <a:ext uri="{FF2B5EF4-FFF2-40B4-BE49-F238E27FC236}">
                      <a16:creationId xmlns:a16="http://schemas.microsoft.com/office/drawing/2014/main" id="{FD047192-D61D-4224-91E3-71B607D98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Freeform 1390">
                  <a:extLst>
                    <a:ext uri="{FF2B5EF4-FFF2-40B4-BE49-F238E27FC236}">
                      <a16:creationId xmlns:a16="http://schemas.microsoft.com/office/drawing/2014/main" id="{FE9D5460-8A9C-4B6B-96F4-B897AEB2E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Freeform 1391">
                  <a:extLst>
                    <a:ext uri="{FF2B5EF4-FFF2-40B4-BE49-F238E27FC236}">
                      <a16:creationId xmlns:a16="http://schemas.microsoft.com/office/drawing/2014/main" id="{7CC87D33-6326-43D2-B882-F55A09F89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Freeform 1392">
                  <a:extLst>
                    <a:ext uri="{FF2B5EF4-FFF2-40B4-BE49-F238E27FC236}">
                      <a16:creationId xmlns:a16="http://schemas.microsoft.com/office/drawing/2014/main" id="{EB24B75D-01C7-4110-AD92-EBD883A39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Freeform 1393">
                  <a:extLst>
                    <a:ext uri="{FF2B5EF4-FFF2-40B4-BE49-F238E27FC236}">
                      <a16:creationId xmlns:a16="http://schemas.microsoft.com/office/drawing/2014/main" id="{42857B30-9F91-42AE-8695-41F9E1EA4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Freeform 1394">
                  <a:extLst>
                    <a:ext uri="{FF2B5EF4-FFF2-40B4-BE49-F238E27FC236}">
                      <a16:creationId xmlns:a16="http://schemas.microsoft.com/office/drawing/2014/main" id="{8ABD7373-1F09-4E1C-9AD4-04E7B674F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Freeform 1395">
                  <a:extLst>
                    <a:ext uri="{FF2B5EF4-FFF2-40B4-BE49-F238E27FC236}">
                      <a16:creationId xmlns:a16="http://schemas.microsoft.com/office/drawing/2014/main" id="{F8F644A4-E478-4917-9A23-B3937EEE2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Freeform 1396">
                  <a:extLst>
                    <a:ext uri="{FF2B5EF4-FFF2-40B4-BE49-F238E27FC236}">
                      <a16:creationId xmlns:a16="http://schemas.microsoft.com/office/drawing/2014/main" id="{BE0BE2F2-C6C8-4E39-B2AA-8355D3A29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Freeform 1397">
                  <a:extLst>
                    <a:ext uri="{FF2B5EF4-FFF2-40B4-BE49-F238E27FC236}">
                      <a16:creationId xmlns:a16="http://schemas.microsoft.com/office/drawing/2014/main" id="{D188E488-EA49-4810-9854-FB34BFF33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Freeform 1398">
                  <a:extLst>
                    <a:ext uri="{FF2B5EF4-FFF2-40B4-BE49-F238E27FC236}">
                      <a16:creationId xmlns:a16="http://schemas.microsoft.com/office/drawing/2014/main" id="{8A98DE13-42A4-427D-BBA1-16CA8E80D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399">
                  <a:extLst>
                    <a:ext uri="{FF2B5EF4-FFF2-40B4-BE49-F238E27FC236}">
                      <a16:creationId xmlns:a16="http://schemas.microsoft.com/office/drawing/2014/main" id="{36E7B2D5-2119-4333-A464-F97C4954D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400">
                  <a:extLst>
                    <a:ext uri="{FF2B5EF4-FFF2-40B4-BE49-F238E27FC236}">
                      <a16:creationId xmlns:a16="http://schemas.microsoft.com/office/drawing/2014/main" id="{B17CDFBA-D7CA-4238-A5F1-CEB11C484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Freeform 1401">
                  <a:extLst>
                    <a:ext uri="{FF2B5EF4-FFF2-40B4-BE49-F238E27FC236}">
                      <a16:creationId xmlns:a16="http://schemas.microsoft.com/office/drawing/2014/main" id="{F967160B-8ADB-40FF-A46B-CDA044FC5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Freeform 1402">
                  <a:extLst>
                    <a:ext uri="{FF2B5EF4-FFF2-40B4-BE49-F238E27FC236}">
                      <a16:creationId xmlns:a16="http://schemas.microsoft.com/office/drawing/2014/main" id="{358B89CE-6A4A-4B32-B4BE-6AFD8536C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 1403">
                  <a:extLst>
                    <a:ext uri="{FF2B5EF4-FFF2-40B4-BE49-F238E27FC236}">
                      <a16:creationId xmlns:a16="http://schemas.microsoft.com/office/drawing/2014/main" id="{435B7CAD-FBE0-49DC-9A33-7D40BFC39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Freeform 1404">
                  <a:extLst>
                    <a:ext uri="{FF2B5EF4-FFF2-40B4-BE49-F238E27FC236}">
                      <a16:creationId xmlns:a16="http://schemas.microsoft.com/office/drawing/2014/main" id="{16612D38-616C-4AAD-BB63-8ED13B832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Freeform 1405">
                  <a:extLst>
                    <a:ext uri="{FF2B5EF4-FFF2-40B4-BE49-F238E27FC236}">
                      <a16:creationId xmlns:a16="http://schemas.microsoft.com/office/drawing/2014/main" id="{6AC336BF-10BA-483C-86C2-96770346F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Freeform 1406">
                  <a:extLst>
                    <a:ext uri="{FF2B5EF4-FFF2-40B4-BE49-F238E27FC236}">
                      <a16:creationId xmlns:a16="http://schemas.microsoft.com/office/drawing/2014/main" id="{211C588A-FDB5-4B8D-AF5F-DFD9DC95B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Freeform 1407">
                  <a:extLst>
                    <a:ext uri="{FF2B5EF4-FFF2-40B4-BE49-F238E27FC236}">
                      <a16:creationId xmlns:a16="http://schemas.microsoft.com/office/drawing/2014/main" id="{909EDFCE-5203-429B-8451-DC020D882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Freeform 1408">
                  <a:extLst>
                    <a:ext uri="{FF2B5EF4-FFF2-40B4-BE49-F238E27FC236}">
                      <a16:creationId xmlns:a16="http://schemas.microsoft.com/office/drawing/2014/main" id="{E4400E4D-D39A-453F-AEA8-BE56EB242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Freeform 1409">
                  <a:extLst>
                    <a:ext uri="{FF2B5EF4-FFF2-40B4-BE49-F238E27FC236}">
                      <a16:creationId xmlns:a16="http://schemas.microsoft.com/office/drawing/2014/main" id="{EEA1B1C6-DE99-4FF8-88D1-9D1A53040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Freeform 1410">
                  <a:extLst>
                    <a:ext uri="{FF2B5EF4-FFF2-40B4-BE49-F238E27FC236}">
                      <a16:creationId xmlns:a16="http://schemas.microsoft.com/office/drawing/2014/main" id="{0ECF5996-CD8F-4871-AC0E-F2375AE89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Freeform 1411">
                  <a:extLst>
                    <a:ext uri="{FF2B5EF4-FFF2-40B4-BE49-F238E27FC236}">
                      <a16:creationId xmlns:a16="http://schemas.microsoft.com/office/drawing/2014/main" id="{1CB938D2-399C-4FDE-B4AD-88CBB66E8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Freeform 1412">
                  <a:extLst>
                    <a:ext uri="{FF2B5EF4-FFF2-40B4-BE49-F238E27FC236}">
                      <a16:creationId xmlns:a16="http://schemas.microsoft.com/office/drawing/2014/main" id="{BAAB4624-2C84-40C5-834A-29E74D8BA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Oval 1413">
                  <a:extLst>
                    <a:ext uri="{FF2B5EF4-FFF2-40B4-BE49-F238E27FC236}">
                      <a16:creationId xmlns:a16="http://schemas.microsoft.com/office/drawing/2014/main" id="{0ACC4AF1-8F8C-4446-A60A-9C32C399F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" name="Freeform 1414">
                  <a:extLst>
                    <a:ext uri="{FF2B5EF4-FFF2-40B4-BE49-F238E27FC236}">
                      <a16:creationId xmlns:a16="http://schemas.microsoft.com/office/drawing/2014/main" id="{C8767E29-C401-488B-990A-4E2F589D5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Freeform 1415">
                  <a:extLst>
                    <a:ext uri="{FF2B5EF4-FFF2-40B4-BE49-F238E27FC236}">
                      <a16:creationId xmlns:a16="http://schemas.microsoft.com/office/drawing/2014/main" id="{A38A02C2-83C9-452F-AE27-F2FB7AEFE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Freeform 1416">
                  <a:extLst>
                    <a:ext uri="{FF2B5EF4-FFF2-40B4-BE49-F238E27FC236}">
                      <a16:creationId xmlns:a16="http://schemas.microsoft.com/office/drawing/2014/main" id="{EACEA3AE-29A7-401A-9174-D5049167A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Freeform 1417">
                  <a:extLst>
                    <a:ext uri="{FF2B5EF4-FFF2-40B4-BE49-F238E27FC236}">
                      <a16:creationId xmlns:a16="http://schemas.microsoft.com/office/drawing/2014/main" id="{8D983402-C656-410E-BFAE-A61C5E97B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Freeform 1418">
                  <a:extLst>
                    <a:ext uri="{FF2B5EF4-FFF2-40B4-BE49-F238E27FC236}">
                      <a16:creationId xmlns:a16="http://schemas.microsoft.com/office/drawing/2014/main" id="{0BC97969-7B27-4E04-94E1-1DE6BED25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419">
                  <a:extLst>
                    <a:ext uri="{FF2B5EF4-FFF2-40B4-BE49-F238E27FC236}">
                      <a16:creationId xmlns:a16="http://schemas.microsoft.com/office/drawing/2014/main" id="{6ACB2844-7554-4455-8E2F-0336932E5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420">
                  <a:extLst>
                    <a:ext uri="{FF2B5EF4-FFF2-40B4-BE49-F238E27FC236}">
                      <a16:creationId xmlns:a16="http://schemas.microsoft.com/office/drawing/2014/main" id="{FD567B9B-96C4-4D02-BB84-977C71CA6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421">
                  <a:extLst>
                    <a:ext uri="{FF2B5EF4-FFF2-40B4-BE49-F238E27FC236}">
                      <a16:creationId xmlns:a16="http://schemas.microsoft.com/office/drawing/2014/main" id="{A15A6E6E-0683-4515-A518-8B5FF8ADB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Freeform 1422">
                  <a:extLst>
                    <a:ext uri="{FF2B5EF4-FFF2-40B4-BE49-F238E27FC236}">
                      <a16:creationId xmlns:a16="http://schemas.microsoft.com/office/drawing/2014/main" id="{48A57C2F-6939-4362-979C-ED5560592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Freeform 1423">
                  <a:extLst>
                    <a:ext uri="{FF2B5EF4-FFF2-40B4-BE49-F238E27FC236}">
                      <a16:creationId xmlns:a16="http://schemas.microsoft.com/office/drawing/2014/main" id="{CE863A89-F6CB-4E0E-9CE5-1187DCE26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Freeform 1424">
                  <a:extLst>
                    <a:ext uri="{FF2B5EF4-FFF2-40B4-BE49-F238E27FC236}">
                      <a16:creationId xmlns:a16="http://schemas.microsoft.com/office/drawing/2014/main" id="{5EFFBA70-EC1D-448D-A90E-88B812DEE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Freeform 1425">
                  <a:extLst>
                    <a:ext uri="{FF2B5EF4-FFF2-40B4-BE49-F238E27FC236}">
                      <a16:creationId xmlns:a16="http://schemas.microsoft.com/office/drawing/2014/main" id="{C0B35FB6-0037-46D7-8CCC-6258A195C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Freeform 1426">
                  <a:extLst>
                    <a:ext uri="{FF2B5EF4-FFF2-40B4-BE49-F238E27FC236}">
                      <a16:creationId xmlns:a16="http://schemas.microsoft.com/office/drawing/2014/main" id="{5C22F411-CA09-4536-966B-CCF4E509C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 1427">
                  <a:extLst>
                    <a:ext uri="{FF2B5EF4-FFF2-40B4-BE49-F238E27FC236}">
                      <a16:creationId xmlns:a16="http://schemas.microsoft.com/office/drawing/2014/main" id="{6979005A-823B-4680-BA26-F7FEC4468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1428">
                  <a:extLst>
                    <a:ext uri="{FF2B5EF4-FFF2-40B4-BE49-F238E27FC236}">
                      <a16:creationId xmlns:a16="http://schemas.microsoft.com/office/drawing/2014/main" id="{8121E315-031C-4431-85B9-BB44C23EA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1429">
                  <a:extLst>
                    <a:ext uri="{FF2B5EF4-FFF2-40B4-BE49-F238E27FC236}">
                      <a16:creationId xmlns:a16="http://schemas.microsoft.com/office/drawing/2014/main" id="{7352FB28-FBF2-4A95-9171-6407B3901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8" name="Group 1631">
                <a:extLst>
                  <a:ext uri="{FF2B5EF4-FFF2-40B4-BE49-F238E27FC236}">
                    <a16:creationId xmlns:a16="http://schemas.microsoft.com/office/drawing/2014/main" id="{924D804B-B36D-4E7F-B700-573A7E23A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71" name="Freeform 1431">
                  <a:extLst>
                    <a:ext uri="{FF2B5EF4-FFF2-40B4-BE49-F238E27FC236}">
                      <a16:creationId xmlns:a16="http://schemas.microsoft.com/office/drawing/2014/main" id="{CF0AF894-90BA-4016-9F6C-574AED164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1432">
                  <a:extLst>
                    <a:ext uri="{FF2B5EF4-FFF2-40B4-BE49-F238E27FC236}">
                      <a16:creationId xmlns:a16="http://schemas.microsoft.com/office/drawing/2014/main" id="{4C69DE70-D75D-4427-B8FD-6C64B00AF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1433">
                  <a:extLst>
                    <a:ext uri="{FF2B5EF4-FFF2-40B4-BE49-F238E27FC236}">
                      <a16:creationId xmlns:a16="http://schemas.microsoft.com/office/drawing/2014/main" id="{08921F21-E12A-41AC-A094-FC6DA5DF0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1434">
                  <a:extLst>
                    <a:ext uri="{FF2B5EF4-FFF2-40B4-BE49-F238E27FC236}">
                      <a16:creationId xmlns:a16="http://schemas.microsoft.com/office/drawing/2014/main" id="{FDBFA31F-EE26-4FBF-9464-5E0B78B93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1435">
                  <a:extLst>
                    <a:ext uri="{FF2B5EF4-FFF2-40B4-BE49-F238E27FC236}">
                      <a16:creationId xmlns:a16="http://schemas.microsoft.com/office/drawing/2014/main" id="{3CF0CD72-EA66-4A2B-985A-730320F69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1436">
                  <a:extLst>
                    <a:ext uri="{FF2B5EF4-FFF2-40B4-BE49-F238E27FC236}">
                      <a16:creationId xmlns:a16="http://schemas.microsoft.com/office/drawing/2014/main" id="{2B1A4F66-060A-4B62-BC22-10033F8A9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1437">
                  <a:extLst>
                    <a:ext uri="{FF2B5EF4-FFF2-40B4-BE49-F238E27FC236}">
                      <a16:creationId xmlns:a16="http://schemas.microsoft.com/office/drawing/2014/main" id="{E335CB41-D953-4B83-A1A2-8A2118B85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1438">
                  <a:extLst>
                    <a:ext uri="{FF2B5EF4-FFF2-40B4-BE49-F238E27FC236}">
                      <a16:creationId xmlns:a16="http://schemas.microsoft.com/office/drawing/2014/main" id="{ACCBA646-DB17-4382-88E8-38AB3EB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1439">
                  <a:extLst>
                    <a:ext uri="{FF2B5EF4-FFF2-40B4-BE49-F238E27FC236}">
                      <a16:creationId xmlns:a16="http://schemas.microsoft.com/office/drawing/2014/main" id="{7808DCF7-CB37-4783-B241-7C08BBD01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1440">
                  <a:extLst>
                    <a:ext uri="{FF2B5EF4-FFF2-40B4-BE49-F238E27FC236}">
                      <a16:creationId xmlns:a16="http://schemas.microsoft.com/office/drawing/2014/main" id="{D1450E1E-F697-42CB-881A-C4DEE77A7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1441">
                  <a:extLst>
                    <a:ext uri="{FF2B5EF4-FFF2-40B4-BE49-F238E27FC236}">
                      <a16:creationId xmlns:a16="http://schemas.microsoft.com/office/drawing/2014/main" id="{800783E6-EA1D-4C1A-896C-A224ECC9B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1442">
                  <a:extLst>
                    <a:ext uri="{FF2B5EF4-FFF2-40B4-BE49-F238E27FC236}">
                      <a16:creationId xmlns:a16="http://schemas.microsoft.com/office/drawing/2014/main" id="{8B20208D-83F9-4AAC-9D3F-E048A6AD5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1443">
                  <a:extLst>
                    <a:ext uri="{FF2B5EF4-FFF2-40B4-BE49-F238E27FC236}">
                      <a16:creationId xmlns:a16="http://schemas.microsoft.com/office/drawing/2014/main" id="{B12621E1-63AB-41BF-841A-24296C9F9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1444">
                  <a:extLst>
                    <a:ext uri="{FF2B5EF4-FFF2-40B4-BE49-F238E27FC236}">
                      <a16:creationId xmlns:a16="http://schemas.microsoft.com/office/drawing/2014/main" id="{FDA79909-3B3E-4A27-8A0C-11E661F82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1445">
                  <a:extLst>
                    <a:ext uri="{FF2B5EF4-FFF2-40B4-BE49-F238E27FC236}">
                      <a16:creationId xmlns:a16="http://schemas.microsoft.com/office/drawing/2014/main" id="{4BE33E27-C5F8-4290-BBD3-1E803DD65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1446">
                  <a:extLst>
                    <a:ext uri="{FF2B5EF4-FFF2-40B4-BE49-F238E27FC236}">
                      <a16:creationId xmlns:a16="http://schemas.microsoft.com/office/drawing/2014/main" id="{6900551A-9330-4E2A-B5A0-111EA32FD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1447">
                  <a:extLst>
                    <a:ext uri="{FF2B5EF4-FFF2-40B4-BE49-F238E27FC236}">
                      <a16:creationId xmlns:a16="http://schemas.microsoft.com/office/drawing/2014/main" id="{888787AB-CF6A-4EF3-A6E7-B94FCE57D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1448">
                  <a:extLst>
                    <a:ext uri="{FF2B5EF4-FFF2-40B4-BE49-F238E27FC236}">
                      <a16:creationId xmlns:a16="http://schemas.microsoft.com/office/drawing/2014/main" id="{C45D4283-3EED-47A4-99B6-340463CC4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1449">
                  <a:extLst>
                    <a:ext uri="{FF2B5EF4-FFF2-40B4-BE49-F238E27FC236}">
                      <a16:creationId xmlns:a16="http://schemas.microsoft.com/office/drawing/2014/main" id="{4F484028-EC1A-4563-95B7-9942E832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1450">
                  <a:extLst>
                    <a:ext uri="{FF2B5EF4-FFF2-40B4-BE49-F238E27FC236}">
                      <a16:creationId xmlns:a16="http://schemas.microsoft.com/office/drawing/2014/main" id="{D20159B2-1F20-46D0-A97E-5468059FF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1451">
                  <a:extLst>
                    <a:ext uri="{FF2B5EF4-FFF2-40B4-BE49-F238E27FC236}">
                      <a16:creationId xmlns:a16="http://schemas.microsoft.com/office/drawing/2014/main" id="{B2FBA443-CBDB-4AE4-9B0B-D7619F780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1452">
                  <a:extLst>
                    <a:ext uri="{FF2B5EF4-FFF2-40B4-BE49-F238E27FC236}">
                      <a16:creationId xmlns:a16="http://schemas.microsoft.com/office/drawing/2014/main" id="{070F6039-0228-41CF-BD09-AF814FE15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Oval 1453">
                  <a:extLst>
                    <a:ext uri="{FF2B5EF4-FFF2-40B4-BE49-F238E27FC236}">
                      <a16:creationId xmlns:a16="http://schemas.microsoft.com/office/drawing/2014/main" id="{C02DF2EB-9488-4527-9A09-3434AD19B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1454">
                  <a:extLst>
                    <a:ext uri="{FF2B5EF4-FFF2-40B4-BE49-F238E27FC236}">
                      <a16:creationId xmlns:a16="http://schemas.microsoft.com/office/drawing/2014/main" id="{27C1FF4D-648F-467A-9142-6376611FB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1455">
                  <a:extLst>
                    <a:ext uri="{FF2B5EF4-FFF2-40B4-BE49-F238E27FC236}">
                      <a16:creationId xmlns:a16="http://schemas.microsoft.com/office/drawing/2014/main" id="{10C13981-42CD-4AD1-A183-BB82018A2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456">
                  <a:extLst>
                    <a:ext uri="{FF2B5EF4-FFF2-40B4-BE49-F238E27FC236}">
                      <a16:creationId xmlns:a16="http://schemas.microsoft.com/office/drawing/2014/main" id="{60BF35F3-46CF-49FB-B683-37AD8FB9A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457">
                  <a:extLst>
                    <a:ext uri="{FF2B5EF4-FFF2-40B4-BE49-F238E27FC236}">
                      <a16:creationId xmlns:a16="http://schemas.microsoft.com/office/drawing/2014/main" id="{DCBA1D38-9537-4BFF-9BB8-0F982F77C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458">
                  <a:extLst>
                    <a:ext uri="{FF2B5EF4-FFF2-40B4-BE49-F238E27FC236}">
                      <a16:creationId xmlns:a16="http://schemas.microsoft.com/office/drawing/2014/main" id="{7CA8315A-D110-4089-99BE-D63EB9310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459">
                  <a:extLst>
                    <a:ext uri="{FF2B5EF4-FFF2-40B4-BE49-F238E27FC236}">
                      <a16:creationId xmlns:a16="http://schemas.microsoft.com/office/drawing/2014/main" id="{0D4F6D9B-D8FA-4E4B-BE25-210F05D40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460">
                  <a:extLst>
                    <a:ext uri="{FF2B5EF4-FFF2-40B4-BE49-F238E27FC236}">
                      <a16:creationId xmlns:a16="http://schemas.microsoft.com/office/drawing/2014/main" id="{0DD4F8E3-769B-49F7-8D26-B4C79A8E1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461">
                  <a:extLst>
                    <a:ext uri="{FF2B5EF4-FFF2-40B4-BE49-F238E27FC236}">
                      <a16:creationId xmlns:a16="http://schemas.microsoft.com/office/drawing/2014/main" id="{6F48D15D-16E6-4B0C-84F8-8B511475F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1462">
                  <a:extLst>
                    <a:ext uri="{FF2B5EF4-FFF2-40B4-BE49-F238E27FC236}">
                      <a16:creationId xmlns:a16="http://schemas.microsoft.com/office/drawing/2014/main" id="{4FE61CFF-70C9-49B5-8983-3CFEC0811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1463">
                  <a:extLst>
                    <a:ext uri="{FF2B5EF4-FFF2-40B4-BE49-F238E27FC236}">
                      <a16:creationId xmlns:a16="http://schemas.microsoft.com/office/drawing/2014/main" id="{1CE07FE7-0802-4646-B26C-D2BC7600F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1464">
                  <a:extLst>
                    <a:ext uri="{FF2B5EF4-FFF2-40B4-BE49-F238E27FC236}">
                      <a16:creationId xmlns:a16="http://schemas.microsoft.com/office/drawing/2014/main" id="{F62122D8-E857-4D90-A83D-984A1BD33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1465">
                  <a:extLst>
                    <a:ext uri="{FF2B5EF4-FFF2-40B4-BE49-F238E27FC236}">
                      <a16:creationId xmlns:a16="http://schemas.microsoft.com/office/drawing/2014/main" id="{2B21381E-FD34-448B-9C68-7E1EBEEA2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1466">
                  <a:extLst>
                    <a:ext uri="{FF2B5EF4-FFF2-40B4-BE49-F238E27FC236}">
                      <a16:creationId xmlns:a16="http://schemas.microsoft.com/office/drawing/2014/main" id="{7F8252C4-90EB-4776-9392-946639F0A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1467">
                  <a:extLst>
                    <a:ext uri="{FF2B5EF4-FFF2-40B4-BE49-F238E27FC236}">
                      <a16:creationId xmlns:a16="http://schemas.microsoft.com/office/drawing/2014/main" id="{5BC71FF3-FB66-43CE-9C92-8982662DC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1468">
                  <a:extLst>
                    <a:ext uri="{FF2B5EF4-FFF2-40B4-BE49-F238E27FC236}">
                      <a16:creationId xmlns:a16="http://schemas.microsoft.com/office/drawing/2014/main" id="{4A6A6B70-DFAA-4FA3-ACCE-780661B37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1469">
                  <a:extLst>
                    <a:ext uri="{FF2B5EF4-FFF2-40B4-BE49-F238E27FC236}">
                      <a16:creationId xmlns:a16="http://schemas.microsoft.com/office/drawing/2014/main" id="{FCD7AD73-964F-4CCB-81F6-6F4AF8648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1470">
                  <a:extLst>
                    <a:ext uri="{FF2B5EF4-FFF2-40B4-BE49-F238E27FC236}">
                      <a16:creationId xmlns:a16="http://schemas.microsoft.com/office/drawing/2014/main" id="{A8A511EB-E272-4486-8374-36407B682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1471">
                  <a:extLst>
                    <a:ext uri="{FF2B5EF4-FFF2-40B4-BE49-F238E27FC236}">
                      <a16:creationId xmlns:a16="http://schemas.microsoft.com/office/drawing/2014/main" id="{7B3FA865-AFBC-468D-B6C4-D2C68BB7E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1472">
                  <a:extLst>
                    <a:ext uri="{FF2B5EF4-FFF2-40B4-BE49-F238E27FC236}">
                      <a16:creationId xmlns:a16="http://schemas.microsoft.com/office/drawing/2014/main" id="{65D53BB6-F160-48ED-8E3D-AEE7DA73C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1473">
                  <a:extLst>
                    <a:ext uri="{FF2B5EF4-FFF2-40B4-BE49-F238E27FC236}">
                      <a16:creationId xmlns:a16="http://schemas.microsoft.com/office/drawing/2014/main" id="{9BA5341A-0087-4A31-BDCC-F56B7D3B3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1474">
                  <a:extLst>
                    <a:ext uri="{FF2B5EF4-FFF2-40B4-BE49-F238E27FC236}">
                      <a16:creationId xmlns:a16="http://schemas.microsoft.com/office/drawing/2014/main" id="{1A7EB243-6B87-4992-8F4F-5F3C6EC88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1475">
                  <a:extLst>
                    <a:ext uri="{FF2B5EF4-FFF2-40B4-BE49-F238E27FC236}">
                      <a16:creationId xmlns:a16="http://schemas.microsoft.com/office/drawing/2014/main" id="{EFADFD3A-9EDB-4B95-AA45-3A1DFBD86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1476">
                  <a:extLst>
                    <a:ext uri="{FF2B5EF4-FFF2-40B4-BE49-F238E27FC236}">
                      <a16:creationId xmlns:a16="http://schemas.microsoft.com/office/drawing/2014/main" id="{5061E26E-F778-48F5-85F4-75BAAF2C9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477">
                  <a:extLst>
                    <a:ext uri="{FF2B5EF4-FFF2-40B4-BE49-F238E27FC236}">
                      <a16:creationId xmlns:a16="http://schemas.microsoft.com/office/drawing/2014/main" id="{28D419D6-0A23-47A6-9A20-3536B100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478">
                  <a:extLst>
                    <a:ext uri="{FF2B5EF4-FFF2-40B4-BE49-F238E27FC236}">
                      <a16:creationId xmlns:a16="http://schemas.microsoft.com/office/drawing/2014/main" id="{A304BEF1-AF16-4C07-B0C4-029D985FA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479">
                  <a:extLst>
                    <a:ext uri="{FF2B5EF4-FFF2-40B4-BE49-F238E27FC236}">
                      <a16:creationId xmlns:a16="http://schemas.microsoft.com/office/drawing/2014/main" id="{1B5B05D6-A5C6-4D33-9E67-C198487CE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1480">
                  <a:extLst>
                    <a:ext uri="{FF2B5EF4-FFF2-40B4-BE49-F238E27FC236}">
                      <a16:creationId xmlns:a16="http://schemas.microsoft.com/office/drawing/2014/main" id="{5DE99990-9FF5-4D77-B2B1-D0D810583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1481">
                  <a:extLst>
                    <a:ext uri="{FF2B5EF4-FFF2-40B4-BE49-F238E27FC236}">
                      <a16:creationId xmlns:a16="http://schemas.microsoft.com/office/drawing/2014/main" id="{C46D9514-0FD2-4CD5-8DBA-8394321BD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1482">
                  <a:extLst>
                    <a:ext uri="{FF2B5EF4-FFF2-40B4-BE49-F238E27FC236}">
                      <a16:creationId xmlns:a16="http://schemas.microsoft.com/office/drawing/2014/main" id="{CAA17F31-2AD1-4904-B345-6D413D494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1483">
                  <a:extLst>
                    <a:ext uri="{FF2B5EF4-FFF2-40B4-BE49-F238E27FC236}">
                      <a16:creationId xmlns:a16="http://schemas.microsoft.com/office/drawing/2014/main" id="{A36D7C4F-B2E3-417C-824A-354EE4BAD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1484">
                  <a:extLst>
                    <a:ext uri="{FF2B5EF4-FFF2-40B4-BE49-F238E27FC236}">
                      <a16:creationId xmlns:a16="http://schemas.microsoft.com/office/drawing/2014/main" id="{5DB392F3-5157-489A-AA83-C2CE44336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1485">
                  <a:extLst>
                    <a:ext uri="{FF2B5EF4-FFF2-40B4-BE49-F238E27FC236}">
                      <a16:creationId xmlns:a16="http://schemas.microsoft.com/office/drawing/2014/main" id="{DEB00AB8-9856-43D5-AFCF-9D88038BC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1486">
                  <a:extLst>
                    <a:ext uri="{FF2B5EF4-FFF2-40B4-BE49-F238E27FC236}">
                      <a16:creationId xmlns:a16="http://schemas.microsoft.com/office/drawing/2014/main" id="{2911785F-219F-4068-B8DE-89378BCE5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1487">
                  <a:extLst>
                    <a:ext uri="{FF2B5EF4-FFF2-40B4-BE49-F238E27FC236}">
                      <a16:creationId xmlns:a16="http://schemas.microsoft.com/office/drawing/2014/main" id="{4CD34204-13B9-4448-B98A-B8FA3A40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1488">
                  <a:extLst>
                    <a:ext uri="{FF2B5EF4-FFF2-40B4-BE49-F238E27FC236}">
                      <a16:creationId xmlns:a16="http://schemas.microsoft.com/office/drawing/2014/main" id="{1614FA43-5337-44C2-9180-B64BF6C7E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1489">
                  <a:extLst>
                    <a:ext uri="{FF2B5EF4-FFF2-40B4-BE49-F238E27FC236}">
                      <a16:creationId xmlns:a16="http://schemas.microsoft.com/office/drawing/2014/main" id="{F87DA4D2-7DD2-4DE5-A1DB-B4A973B7F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1490">
                  <a:extLst>
                    <a:ext uri="{FF2B5EF4-FFF2-40B4-BE49-F238E27FC236}">
                      <a16:creationId xmlns:a16="http://schemas.microsoft.com/office/drawing/2014/main" id="{3F40800E-5D97-4B1B-BBE2-2CC08F342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1491">
                  <a:extLst>
                    <a:ext uri="{FF2B5EF4-FFF2-40B4-BE49-F238E27FC236}">
                      <a16:creationId xmlns:a16="http://schemas.microsoft.com/office/drawing/2014/main" id="{FEB90E0A-8F72-416F-A690-0015FFE98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1492">
                  <a:extLst>
                    <a:ext uri="{FF2B5EF4-FFF2-40B4-BE49-F238E27FC236}">
                      <a16:creationId xmlns:a16="http://schemas.microsoft.com/office/drawing/2014/main" id="{A8261D32-A26C-4D5B-9A91-845D2754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1493">
                  <a:extLst>
                    <a:ext uri="{FF2B5EF4-FFF2-40B4-BE49-F238E27FC236}">
                      <a16:creationId xmlns:a16="http://schemas.microsoft.com/office/drawing/2014/main" id="{A3E65467-ABDA-4049-96FA-AD6609581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1494">
                  <a:extLst>
                    <a:ext uri="{FF2B5EF4-FFF2-40B4-BE49-F238E27FC236}">
                      <a16:creationId xmlns:a16="http://schemas.microsoft.com/office/drawing/2014/main" id="{79AB449D-FF63-4FFF-8B25-0ED836451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1495">
                  <a:extLst>
                    <a:ext uri="{FF2B5EF4-FFF2-40B4-BE49-F238E27FC236}">
                      <a16:creationId xmlns:a16="http://schemas.microsoft.com/office/drawing/2014/main" id="{2EC21FBB-FEC2-4B48-B5AD-F8DA1CF73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1496">
                  <a:extLst>
                    <a:ext uri="{FF2B5EF4-FFF2-40B4-BE49-F238E27FC236}">
                      <a16:creationId xmlns:a16="http://schemas.microsoft.com/office/drawing/2014/main" id="{099ABD6F-FFA7-43FD-84FB-6CEA15632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1497">
                  <a:extLst>
                    <a:ext uri="{FF2B5EF4-FFF2-40B4-BE49-F238E27FC236}">
                      <a16:creationId xmlns:a16="http://schemas.microsoft.com/office/drawing/2014/main" id="{E098803D-66BC-43EB-8EF5-C88D7320A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1498">
                  <a:extLst>
                    <a:ext uri="{FF2B5EF4-FFF2-40B4-BE49-F238E27FC236}">
                      <a16:creationId xmlns:a16="http://schemas.microsoft.com/office/drawing/2014/main" id="{48D4FAAC-2AF6-4F2B-A00F-9BC19E18B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1499">
                  <a:extLst>
                    <a:ext uri="{FF2B5EF4-FFF2-40B4-BE49-F238E27FC236}">
                      <a16:creationId xmlns:a16="http://schemas.microsoft.com/office/drawing/2014/main" id="{E476ECD2-D257-4E1D-B3B0-3BCFDE077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1500">
                  <a:extLst>
                    <a:ext uri="{FF2B5EF4-FFF2-40B4-BE49-F238E27FC236}">
                      <a16:creationId xmlns:a16="http://schemas.microsoft.com/office/drawing/2014/main" id="{8A6CDC3F-BA09-405D-A89E-5656316AF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1501">
                  <a:extLst>
                    <a:ext uri="{FF2B5EF4-FFF2-40B4-BE49-F238E27FC236}">
                      <a16:creationId xmlns:a16="http://schemas.microsoft.com/office/drawing/2014/main" id="{92F5AEA6-2EBE-4316-A18B-461A28A33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1502">
                  <a:extLst>
                    <a:ext uri="{FF2B5EF4-FFF2-40B4-BE49-F238E27FC236}">
                      <a16:creationId xmlns:a16="http://schemas.microsoft.com/office/drawing/2014/main" id="{F1523C02-19AD-425D-9918-78414D1B0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1503">
                  <a:extLst>
                    <a:ext uri="{FF2B5EF4-FFF2-40B4-BE49-F238E27FC236}">
                      <a16:creationId xmlns:a16="http://schemas.microsoft.com/office/drawing/2014/main" id="{8B2616EC-7B0B-4C38-BA22-738DEDC4F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1504">
                  <a:extLst>
                    <a:ext uri="{FF2B5EF4-FFF2-40B4-BE49-F238E27FC236}">
                      <a16:creationId xmlns:a16="http://schemas.microsoft.com/office/drawing/2014/main" id="{DF56EEED-967B-45DE-B4C5-CE967C33A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1505">
                  <a:extLst>
                    <a:ext uri="{FF2B5EF4-FFF2-40B4-BE49-F238E27FC236}">
                      <a16:creationId xmlns:a16="http://schemas.microsoft.com/office/drawing/2014/main" id="{259B62A7-E741-408E-AC6F-D9D607247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1506">
                  <a:extLst>
                    <a:ext uri="{FF2B5EF4-FFF2-40B4-BE49-F238E27FC236}">
                      <a16:creationId xmlns:a16="http://schemas.microsoft.com/office/drawing/2014/main" id="{1B06D242-6FC8-4986-93ED-CA33C1F20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1507">
                  <a:extLst>
                    <a:ext uri="{FF2B5EF4-FFF2-40B4-BE49-F238E27FC236}">
                      <a16:creationId xmlns:a16="http://schemas.microsoft.com/office/drawing/2014/main" id="{0D9556BC-71D6-4AC1-9828-12FE766C0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1508">
                  <a:extLst>
                    <a:ext uri="{FF2B5EF4-FFF2-40B4-BE49-F238E27FC236}">
                      <a16:creationId xmlns:a16="http://schemas.microsoft.com/office/drawing/2014/main" id="{68E3F28E-BE32-4351-873B-2700F61D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1509">
                  <a:extLst>
                    <a:ext uri="{FF2B5EF4-FFF2-40B4-BE49-F238E27FC236}">
                      <a16:creationId xmlns:a16="http://schemas.microsoft.com/office/drawing/2014/main" id="{4944C8ED-DE8C-4030-9144-EB486E575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1510">
                  <a:extLst>
                    <a:ext uri="{FF2B5EF4-FFF2-40B4-BE49-F238E27FC236}">
                      <a16:creationId xmlns:a16="http://schemas.microsoft.com/office/drawing/2014/main" id="{88A8DD5D-5424-4C78-B0C8-311B388A6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1511">
                  <a:extLst>
                    <a:ext uri="{FF2B5EF4-FFF2-40B4-BE49-F238E27FC236}">
                      <a16:creationId xmlns:a16="http://schemas.microsoft.com/office/drawing/2014/main" id="{6C17851F-21D4-4F62-BF1B-002AD2646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1512">
                  <a:extLst>
                    <a:ext uri="{FF2B5EF4-FFF2-40B4-BE49-F238E27FC236}">
                      <a16:creationId xmlns:a16="http://schemas.microsoft.com/office/drawing/2014/main" id="{5D158251-F236-4883-B4E4-D3F6456CC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1513">
                  <a:extLst>
                    <a:ext uri="{FF2B5EF4-FFF2-40B4-BE49-F238E27FC236}">
                      <a16:creationId xmlns:a16="http://schemas.microsoft.com/office/drawing/2014/main" id="{29E85395-F54E-4C8B-AD7E-4A0D2075A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1514">
                  <a:extLst>
                    <a:ext uri="{FF2B5EF4-FFF2-40B4-BE49-F238E27FC236}">
                      <a16:creationId xmlns:a16="http://schemas.microsoft.com/office/drawing/2014/main" id="{275E2CFC-98AF-418A-9630-F72AC0169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1515">
                  <a:extLst>
                    <a:ext uri="{FF2B5EF4-FFF2-40B4-BE49-F238E27FC236}">
                      <a16:creationId xmlns:a16="http://schemas.microsoft.com/office/drawing/2014/main" id="{5804DC59-C93E-454D-BAD4-960E0D265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1516">
                  <a:extLst>
                    <a:ext uri="{FF2B5EF4-FFF2-40B4-BE49-F238E27FC236}">
                      <a16:creationId xmlns:a16="http://schemas.microsoft.com/office/drawing/2014/main" id="{A7F2E005-7FE9-427D-B82A-463350E2C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1517">
                  <a:extLst>
                    <a:ext uri="{FF2B5EF4-FFF2-40B4-BE49-F238E27FC236}">
                      <a16:creationId xmlns:a16="http://schemas.microsoft.com/office/drawing/2014/main" id="{18B8C94E-1AA8-48C5-93DF-5CCA1EE66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1518">
                  <a:extLst>
                    <a:ext uri="{FF2B5EF4-FFF2-40B4-BE49-F238E27FC236}">
                      <a16:creationId xmlns:a16="http://schemas.microsoft.com/office/drawing/2014/main" id="{52809098-B14A-4EED-8B2B-04CFDE3E7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1519">
                  <a:extLst>
                    <a:ext uri="{FF2B5EF4-FFF2-40B4-BE49-F238E27FC236}">
                      <a16:creationId xmlns:a16="http://schemas.microsoft.com/office/drawing/2014/main" id="{0043E7B6-248A-4C8D-865B-03C4DAE1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1520">
                  <a:extLst>
                    <a:ext uri="{FF2B5EF4-FFF2-40B4-BE49-F238E27FC236}">
                      <a16:creationId xmlns:a16="http://schemas.microsoft.com/office/drawing/2014/main" id="{9CD10B13-12F7-440B-92F8-E3798FD8E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1521">
                  <a:extLst>
                    <a:ext uri="{FF2B5EF4-FFF2-40B4-BE49-F238E27FC236}">
                      <a16:creationId xmlns:a16="http://schemas.microsoft.com/office/drawing/2014/main" id="{1D8532A0-0984-4059-9446-E88C74EA6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1522">
                  <a:extLst>
                    <a:ext uri="{FF2B5EF4-FFF2-40B4-BE49-F238E27FC236}">
                      <a16:creationId xmlns:a16="http://schemas.microsoft.com/office/drawing/2014/main" id="{FDF7747E-F52E-4967-92EB-000A95153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Oval 1523">
                  <a:extLst>
                    <a:ext uri="{FF2B5EF4-FFF2-40B4-BE49-F238E27FC236}">
                      <a16:creationId xmlns:a16="http://schemas.microsoft.com/office/drawing/2014/main" id="{43F3C1E3-9D08-4FC0-A01D-97EDB6289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1524">
                  <a:extLst>
                    <a:ext uri="{FF2B5EF4-FFF2-40B4-BE49-F238E27FC236}">
                      <a16:creationId xmlns:a16="http://schemas.microsoft.com/office/drawing/2014/main" id="{542BC42A-4C29-47AF-8EA3-4A32632F4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1525">
                  <a:extLst>
                    <a:ext uri="{FF2B5EF4-FFF2-40B4-BE49-F238E27FC236}">
                      <a16:creationId xmlns:a16="http://schemas.microsoft.com/office/drawing/2014/main" id="{FD007DB2-59B0-484B-A959-598077D1F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1526">
                  <a:extLst>
                    <a:ext uri="{FF2B5EF4-FFF2-40B4-BE49-F238E27FC236}">
                      <a16:creationId xmlns:a16="http://schemas.microsoft.com/office/drawing/2014/main" id="{3B3779B7-4A67-4BEB-A3B7-92E9EAA39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1527">
                  <a:extLst>
                    <a:ext uri="{FF2B5EF4-FFF2-40B4-BE49-F238E27FC236}">
                      <a16:creationId xmlns:a16="http://schemas.microsoft.com/office/drawing/2014/main" id="{E6A795E8-EFDF-4F63-B51D-FD0204C32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Freeform 1528">
                  <a:extLst>
                    <a:ext uri="{FF2B5EF4-FFF2-40B4-BE49-F238E27FC236}">
                      <a16:creationId xmlns:a16="http://schemas.microsoft.com/office/drawing/2014/main" id="{16EB4574-5EE2-4076-8245-E1B8EC24D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Freeform 1529">
                  <a:extLst>
                    <a:ext uri="{FF2B5EF4-FFF2-40B4-BE49-F238E27FC236}">
                      <a16:creationId xmlns:a16="http://schemas.microsoft.com/office/drawing/2014/main" id="{D3F90D7D-652A-4002-BA25-D8C47C3BF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1530">
                  <a:extLst>
                    <a:ext uri="{FF2B5EF4-FFF2-40B4-BE49-F238E27FC236}">
                      <a16:creationId xmlns:a16="http://schemas.microsoft.com/office/drawing/2014/main" id="{438953C0-AC77-441C-A5CC-FA2083160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1531">
                  <a:extLst>
                    <a:ext uri="{FF2B5EF4-FFF2-40B4-BE49-F238E27FC236}">
                      <a16:creationId xmlns:a16="http://schemas.microsoft.com/office/drawing/2014/main" id="{90E6E482-FBD9-4E65-A1EB-07213FD8C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32">
                  <a:extLst>
                    <a:ext uri="{FF2B5EF4-FFF2-40B4-BE49-F238E27FC236}">
                      <a16:creationId xmlns:a16="http://schemas.microsoft.com/office/drawing/2014/main" id="{8C34D19A-6A1F-4ADD-9D71-F44B2645C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33">
                  <a:extLst>
                    <a:ext uri="{FF2B5EF4-FFF2-40B4-BE49-F238E27FC236}">
                      <a16:creationId xmlns:a16="http://schemas.microsoft.com/office/drawing/2014/main" id="{D9D7AC37-975F-46FD-8EB2-C53D9ADC0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534">
                  <a:extLst>
                    <a:ext uri="{FF2B5EF4-FFF2-40B4-BE49-F238E27FC236}">
                      <a16:creationId xmlns:a16="http://schemas.microsoft.com/office/drawing/2014/main" id="{4D9960B5-28CB-467E-AA92-A15CE2364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Oval 1535">
                  <a:extLst>
                    <a:ext uri="{FF2B5EF4-FFF2-40B4-BE49-F238E27FC236}">
                      <a16:creationId xmlns:a16="http://schemas.microsoft.com/office/drawing/2014/main" id="{5F8786D5-85C1-4AAC-8EEF-E84C2B713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536">
                  <a:extLst>
                    <a:ext uri="{FF2B5EF4-FFF2-40B4-BE49-F238E27FC236}">
                      <a16:creationId xmlns:a16="http://schemas.microsoft.com/office/drawing/2014/main" id="{C684F6F7-75E2-4D73-8D7C-B052B93B5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537">
                  <a:extLst>
                    <a:ext uri="{FF2B5EF4-FFF2-40B4-BE49-F238E27FC236}">
                      <a16:creationId xmlns:a16="http://schemas.microsoft.com/office/drawing/2014/main" id="{04597B0F-135C-4477-A4D4-8C8BBFBC7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538">
                  <a:extLst>
                    <a:ext uri="{FF2B5EF4-FFF2-40B4-BE49-F238E27FC236}">
                      <a16:creationId xmlns:a16="http://schemas.microsoft.com/office/drawing/2014/main" id="{6E5F2A02-2D3E-47A0-8CEE-11D1019FB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1539">
                  <a:extLst>
                    <a:ext uri="{FF2B5EF4-FFF2-40B4-BE49-F238E27FC236}">
                      <a16:creationId xmlns:a16="http://schemas.microsoft.com/office/drawing/2014/main" id="{4BE56DA4-58A9-4430-BE1B-A8470C8AE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1540">
                  <a:extLst>
                    <a:ext uri="{FF2B5EF4-FFF2-40B4-BE49-F238E27FC236}">
                      <a16:creationId xmlns:a16="http://schemas.microsoft.com/office/drawing/2014/main" id="{5737914A-40F2-48FA-BD77-081E54EFB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1541">
                  <a:extLst>
                    <a:ext uri="{FF2B5EF4-FFF2-40B4-BE49-F238E27FC236}">
                      <a16:creationId xmlns:a16="http://schemas.microsoft.com/office/drawing/2014/main" id="{1065CACC-3430-4F2B-8196-8190CDD4E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1542">
                  <a:extLst>
                    <a:ext uri="{FF2B5EF4-FFF2-40B4-BE49-F238E27FC236}">
                      <a16:creationId xmlns:a16="http://schemas.microsoft.com/office/drawing/2014/main" id="{085FF7B9-107D-4269-855E-542AF48D9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1543">
                  <a:extLst>
                    <a:ext uri="{FF2B5EF4-FFF2-40B4-BE49-F238E27FC236}">
                      <a16:creationId xmlns:a16="http://schemas.microsoft.com/office/drawing/2014/main" id="{AD2D7A28-0606-481C-8AC7-A5A0998B9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1544">
                  <a:extLst>
                    <a:ext uri="{FF2B5EF4-FFF2-40B4-BE49-F238E27FC236}">
                      <a16:creationId xmlns:a16="http://schemas.microsoft.com/office/drawing/2014/main" id="{03557069-0BE4-4C56-9D0C-52D37D6B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1545">
                  <a:extLst>
                    <a:ext uri="{FF2B5EF4-FFF2-40B4-BE49-F238E27FC236}">
                      <a16:creationId xmlns:a16="http://schemas.microsoft.com/office/drawing/2014/main" id="{4FBA4D9C-85E4-4104-A513-273FA48ED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1546">
                  <a:extLst>
                    <a:ext uri="{FF2B5EF4-FFF2-40B4-BE49-F238E27FC236}">
                      <a16:creationId xmlns:a16="http://schemas.microsoft.com/office/drawing/2014/main" id="{AD2CD259-91CE-4430-8D4A-B9076BBF8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1547">
                  <a:extLst>
                    <a:ext uri="{FF2B5EF4-FFF2-40B4-BE49-F238E27FC236}">
                      <a16:creationId xmlns:a16="http://schemas.microsoft.com/office/drawing/2014/main" id="{2ACB7167-8E56-44DD-A11F-7875C6D08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1548">
                  <a:extLst>
                    <a:ext uri="{FF2B5EF4-FFF2-40B4-BE49-F238E27FC236}">
                      <a16:creationId xmlns:a16="http://schemas.microsoft.com/office/drawing/2014/main" id="{C075ADB7-7C79-476C-B69C-AB2842783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1549">
                  <a:extLst>
                    <a:ext uri="{FF2B5EF4-FFF2-40B4-BE49-F238E27FC236}">
                      <a16:creationId xmlns:a16="http://schemas.microsoft.com/office/drawing/2014/main" id="{826F00FA-C31A-4830-BE32-BF2A4262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1550">
                  <a:extLst>
                    <a:ext uri="{FF2B5EF4-FFF2-40B4-BE49-F238E27FC236}">
                      <a16:creationId xmlns:a16="http://schemas.microsoft.com/office/drawing/2014/main" id="{BB4AA513-7D9A-40AC-BDB7-182289367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1551">
                  <a:extLst>
                    <a:ext uri="{FF2B5EF4-FFF2-40B4-BE49-F238E27FC236}">
                      <a16:creationId xmlns:a16="http://schemas.microsoft.com/office/drawing/2014/main" id="{6D5CC23B-9C4C-423E-BCBC-3D1C748A9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Rectangle 1552">
                  <a:extLst>
                    <a:ext uri="{FF2B5EF4-FFF2-40B4-BE49-F238E27FC236}">
                      <a16:creationId xmlns:a16="http://schemas.microsoft.com/office/drawing/2014/main" id="{A4C7F29C-001B-49E6-868E-ED7D6F4CB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1553">
                  <a:extLst>
                    <a:ext uri="{FF2B5EF4-FFF2-40B4-BE49-F238E27FC236}">
                      <a16:creationId xmlns:a16="http://schemas.microsoft.com/office/drawing/2014/main" id="{B2EE7C4C-F8D2-4B67-9BE8-27FBA5BD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1554">
                  <a:extLst>
                    <a:ext uri="{FF2B5EF4-FFF2-40B4-BE49-F238E27FC236}">
                      <a16:creationId xmlns:a16="http://schemas.microsoft.com/office/drawing/2014/main" id="{F178E1F9-ABD4-4699-9AF5-70760F18A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1555">
                  <a:extLst>
                    <a:ext uri="{FF2B5EF4-FFF2-40B4-BE49-F238E27FC236}">
                      <a16:creationId xmlns:a16="http://schemas.microsoft.com/office/drawing/2014/main" id="{604714E8-BF5F-4055-A16B-88F6F723B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1556">
                  <a:extLst>
                    <a:ext uri="{FF2B5EF4-FFF2-40B4-BE49-F238E27FC236}">
                      <a16:creationId xmlns:a16="http://schemas.microsoft.com/office/drawing/2014/main" id="{D12F56C3-3064-4BD9-A39B-70343EE82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1557">
                  <a:extLst>
                    <a:ext uri="{FF2B5EF4-FFF2-40B4-BE49-F238E27FC236}">
                      <a16:creationId xmlns:a16="http://schemas.microsoft.com/office/drawing/2014/main" id="{791754B4-B88B-458E-B7E2-C6CFD0B2E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1558">
                  <a:extLst>
                    <a:ext uri="{FF2B5EF4-FFF2-40B4-BE49-F238E27FC236}">
                      <a16:creationId xmlns:a16="http://schemas.microsoft.com/office/drawing/2014/main" id="{1A1B3ECE-FBAF-4318-B17D-9438945B0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1559">
                  <a:extLst>
                    <a:ext uri="{FF2B5EF4-FFF2-40B4-BE49-F238E27FC236}">
                      <a16:creationId xmlns:a16="http://schemas.microsoft.com/office/drawing/2014/main" id="{10274897-5CDD-4BFD-AA7D-3A61581F8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1560">
                  <a:extLst>
                    <a:ext uri="{FF2B5EF4-FFF2-40B4-BE49-F238E27FC236}">
                      <a16:creationId xmlns:a16="http://schemas.microsoft.com/office/drawing/2014/main" id="{14FDB475-2661-488F-A708-C7387A1B0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1561">
                  <a:extLst>
                    <a:ext uri="{FF2B5EF4-FFF2-40B4-BE49-F238E27FC236}">
                      <a16:creationId xmlns:a16="http://schemas.microsoft.com/office/drawing/2014/main" id="{C6BC914E-AF88-4CE4-BBEA-AA5AB1F25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1562">
                  <a:extLst>
                    <a:ext uri="{FF2B5EF4-FFF2-40B4-BE49-F238E27FC236}">
                      <a16:creationId xmlns:a16="http://schemas.microsoft.com/office/drawing/2014/main" id="{2B1045EF-8A72-4761-B711-5D4BDA117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1563">
                  <a:extLst>
                    <a:ext uri="{FF2B5EF4-FFF2-40B4-BE49-F238E27FC236}">
                      <a16:creationId xmlns:a16="http://schemas.microsoft.com/office/drawing/2014/main" id="{9BE4904C-D8D1-4EC7-B8AB-5FDEBE251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1564">
                  <a:extLst>
                    <a:ext uri="{FF2B5EF4-FFF2-40B4-BE49-F238E27FC236}">
                      <a16:creationId xmlns:a16="http://schemas.microsoft.com/office/drawing/2014/main" id="{77FFA148-89DB-4B2A-AB8F-1F0513F3A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1565">
                  <a:extLst>
                    <a:ext uri="{FF2B5EF4-FFF2-40B4-BE49-F238E27FC236}">
                      <a16:creationId xmlns:a16="http://schemas.microsoft.com/office/drawing/2014/main" id="{609B2555-8EE2-4E3C-855A-61A865E10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1566">
                  <a:extLst>
                    <a:ext uri="{FF2B5EF4-FFF2-40B4-BE49-F238E27FC236}">
                      <a16:creationId xmlns:a16="http://schemas.microsoft.com/office/drawing/2014/main" id="{FD7835A0-ADAE-4B69-82C1-6201CB279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1567">
                  <a:extLst>
                    <a:ext uri="{FF2B5EF4-FFF2-40B4-BE49-F238E27FC236}">
                      <a16:creationId xmlns:a16="http://schemas.microsoft.com/office/drawing/2014/main" id="{AA2DE1E7-3BC1-4577-B8B3-D129C17C1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1568">
                  <a:extLst>
                    <a:ext uri="{FF2B5EF4-FFF2-40B4-BE49-F238E27FC236}">
                      <a16:creationId xmlns:a16="http://schemas.microsoft.com/office/drawing/2014/main" id="{76D5B7C0-5087-41DF-90D1-B1D53E7FF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1569">
                  <a:extLst>
                    <a:ext uri="{FF2B5EF4-FFF2-40B4-BE49-F238E27FC236}">
                      <a16:creationId xmlns:a16="http://schemas.microsoft.com/office/drawing/2014/main" id="{7467A3DD-D3B3-4610-9141-CB5E27C74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1570">
                  <a:extLst>
                    <a:ext uri="{FF2B5EF4-FFF2-40B4-BE49-F238E27FC236}">
                      <a16:creationId xmlns:a16="http://schemas.microsoft.com/office/drawing/2014/main" id="{08FD1E12-5E4A-40AC-B193-1AE5B0ADF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1571">
                  <a:extLst>
                    <a:ext uri="{FF2B5EF4-FFF2-40B4-BE49-F238E27FC236}">
                      <a16:creationId xmlns:a16="http://schemas.microsoft.com/office/drawing/2014/main" id="{6D001FC3-CDCE-4377-B8B1-C99B5AFE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1572">
                  <a:extLst>
                    <a:ext uri="{FF2B5EF4-FFF2-40B4-BE49-F238E27FC236}">
                      <a16:creationId xmlns:a16="http://schemas.microsoft.com/office/drawing/2014/main" id="{D3B46687-2125-4487-A4CB-0B58BBFCD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1573">
                  <a:extLst>
                    <a:ext uri="{FF2B5EF4-FFF2-40B4-BE49-F238E27FC236}">
                      <a16:creationId xmlns:a16="http://schemas.microsoft.com/office/drawing/2014/main" id="{35571BA9-BAD6-41DC-ABC2-FEA47A357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1574">
                  <a:extLst>
                    <a:ext uri="{FF2B5EF4-FFF2-40B4-BE49-F238E27FC236}">
                      <a16:creationId xmlns:a16="http://schemas.microsoft.com/office/drawing/2014/main" id="{5E45F314-415C-48D2-9F7A-B1A37649E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1575">
                  <a:extLst>
                    <a:ext uri="{FF2B5EF4-FFF2-40B4-BE49-F238E27FC236}">
                      <a16:creationId xmlns:a16="http://schemas.microsoft.com/office/drawing/2014/main" id="{2AEDC59D-6D54-466C-9517-21A626CC6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1576">
                  <a:extLst>
                    <a:ext uri="{FF2B5EF4-FFF2-40B4-BE49-F238E27FC236}">
                      <a16:creationId xmlns:a16="http://schemas.microsoft.com/office/drawing/2014/main" id="{5039AD8C-24AC-4258-9C24-282474354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1577">
                  <a:extLst>
                    <a:ext uri="{FF2B5EF4-FFF2-40B4-BE49-F238E27FC236}">
                      <a16:creationId xmlns:a16="http://schemas.microsoft.com/office/drawing/2014/main" id="{1906222A-F153-4F02-84E9-5E9EAB745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1578">
                  <a:extLst>
                    <a:ext uri="{FF2B5EF4-FFF2-40B4-BE49-F238E27FC236}">
                      <a16:creationId xmlns:a16="http://schemas.microsoft.com/office/drawing/2014/main" id="{6A6E2F11-4E6C-4459-9B81-3F176D9EE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1579">
                  <a:extLst>
                    <a:ext uri="{FF2B5EF4-FFF2-40B4-BE49-F238E27FC236}">
                      <a16:creationId xmlns:a16="http://schemas.microsoft.com/office/drawing/2014/main" id="{936A7EA8-C13C-4880-AAFC-9000BFA33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1580">
                  <a:extLst>
                    <a:ext uri="{FF2B5EF4-FFF2-40B4-BE49-F238E27FC236}">
                      <a16:creationId xmlns:a16="http://schemas.microsoft.com/office/drawing/2014/main" id="{CEAD8C45-4079-4219-982A-4D40D6F34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1581">
                  <a:extLst>
                    <a:ext uri="{FF2B5EF4-FFF2-40B4-BE49-F238E27FC236}">
                      <a16:creationId xmlns:a16="http://schemas.microsoft.com/office/drawing/2014/main" id="{BEDA5321-A477-45AE-866C-EBF2A3477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1582">
                  <a:extLst>
                    <a:ext uri="{FF2B5EF4-FFF2-40B4-BE49-F238E27FC236}">
                      <a16:creationId xmlns:a16="http://schemas.microsoft.com/office/drawing/2014/main" id="{0096EDDE-DFD7-4FFB-BC5B-3E03C68F3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1583">
                  <a:extLst>
                    <a:ext uri="{FF2B5EF4-FFF2-40B4-BE49-F238E27FC236}">
                      <a16:creationId xmlns:a16="http://schemas.microsoft.com/office/drawing/2014/main" id="{020DAFC8-0852-469B-804C-7B6547205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1584">
                  <a:extLst>
                    <a:ext uri="{FF2B5EF4-FFF2-40B4-BE49-F238E27FC236}">
                      <a16:creationId xmlns:a16="http://schemas.microsoft.com/office/drawing/2014/main" id="{6DEA2249-CAEE-4AF2-A060-D780F11B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1585">
                  <a:extLst>
                    <a:ext uri="{FF2B5EF4-FFF2-40B4-BE49-F238E27FC236}">
                      <a16:creationId xmlns:a16="http://schemas.microsoft.com/office/drawing/2014/main" id="{551244A6-A1EC-42D1-B1C7-8F065D92A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1586">
                  <a:extLst>
                    <a:ext uri="{FF2B5EF4-FFF2-40B4-BE49-F238E27FC236}">
                      <a16:creationId xmlns:a16="http://schemas.microsoft.com/office/drawing/2014/main" id="{640A160E-E152-483F-A8BB-9049FC445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Rectangle 1587">
                  <a:extLst>
                    <a:ext uri="{FF2B5EF4-FFF2-40B4-BE49-F238E27FC236}">
                      <a16:creationId xmlns:a16="http://schemas.microsoft.com/office/drawing/2014/main" id="{168B230E-9DF1-43B3-8C9E-C3F245FF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1588">
                  <a:extLst>
                    <a:ext uri="{FF2B5EF4-FFF2-40B4-BE49-F238E27FC236}">
                      <a16:creationId xmlns:a16="http://schemas.microsoft.com/office/drawing/2014/main" id="{8CA8ED72-7408-4B4D-8854-0C8927FC3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1589">
                  <a:extLst>
                    <a:ext uri="{FF2B5EF4-FFF2-40B4-BE49-F238E27FC236}">
                      <a16:creationId xmlns:a16="http://schemas.microsoft.com/office/drawing/2014/main" id="{FB4B9396-0220-4F20-9DB8-CEB6978B4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1590">
                  <a:extLst>
                    <a:ext uri="{FF2B5EF4-FFF2-40B4-BE49-F238E27FC236}">
                      <a16:creationId xmlns:a16="http://schemas.microsoft.com/office/drawing/2014/main" id="{0CA9EDFC-E4C0-4DEE-BBB6-22CF47070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1591">
                  <a:extLst>
                    <a:ext uri="{FF2B5EF4-FFF2-40B4-BE49-F238E27FC236}">
                      <a16:creationId xmlns:a16="http://schemas.microsoft.com/office/drawing/2014/main" id="{ACA53A3C-167D-488B-BF14-5C5321D09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1592">
                  <a:extLst>
                    <a:ext uri="{FF2B5EF4-FFF2-40B4-BE49-F238E27FC236}">
                      <a16:creationId xmlns:a16="http://schemas.microsoft.com/office/drawing/2014/main" id="{9558CA05-1D59-4DEA-97D9-CF405F7E2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1593">
                  <a:extLst>
                    <a:ext uri="{FF2B5EF4-FFF2-40B4-BE49-F238E27FC236}">
                      <a16:creationId xmlns:a16="http://schemas.microsoft.com/office/drawing/2014/main" id="{CD585C38-984B-40E4-BD72-C4F91D11B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1594">
                  <a:extLst>
                    <a:ext uri="{FF2B5EF4-FFF2-40B4-BE49-F238E27FC236}">
                      <a16:creationId xmlns:a16="http://schemas.microsoft.com/office/drawing/2014/main" id="{F5AF2DF9-314B-489F-9EC9-40C401405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1595">
                  <a:extLst>
                    <a:ext uri="{FF2B5EF4-FFF2-40B4-BE49-F238E27FC236}">
                      <a16:creationId xmlns:a16="http://schemas.microsoft.com/office/drawing/2014/main" id="{A554BE4D-F8BA-4C0E-8D4F-1450C5788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1596">
                  <a:extLst>
                    <a:ext uri="{FF2B5EF4-FFF2-40B4-BE49-F238E27FC236}">
                      <a16:creationId xmlns:a16="http://schemas.microsoft.com/office/drawing/2014/main" id="{31CFA75F-5CDF-4366-B159-26D4BB597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1597">
                  <a:extLst>
                    <a:ext uri="{FF2B5EF4-FFF2-40B4-BE49-F238E27FC236}">
                      <a16:creationId xmlns:a16="http://schemas.microsoft.com/office/drawing/2014/main" id="{CFEB237D-8380-4660-A802-46E420BC1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1598">
                  <a:extLst>
                    <a:ext uri="{FF2B5EF4-FFF2-40B4-BE49-F238E27FC236}">
                      <a16:creationId xmlns:a16="http://schemas.microsoft.com/office/drawing/2014/main" id="{66E85234-D138-464E-9350-B0E2570EF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1599">
                  <a:extLst>
                    <a:ext uri="{FF2B5EF4-FFF2-40B4-BE49-F238E27FC236}">
                      <a16:creationId xmlns:a16="http://schemas.microsoft.com/office/drawing/2014/main" id="{DBA549C8-5019-4BD3-B7D2-1B4B5CA05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1600">
                  <a:extLst>
                    <a:ext uri="{FF2B5EF4-FFF2-40B4-BE49-F238E27FC236}">
                      <a16:creationId xmlns:a16="http://schemas.microsoft.com/office/drawing/2014/main" id="{5A796A5C-4C68-4A0B-AB92-60759B8E3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1601">
                  <a:extLst>
                    <a:ext uri="{FF2B5EF4-FFF2-40B4-BE49-F238E27FC236}">
                      <a16:creationId xmlns:a16="http://schemas.microsoft.com/office/drawing/2014/main" id="{48CE7AD3-9407-48D7-AAF9-B92EC8F9E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1602">
                  <a:extLst>
                    <a:ext uri="{FF2B5EF4-FFF2-40B4-BE49-F238E27FC236}">
                      <a16:creationId xmlns:a16="http://schemas.microsoft.com/office/drawing/2014/main" id="{FBF30E22-01E3-4F29-B298-FAAAAF45E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1603">
                  <a:extLst>
                    <a:ext uri="{FF2B5EF4-FFF2-40B4-BE49-F238E27FC236}">
                      <a16:creationId xmlns:a16="http://schemas.microsoft.com/office/drawing/2014/main" id="{696E13CE-B832-40AC-B30A-F6A71AF76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604">
                  <a:extLst>
                    <a:ext uri="{FF2B5EF4-FFF2-40B4-BE49-F238E27FC236}">
                      <a16:creationId xmlns:a16="http://schemas.microsoft.com/office/drawing/2014/main" id="{4C20563F-D129-4F10-ADF1-E3438D338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605">
                  <a:extLst>
                    <a:ext uri="{FF2B5EF4-FFF2-40B4-BE49-F238E27FC236}">
                      <a16:creationId xmlns:a16="http://schemas.microsoft.com/office/drawing/2014/main" id="{6F17C59A-3EA2-47CF-B036-C142121EA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606">
                  <a:extLst>
                    <a:ext uri="{FF2B5EF4-FFF2-40B4-BE49-F238E27FC236}">
                      <a16:creationId xmlns:a16="http://schemas.microsoft.com/office/drawing/2014/main" id="{E5FE6B9E-D534-4A1C-BC72-6E9447C0F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07">
                  <a:extLst>
                    <a:ext uri="{FF2B5EF4-FFF2-40B4-BE49-F238E27FC236}">
                      <a16:creationId xmlns:a16="http://schemas.microsoft.com/office/drawing/2014/main" id="{91ADC44B-08A9-41A8-916F-94479C80F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08">
                  <a:extLst>
                    <a:ext uri="{FF2B5EF4-FFF2-40B4-BE49-F238E27FC236}">
                      <a16:creationId xmlns:a16="http://schemas.microsoft.com/office/drawing/2014/main" id="{94AD3F10-2C21-431D-B5B1-0FA0A7FBF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609">
                  <a:extLst>
                    <a:ext uri="{FF2B5EF4-FFF2-40B4-BE49-F238E27FC236}">
                      <a16:creationId xmlns:a16="http://schemas.microsoft.com/office/drawing/2014/main" id="{9FC98AA6-061E-45D8-B8F3-1D2799378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Rectangle 1610">
                  <a:extLst>
                    <a:ext uri="{FF2B5EF4-FFF2-40B4-BE49-F238E27FC236}">
                      <a16:creationId xmlns:a16="http://schemas.microsoft.com/office/drawing/2014/main" id="{93518ABF-DAF4-4400-8CCE-B6BE71F8B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611">
                  <a:extLst>
                    <a:ext uri="{FF2B5EF4-FFF2-40B4-BE49-F238E27FC236}">
                      <a16:creationId xmlns:a16="http://schemas.microsoft.com/office/drawing/2014/main" id="{A7980586-AB86-43E9-A994-540F42716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1612">
                  <a:extLst>
                    <a:ext uri="{FF2B5EF4-FFF2-40B4-BE49-F238E27FC236}">
                      <a16:creationId xmlns:a16="http://schemas.microsoft.com/office/drawing/2014/main" id="{4CD104D7-5BD8-4BA6-990C-ACE9EE722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1613">
                  <a:extLst>
                    <a:ext uri="{FF2B5EF4-FFF2-40B4-BE49-F238E27FC236}">
                      <a16:creationId xmlns:a16="http://schemas.microsoft.com/office/drawing/2014/main" id="{FDF906ED-47FA-449B-92C3-4AECF19DB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1614">
                  <a:extLst>
                    <a:ext uri="{FF2B5EF4-FFF2-40B4-BE49-F238E27FC236}">
                      <a16:creationId xmlns:a16="http://schemas.microsoft.com/office/drawing/2014/main" id="{B70CD8CF-8FA0-4E95-9C63-F2EA1ED3D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1615">
                  <a:extLst>
                    <a:ext uri="{FF2B5EF4-FFF2-40B4-BE49-F238E27FC236}">
                      <a16:creationId xmlns:a16="http://schemas.microsoft.com/office/drawing/2014/main" id="{C9CCF618-E260-41CF-94DF-BCFF0D5CD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1616">
                  <a:extLst>
                    <a:ext uri="{FF2B5EF4-FFF2-40B4-BE49-F238E27FC236}">
                      <a16:creationId xmlns:a16="http://schemas.microsoft.com/office/drawing/2014/main" id="{10FE30E7-8228-46E8-B775-BAF00C889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1617">
                  <a:extLst>
                    <a:ext uri="{FF2B5EF4-FFF2-40B4-BE49-F238E27FC236}">
                      <a16:creationId xmlns:a16="http://schemas.microsoft.com/office/drawing/2014/main" id="{35C48C17-2BBC-4543-AB39-7FA985EB4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1618">
                  <a:extLst>
                    <a:ext uri="{FF2B5EF4-FFF2-40B4-BE49-F238E27FC236}">
                      <a16:creationId xmlns:a16="http://schemas.microsoft.com/office/drawing/2014/main" id="{CC1E608E-3CD4-40A9-917A-1DA74CA43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1619">
                  <a:extLst>
                    <a:ext uri="{FF2B5EF4-FFF2-40B4-BE49-F238E27FC236}">
                      <a16:creationId xmlns:a16="http://schemas.microsoft.com/office/drawing/2014/main" id="{EE3D86AD-8E74-4A37-A048-258D45F78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1620">
                  <a:extLst>
                    <a:ext uri="{FF2B5EF4-FFF2-40B4-BE49-F238E27FC236}">
                      <a16:creationId xmlns:a16="http://schemas.microsoft.com/office/drawing/2014/main" id="{CD8ABCD2-210D-4D17-AD71-E0F2C8D42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1621">
                  <a:extLst>
                    <a:ext uri="{FF2B5EF4-FFF2-40B4-BE49-F238E27FC236}">
                      <a16:creationId xmlns:a16="http://schemas.microsoft.com/office/drawing/2014/main" id="{DEC2F1C6-5D01-406E-BE33-4F6C354ED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1622">
                  <a:extLst>
                    <a:ext uri="{FF2B5EF4-FFF2-40B4-BE49-F238E27FC236}">
                      <a16:creationId xmlns:a16="http://schemas.microsoft.com/office/drawing/2014/main" id="{E16B6BD6-1EA2-4CA9-A48C-5406A6986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1623">
                  <a:extLst>
                    <a:ext uri="{FF2B5EF4-FFF2-40B4-BE49-F238E27FC236}">
                      <a16:creationId xmlns:a16="http://schemas.microsoft.com/office/drawing/2014/main" id="{C2110878-09A4-424D-BF6B-4852E8870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1624">
                  <a:extLst>
                    <a:ext uri="{FF2B5EF4-FFF2-40B4-BE49-F238E27FC236}">
                      <a16:creationId xmlns:a16="http://schemas.microsoft.com/office/drawing/2014/main" id="{27F6AF62-CE25-4443-AA44-8D65DAC6C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1625">
                  <a:extLst>
                    <a:ext uri="{FF2B5EF4-FFF2-40B4-BE49-F238E27FC236}">
                      <a16:creationId xmlns:a16="http://schemas.microsoft.com/office/drawing/2014/main" id="{CE5F607E-76E6-4185-89AC-E1E58C116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1626">
                  <a:extLst>
                    <a:ext uri="{FF2B5EF4-FFF2-40B4-BE49-F238E27FC236}">
                      <a16:creationId xmlns:a16="http://schemas.microsoft.com/office/drawing/2014/main" id="{24218CB4-127D-4168-AA2C-991CA8C85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1627">
                  <a:extLst>
                    <a:ext uri="{FF2B5EF4-FFF2-40B4-BE49-F238E27FC236}">
                      <a16:creationId xmlns:a16="http://schemas.microsoft.com/office/drawing/2014/main" id="{9D78D5C2-115D-4F76-9FAC-A88999E31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1628">
                  <a:extLst>
                    <a:ext uri="{FF2B5EF4-FFF2-40B4-BE49-F238E27FC236}">
                      <a16:creationId xmlns:a16="http://schemas.microsoft.com/office/drawing/2014/main" id="{3D3C5611-F554-440C-9EE1-10A9F48B5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1629">
                  <a:extLst>
                    <a:ext uri="{FF2B5EF4-FFF2-40B4-BE49-F238E27FC236}">
                      <a16:creationId xmlns:a16="http://schemas.microsoft.com/office/drawing/2014/main" id="{57B616BF-466F-4FA8-8428-C9BFF1C51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1630">
                  <a:extLst>
                    <a:ext uri="{FF2B5EF4-FFF2-40B4-BE49-F238E27FC236}">
                      <a16:creationId xmlns:a16="http://schemas.microsoft.com/office/drawing/2014/main" id="{37808C82-1839-4C94-BA3B-8BC5D7B9C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9" name="Group 1832">
                <a:extLst>
                  <a:ext uri="{FF2B5EF4-FFF2-40B4-BE49-F238E27FC236}">
                    <a16:creationId xmlns:a16="http://schemas.microsoft.com/office/drawing/2014/main" id="{2F17210E-612E-4B1E-8969-F7DF7629DA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71" name="Freeform 1632">
                  <a:extLst>
                    <a:ext uri="{FF2B5EF4-FFF2-40B4-BE49-F238E27FC236}">
                      <a16:creationId xmlns:a16="http://schemas.microsoft.com/office/drawing/2014/main" id="{1D85092A-6827-4BB3-A8EC-012E00EC1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1633">
                  <a:extLst>
                    <a:ext uri="{FF2B5EF4-FFF2-40B4-BE49-F238E27FC236}">
                      <a16:creationId xmlns:a16="http://schemas.microsoft.com/office/drawing/2014/main" id="{9F5E465A-F214-4BBD-A95B-2CD66795A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1634">
                  <a:extLst>
                    <a:ext uri="{FF2B5EF4-FFF2-40B4-BE49-F238E27FC236}">
                      <a16:creationId xmlns:a16="http://schemas.microsoft.com/office/drawing/2014/main" id="{FD39F8C0-F5B2-4EEF-8D6D-4E5A2D31B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1635">
                  <a:extLst>
                    <a:ext uri="{FF2B5EF4-FFF2-40B4-BE49-F238E27FC236}">
                      <a16:creationId xmlns:a16="http://schemas.microsoft.com/office/drawing/2014/main" id="{144C8B04-78B2-4556-80AD-6346CE40F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1636">
                  <a:extLst>
                    <a:ext uri="{FF2B5EF4-FFF2-40B4-BE49-F238E27FC236}">
                      <a16:creationId xmlns:a16="http://schemas.microsoft.com/office/drawing/2014/main" id="{51DBB88A-0EE1-45BA-A602-A315A952E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1637">
                  <a:extLst>
                    <a:ext uri="{FF2B5EF4-FFF2-40B4-BE49-F238E27FC236}">
                      <a16:creationId xmlns:a16="http://schemas.microsoft.com/office/drawing/2014/main" id="{97222C4A-D514-480F-BAA9-D8AAED480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1638">
                  <a:extLst>
                    <a:ext uri="{FF2B5EF4-FFF2-40B4-BE49-F238E27FC236}">
                      <a16:creationId xmlns:a16="http://schemas.microsoft.com/office/drawing/2014/main" id="{6A59596A-33C7-43E5-8C5D-64A6D3810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1639">
                  <a:extLst>
                    <a:ext uri="{FF2B5EF4-FFF2-40B4-BE49-F238E27FC236}">
                      <a16:creationId xmlns:a16="http://schemas.microsoft.com/office/drawing/2014/main" id="{A2728441-2FFE-4292-9883-FC2D70EEC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1640">
                  <a:extLst>
                    <a:ext uri="{FF2B5EF4-FFF2-40B4-BE49-F238E27FC236}">
                      <a16:creationId xmlns:a16="http://schemas.microsoft.com/office/drawing/2014/main" id="{4F1E0E38-1017-4DFA-A07E-4B8693A97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1641">
                  <a:extLst>
                    <a:ext uri="{FF2B5EF4-FFF2-40B4-BE49-F238E27FC236}">
                      <a16:creationId xmlns:a16="http://schemas.microsoft.com/office/drawing/2014/main" id="{4B0B2B8B-FEB2-4AA5-84ED-45790C3B6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1642">
                  <a:extLst>
                    <a:ext uri="{FF2B5EF4-FFF2-40B4-BE49-F238E27FC236}">
                      <a16:creationId xmlns:a16="http://schemas.microsoft.com/office/drawing/2014/main" id="{5A91998B-8538-4730-8D7E-B8EC1BF08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1643">
                  <a:extLst>
                    <a:ext uri="{FF2B5EF4-FFF2-40B4-BE49-F238E27FC236}">
                      <a16:creationId xmlns:a16="http://schemas.microsoft.com/office/drawing/2014/main" id="{4DE34A3E-5CD7-486E-A21A-ECCA2F2F0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1644">
                  <a:extLst>
                    <a:ext uri="{FF2B5EF4-FFF2-40B4-BE49-F238E27FC236}">
                      <a16:creationId xmlns:a16="http://schemas.microsoft.com/office/drawing/2014/main" id="{B1B5910A-D218-4113-964E-3D215C475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1645">
                  <a:extLst>
                    <a:ext uri="{FF2B5EF4-FFF2-40B4-BE49-F238E27FC236}">
                      <a16:creationId xmlns:a16="http://schemas.microsoft.com/office/drawing/2014/main" id="{04752128-C717-4327-84A2-B78F64099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1646">
                  <a:extLst>
                    <a:ext uri="{FF2B5EF4-FFF2-40B4-BE49-F238E27FC236}">
                      <a16:creationId xmlns:a16="http://schemas.microsoft.com/office/drawing/2014/main" id="{EF0CF24B-34A4-4248-A5D1-A1B994DBA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1647">
                  <a:extLst>
                    <a:ext uri="{FF2B5EF4-FFF2-40B4-BE49-F238E27FC236}">
                      <a16:creationId xmlns:a16="http://schemas.microsoft.com/office/drawing/2014/main" id="{052DC969-BC5C-4DDD-BF55-8888412FD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1648">
                  <a:extLst>
                    <a:ext uri="{FF2B5EF4-FFF2-40B4-BE49-F238E27FC236}">
                      <a16:creationId xmlns:a16="http://schemas.microsoft.com/office/drawing/2014/main" id="{1311F626-DC7A-4639-966A-DD55DA4AD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1649">
                  <a:extLst>
                    <a:ext uri="{FF2B5EF4-FFF2-40B4-BE49-F238E27FC236}">
                      <a16:creationId xmlns:a16="http://schemas.microsoft.com/office/drawing/2014/main" id="{D62B7C30-D664-4C4D-AEF7-C82E421E1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1650">
                  <a:extLst>
                    <a:ext uri="{FF2B5EF4-FFF2-40B4-BE49-F238E27FC236}">
                      <a16:creationId xmlns:a16="http://schemas.microsoft.com/office/drawing/2014/main" id="{001E6F87-064C-45AA-8EDF-DB24A06A6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1651">
                  <a:extLst>
                    <a:ext uri="{FF2B5EF4-FFF2-40B4-BE49-F238E27FC236}">
                      <a16:creationId xmlns:a16="http://schemas.microsoft.com/office/drawing/2014/main" id="{9447D485-D5A8-4EEA-9D50-5FC21530C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1652">
                  <a:extLst>
                    <a:ext uri="{FF2B5EF4-FFF2-40B4-BE49-F238E27FC236}">
                      <a16:creationId xmlns:a16="http://schemas.microsoft.com/office/drawing/2014/main" id="{6E823936-6B13-4D6B-A676-0A25E3614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1653">
                  <a:extLst>
                    <a:ext uri="{FF2B5EF4-FFF2-40B4-BE49-F238E27FC236}">
                      <a16:creationId xmlns:a16="http://schemas.microsoft.com/office/drawing/2014/main" id="{96CB0279-3A51-457F-96E3-FA55B53A9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1654">
                  <a:extLst>
                    <a:ext uri="{FF2B5EF4-FFF2-40B4-BE49-F238E27FC236}">
                      <a16:creationId xmlns:a16="http://schemas.microsoft.com/office/drawing/2014/main" id="{4F3BCA32-BBB6-4354-A7A0-7047E1516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1655">
                  <a:extLst>
                    <a:ext uri="{FF2B5EF4-FFF2-40B4-BE49-F238E27FC236}">
                      <a16:creationId xmlns:a16="http://schemas.microsoft.com/office/drawing/2014/main" id="{EB91BA95-5645-47B3-A445-BCEB1D396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1656">
                  <a:extLst>
                    <a:ext uri="{FF2B5EF4-FFF2-40B4-BE49-F238E27FC236}">
                      <a16:creationId xmlns:a16="http://schemas.microsoft.com/office/drawing/2014/main" id="{35ED05D8-7F05-412E-BDAA-E8FF45A07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1657">
                  <a:extLst>
                    <a:ext uri="{FF2B5EF4-FFF2-40B4-BE49-F238E27FC236}">
                      <a16:creationId xmlns:a16="http://schemas.microsoft.com/office/drawing/2014/main" id="{374FE9C1-5853-40DB-8196-986D45725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1658">
                  <a:extLst>
                    <a:ext uri="{FF2B5EF4-FFF2-40B4-BE49-F238E27FC236}">
                      <a16:creationId xmlns:a16="http://schemas.microsoft.com/office/drawing/2014/main" id="{300B0CFC-F6BA-406B-9207-C0042E836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1659">
                  <a:extLst>
                    <a:ext uri="{FF2B5EF4-FFF2-40B4-BE49-F238E27FC236}">
                      <a16:creationId xmlns:a16="http://schemas.microsoft.com/office/drawing/2014/main" id="{CE0C4187-D022-42CC-BF05-BEA40E11C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1660">
                  <a:extLst>
                    <a:ext uri="{FF2B5EF4-FFF2-40B4-BE49-F238E27FC236}">
                      <a16:creationId xmlns:a16="http://schemas.microsoft.com/office/drawing/2014/main" id="{82755620-2CB9-4ADA-8295-DEB6B0551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1661">
                  <a:extLst>
                    <a:ext uri="{FF2B5EF4-FFF2-40B4-BE49-F238E27FC236}">
                      <a16:creationId xmlns:a16="http://schemas.microsoft.com/office/drawing/2014/main" id="{B1C7F13A-D5A8-4DA3-B1E3-644822057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1662">
                  <a:extLst>
                    <a:ext uri="{FF2B5EF4-FFF2-40B4-BE49-F238E27FC236}">
                      <a16:creationId xmlns:a16="http://schemas.microsoft.com/office/drawing/2014/main" id="{71331A2D-6E68-43B9-8FCF-7D2B445D4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1663">
                  <a:extLst>
                    <a:ext uri="{FF2B5EF4-FFF2-40B4-BE49-F238E27FC236}">
                      <a16:creationId xmlns:a16="http://schemas.microsoft.com/office/drawing/2014/main" id="{56015A07-33A8-493C-A5F0-F8B220B1E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1664">
                  <a:extLst>
                    <a:ext uri="{FF2B5EF4-FFF2-40B4-BE49-F238E27FC236}">
                      <a16:creationId xmlns:a16="http://schemas.microsoft.com/office/drawing/2014/main" id="{9FCA482C-1791-47ED-BD25-4E8493248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1665">
                  <a:extLst>
                    <a:ext uri="{FF2B5EF4-FFF2-40B4-BE49-F238E27FC236}">
                      <a16:creationId xmlns:a16="http://schemas.microsoft.com/office/drawing/2014/main" id="{F298476D-DAB5-4538-881C-1C4C06A0A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1666">
                  <a:extLst>
                    <a:ext uri="{FF2B5EF4-FFF2-40B4-BE49-F238E27FC236}">
                      <a16:creationId xmlns:a16="http://schemas.microsoft.com/office/drawing/2014/main" id="{DC6DA38D-19E2-471F-ACF2-9CBC0B503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1667">
                  <a:extLst>
                    <a:ext uri="{FF2B5EF4-FFF2-40B4-BE49-F238E27FC236}">
                      <a16:creationId xmlns:a16="http://schemas.microsoft.com/office/drawing/2014/main" id="{99F5461D-3F12-45DD-B476-46E5F826E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1668">
                  <a:extLst>
                    <a:ext uri="{FF2B5EF4-FFF2-40B4-BE49-F238E27FC236}">
                      <a16:creationId xmlns:a16="http://schemas.microsoft.com/office/drawing/2014/main" id="{E379D13F-EAD5-48ED-BFC2-19A9E11B2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1669">
                  <a:extLst>
                    <a:ext uri="{FF2B5EF4-FFF2-40B4-BE49-F238E27FC236}">
                      <a16:creationId xmlns:a16="http://schemas.microsoft.com/office/drawing/2014/main" id="{F3B3C791-8E05-4ABE-9D44-41A4FFABD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1670">
                  <a:extLst>
                    <a:ext uri="{FF2B5EF4-FFF2-40B4-BE49-F238E27FC236}">
                      <a16:creationId xmlns:a16="http://schemas.microsoft.com/office/drawing/2014/main" id="{C0B3314B-6FBF-4F48-8F26-B2E6B1D88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1671">
                  <a:extLst>
                    <a:ext uri="{FF2B5EF4-FFF2-40B4-BE49-F238E27FC236}">
                      <a16:creationId xmlns:a16="http://schemas.microsoft.com/office/drawing/2014/main" id="{9B35C039-14D0-4A41-9D10-10E6D906C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1672">
                  <a:extLst>
                    <a:ext uri="{FF2B5EF4-FFF2-40B4-BE49-F238E27FC236}">
                      <a16:creationId xmlns:a16="http://schemas.microsoft.com/office/drawing/2014/main" id="{48D2B0D0-D670-4549-9CF0-292F2768E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1673">
                  <a:extLst>
                    <a:ext uri="{FF2B5EF4-FFF2-40B4-BE49-F238E27FC236}">
                      <a16:creationId xmlns:a16="http://schemas.microsoft.com/office/drawing/2014/main" id="{FBC831DD-5FF0-4203-9654-1CF027DC5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1674">
                  <a:extLst>
                    <a:ext uri="{FF2B5EF4-FFF2-40B4-BE49-F238E27FC236}">
                      <a16:creationId xmlns:a16="http://schemas.microsoft.com/office/drawing/2014/main" id="{2786325B-7B9B-4612-9EB4-E88E8DF7D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675">
                  <a:extLst>
                    <a:ext uri="{FF2B5EF4-FFF2-40B4-BE49-F238E27FC236}">
                      <a16:creationId xmlns:a16="http://schemas.microsoft.com/office/drawing/2014/main" id="{C6BF35EA-0BBB-4EAA-83C9-5BF8F3108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676">
                  <a:extLst>
                    <a:ext uri="{FF2B5EF4-FFF2-40B4-BE49-F238E27FC236}">
                      <a16:creationId xmlns:a16="http://schemas.microsoft.com/office/drawing/2014/main" id="{9102B27C-6433-470D-9190-DEB49DB24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1677">
                  <a:extLst>
                    <a:ext uri="{FF2B5EF4-FFF2-40B4-BE49-F238E27FC236}">
                      <a16:creationId xmlns:a16="http://schemas.microsoft.com/office/drawing/2014/main" id="{7F153C16-A766-4F21-AFFF-CAE28127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 1678">
                  <a:extLst>
                    <a:ext uri="{FF2B5EF4-FFF2-40B4-BE49-F238E27FC236}">
                      <a16:creationId xmlns:a16="http://schemas.microsoft.com/office/drawing/2014/main" id="{4603EDDB-1946-430E-95B6-CCC9C2679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1679">
                  <a:extLst>
                    <a:ext uri="{FF2B5EF4-FFF2-40B4-BE49-F238E27FC236}">
                      <a16:creationId xmlns:a16="http://schemas.microsoft.com/office/drawing/2014/main" id="{8241DE7D-7036-4F54-BF45-44C164AD0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1680">
                  <a:extLst>
                    <a:ext uri="{FF2B5EF4-FFF2-40B4-BE49-F238E27FC236}">
                      <a16:creationId xmlns:a16="http://schemas.microsoft.com/office/drawing/2014/main" id="{85BD6154-AE76-462C-8362-306952689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1681">
                  <a:extLst>
                    <a:ext uri="{FF2B5EF4-FFF2-40B4-BE49-F238E27FC236}">
                      <a16:creationId xmlns:a16="http://schemas.microsoft.com/office/drawing/2014/main" id="{E767B55F-FF5E-41B0-8B06-49F3B713C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1682">
                  <a:extLst>
                    <a:ext uri="{FF2B5EF4-FFF2-40B4-BE49-F238E27FC236}">
                      <a16:creationId xmlns:a16="http://schemas.microsoft.com/office/drawing/2014/main" id="{E91202BA-F736-494D-99CC-67D7D4DCD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1683">
                  <a:extLst>
                    <a:ext uri="{FF2B5EF4-FFF2-40B4-BE49-F238E27FC236}">
                      <a16:creationId xmlns:a16="http://schemas.microsoft.com/office/drawing/2014/main" id="{39631D3F-CD8E-4BC7-8CB9-392817D83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1684">
                  <a:extLst>
                    <a:ext uri="{FF2B5EF4-FFF2-40B4-BE49-F238E27FC236}">
                      <a16:creationId xmlns:a16="http://schemas.microsoft.com/office/drawing/2014/main" id="{A0038883-F7B7-4AF9-8507-E6B9D129A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1685">
                  <a:extLst>
                    <a:ext uri="{FF2B5EF4-FFF2-40B4-BE49-F238E27FC236}">
                      <a16:creationId xmlns:a16="http://schemas.microsoft.com/office/drawing/2014/main" id="{2C3716AE-69E3-4A90-975B-F6EFF2A16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1686">
                  <a:extLst>
                    <a:ext uri="{FF2B5EF4-FFF2-40B4-BE49-F238E27FC236}">
                      <a16:creationId xmlns:a16="http://schemas.microsoft.com/office/drawing/2014/main" id="{CD13563B-81B2-47C1-B8D2-34A231CD4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1687">
                  <a:extLst>
                    <a:ext uri="{FF2B5EF4-FFF2-40B4-BE49-F238E27FC236}">
                      <a16:creationId xmlns:a16="http://schemas.microsoft.com/office/drawing/2014/main" id="{737CAF41-BC61-4BDE-B04A-531B0304D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1688">
                  <a:extLst>
                    <a:ext uri="{FF2B5EF4-FFF2-40B4-BE49-F238E27FC236}">
                      <a16:creationId xmlns:a16="http://schemas.microsoft.com/office/drawing/2014/main" id="{9F9ECE59-0761-4040-8B3F-A3AEEF319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1689">
                  <a:extLst>
                    <a:ext uri="{FF2B5EF4-FFF2-40B4-BE49-F238E27FC236}">
                      <a16:creationId xmlns:a16="http://schemas.microsoft.com/office/drawing/2014/main" id="{C51D95E2-C7D8-4D54-B9F5-DFCFC4A26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 1690">
                  <a:extLst>
                    <a:ext uri="{FF2B5EF4-FFF2-40B4-BE49-F238E27FC236}">
                      <a16:creationId xmlns:a16="http://schemas.microsoft.com/office/drawing/2014/main" id="{81881882-6998-4115-95F4-A2710EEFB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691">
                  <a:extLst>
                    <a:ext uri="{FF2B5EF4-FFF2-40B4-BE49-F238E27FC236}">
                      <a16:creationId xmlns:a16="http://schemas.microsoft.com/office/drawing/2014/main" id="{4B7964CB-231A-402C-A31D-D32646F2A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692">
                  <a:extLst>
                    <a:ext uri="{FF2B5EF4-FFF2-40B4-BE49-F238E27FC236}">
                      <a16:creationId xmlns:a16="http://schemas.microsoft.com/office/drawing/2014/main" id="{5936CE4B-2FE6-4D26-B53D-91DC7BEE3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 1693">
                  <a:extLst>
                    <a:ext uri="{FF2B5EF4-FFF2-40B4-BE49-F238E27FC236}">
                      <a16:creationId xmlns:a16="http://schemas.microsoft.com/office/drawing/2014/main" id="{580B1C1C-1BD7-46B6-B33E-D45B58270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694">
                  <a:extLst>
                    <a:ext uri="{FF2B5EF4-FFF2-40B4-BE49-F238E27FC236}">
                      <a16:creationId xmlns:a16="http://schemas.microsoft.com/office/drawing/2014/main" id="{21D490BD-D476-47C1-90B4-C01F0D3FB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1695">
                  <a:extLst>
                    <a:ext uri="{FF2B5EF4-FFF2-40B4-BE49-F238E27FC236}">
                      <a16:creationId xmlns:a16="http://schemas.microsoft.com/office/drawing/2014/main" id="{D325AFFC-DF13-492C-BDCE-FFFA7E44D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1696">
                  <a:extLst>
                    <a:ext uri="{FF2B5EF4-FFF2-40B4-BE49-F238E27FC236}">
                      <a16:creationId xmlns:a16="http://schemas.microsoft.com/office/drawing/2014/main" id="{8A32F255-E880-4527-9C35-8E76CE17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1697">
                  <a:extLst>
                    <a:ext uri="{FF2B5EF4-FFF2-40B4-BE49-F238E27FC236}">
                      <a16:creationId xmlns:a16="http://schemas.microsoft.com/office/drawing/2014/main" id="{026B020E-B647-4113-A70C-86985F4E0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Freeform 1698">
                  <a:extLst>
                    <a:ext uri="{FF2B5EF4-FFF2-40B4-BE49-F238E27FC236}">
                      <a16:creationId xmlns:a16="http://schemas.microsoft.com/office/drawing/2014/main" id="{D7A57957-8BE6-48DB-8EEA-6F55C37EF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Freeform 1699">
                  <a:extLst>
                    <a:ext uri="{FF2B5EF4-FFF2-40B4-BE49-F238E27FC236}">
                      <a16:creationId xmlns:a16="http://schemas.microsoft.com/office/drawing/2014/main" id="{6A138027-25EF-4469-BF5C-7BC66CE41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Freeform 1700">
                  <a:extLst>
                    <a:ext uri="{FF2B5EF4-FFF2-40B4-BE49-F238E27FC236}">
                      <a16:creationId xmlns:a16="http://schemas.microsoft.com/office/drawing/2014/main" id="{7AA3D03C-5A59-4281-B651-C24A8DB85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 1701">
                  <a:extLst>
                    <a:ext uri="{FF2B5EF4-FFF2-40B4-BE49-F238E27FC236}">
                      <a16:creationId xmlns:a16="http://schemas.microsoft.com/office/drawing/2014/main" id="{6B6CD0B5-41A0-4C38-B91A-166EFF40E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 1702">
                  <a:extLst>
                    <a:ext uri="{FF2B5EF4-FFF2-40B4-BE49-F238E27FC236}">
                      <a16:creationId xmlns:a16="http://schemas.microsoft.com/office/drawing/2014/main" id="{23D76991-BD4E-4284-8B08-375106CD4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reeform 1703">
                  <a:extLst>
                    <a:ext uri="{FF2B5EF4-FFF2-40B4-BE49-F238E27FC236}">
                      <a16:creationId xmlns:a16="http://schemas.microsoft.com/office/drawing/2014/main" id="{E260590B-976E-4DE5-88C5-DF3F40E16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1704">
                  <a:extLst>
                    <a:ext uri="{FF2B5EF4-FFF2-40B4-BE49-F238E27FC236}">
                      <a16:creationId xmlns:a16="http://schemas.microsoft.com/office/drawing/2014/main" id="{586D3F73-8813-45C1-BD16-FD3F0CE79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1705">
                  <a:extLst>
                    <a:ext uri="{FF2B5EF4-FFF2-40B4-BE49-F238E27FC236}">
                      <a16:creationId xmlns:a16="http://schemas.microsoft.com/office/drawing/2014/main" id="{A1BA1191-E3D7-4044-9E8C-589B91A7D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1706">
                  <a:extLst>
                    <a:ext uri="{FF2B5EF4-FFF2-40B4-BE49-F238E27FC236}">
                      <a16:creationId xmlns:a16="http://schemas.microsoft.com/office/drawing/2014/main" id="{CB3A789C-DB06-4DF7-BEC5-BEC748502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 1707">
                  <a:extLst>
                    <a:ext uri="{FF2B5EF4-FFF2-40B4-BE49-F238E27FC236}">
                      <a16:creationId xmlns:a16="http://schemas.microsoft.com/office/drawing/2014/main" id="{CEC4F632-B542-4619-899D-810583421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Freeform 1708">
                  <a:extLst>
                    <a:ext uri="{FF2B5EF4-FFF2-40B4-BE49-F238E27FC236}">
                      <a16:creationId xmlns:a16="http://schemas.microsoft.com/office/drawing/2014/main" id="{711A91E4-F410-4D97-ABE9-AC6DDF3DE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Freeform 1709">
                  <a:extLst>
                    <a:ext uri="{FF2B5EF4-FFF2-40B4-BE49-F238E27FC236}">
                      <a16:creationId xmlns:a16="http://schemas.microsoft.com/office/drawing/2014/main" id="{0ADF5DD8-C1B1-4B3D-86E1-89AA708C8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reeform 1710">
                  <a:extLst>
                    <a:ext uri="{FF2B5EF4-FFF2-40B4-BE49-F238E27FC236}">
                      <a16:creationId xmlns:a16="http://schemas.microsoft.com/office/drawing/2014/main" id="{4068BD7C-C0AD-4AC3-9755-4AA218F4E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reeform 1711">
                  <a:extLst>
                    <a:ext uri="{FF2B5EF4-FFF2-40B4-BE49-F238E27FC236}">
                      <a16:creationId xmlns:a16="http://schemas.microsoft.com/office/drawing/2014/main" id="{077D9634-E93E-418F-BB6A-1802D9955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1712">
                  <a:extLst>
                    <a:ext uri="{FF2B5EF4-FFF2-40B4-BE49-F238E27FC236}">
                      <a16:creationId xmlns:a16="http://schemas.microsoft.com/office/drawing/2014/main" id="{83802268-E740-45A6-8A9C-CDF9BCBB6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1713">
                  <a:extLst>
                    <a:ext uri="{FF2B5EF4-FFF2-40B4-BE49-F238E27FC236}">
                      <a16:creationId xmlns:a16="http://schemas.microsoft.com/office/drawing/2014/main" id="{08499CF8-4A4D-43BA-9109-56B394F88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1714">
                  <a:extLst>
                    <a:ext uri="{FF2B5EF4-FFF2-40B4-BE49-F238E27FC236}">
                      <a16:creationId xmlns:a16="http://schemas.microsoft.com/office/drawing/2014/main" id="{1D4902FF-7221-4C98-82A6-D9059581A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Freeform 1715">
                  <a:extLst>
                    <a:ext uri="{FF2B5EF4-FFF2-40B4-BE49-F238E27FC236}">
                      <a16:creationId xmlns:a16="http://schemas.microsoft.com/office/drawing/2014/main" id="{1A4C36F1-3018-4930-97F3-924143E8D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reeform 1716">
                  <a:extLst>
                    <a:ext uri="{FF2B5EF4-FFF2-40B4-BE49-F238E27FC236}">
                      <a16:creationId xmlns:a16="http://schemas.microsoft.com/office/drawing/2014/main" id="{B16A60DF-F01D-4937-9BDD-CEC337193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reeform 1717">
                  <a:extLst>
                    <a:ext uri="{FF2B5EF4-FFF2-40B4-BE49-F238E27FC236}">
                      <a16:creationId xmlns:a16="http://schemas.microsoft.com/office/drawing/2014/main" id="{6B443256-377B-47C3-8976-724FEDC8C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Freeform 1718">
                  <a:extLst>
                    <a:ext uri="{FF2B5EF4-FFF2-40B4-BE49-F238E27FC236}">
                      <a16:creationId xmlns:a16="http://schemas.microsoft.com/office/drawing/2014/main" id="{D1C72792-77C2-4A83-9E47-E28E48052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Freeform 1719">
                  <a:extLst>
                    <a:ext uri="{FF2B5EF4-FFF2-40B4-BE49-F238E27FC236}">
                      <a16:creationId xmlns:a16="http://schemas.microsoft.com/office/drawing/2014/main" id="{246053A2-5707-4599-A2F8-6067E9327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1720">
                  <a:extLst>
                    <a:ext uri="{FF2B5EF4-FFF2-40B4-BE49-F238E27FC236}">
                      <a16:creationId xmlns:a16="http://schemas.microsoft.com/office/drawing/2014/main" id="{8315E712-A4AB-41B8-9A11-6FBEC4C56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1721">
                  <a:extLst>
                    <a:ext uri="{FF2B5EF4-FFF2-40B4-BE49-F238E27FC236}">
                      <a16:creationId xmlns:a16="http://schemas.microsoft.com/office/drawing/2014/main" id="{C201799A-173B-48EB-94D2-D9DA7EBDE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1722">
                  <a:extLst>
                    <a:ext uri="{FF2B5EF4-FFF2-40B4-BE49-F238E27FC236}">
                      <a16:creationId xmlns:a16="http://schemas.microsoft.com/office/drawing/2014/main" id="{98ACF826-BF00-4A1D-9178-347D2BB2B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Freeform 1723">
                  <a:extLst>
                    <a:ext uri="{FF2B5EF4-FFF2-40B4-BE49-F238E27FC236}">
                      <a16:creationId xmlns:a16="http://schemas.microsoft.com/office/drawing/2014/main" id="{30681125-7D71-4B52-B59A-55480BA36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Freeform 1724">
                  <a:extLst>
                    <a:ext uri="{FF2B5EF4-FFF2-40B4-BE49-F238E27FC236}">
                      <a16:creationId xmlns:a16="http://schemas.microsoft.com/office/drawing/2014/main" id="{BD1E2678-8E44-4885-94DF-A19C1123A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Freeform 1725">
                  <a:extLst>
                    <a:ext uri="{FF2B5EF4-FFF2-40B4-BE49-F238E27FC236}">
                      <a16:creationId xmlns:a16="http://schemas.microsoft.com/office/drawing/2014/main" id="{A927B4C3-BA70-4398-A06B-82686A122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Freeform 1726">
                  <a:extLst>
                    <a:ext uri="{FF2B5EF4-FFF2-40B4-BE49-F238E27FC236}">
                      <a16:creationId xmlns:a16="http://schemas.microsoft.com/office/drawing/2014/main" id="{7CB5A554-7B2E-4364-8410-B0BF3B7F8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Freeform 1727">
                  <a:extLst>
                    <a:ext uri="{FF2B5EF4-FFF2-40B4-BE49-F238E27FC236}">
                      <a16:creationId xmlns:a16="http://schemas.microsoft.com/office/drawing/2014/main" id="{02071907-4722-4963-989E-D7A42B2F5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1728">
                  <a:extLst>
                    <a:ext uri="{FF2B5EF4-FFF2-40B4-BE49-F238E27FC236}">
                      <a16:creationId xmlns:a16="http://schemas.microsoft.com/office/drawing/2014/main" id="{7A85888D-A2B4-4C71-B70E-BD6DA804E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1729">
                  <a:extLst>
                    <a:ext uri="{FF2B5EF4-FFF2-40B4-BE49-F238E27FC236}">
                      <a16:creationId xmlns:a16="http://schemas.microsoft.com/office/drawing/2014/main" id="{61A8E2C9-9FC7-4712-9449-87A0A2A5B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1730">
                  <a:extLst>
                    <a:ext uri="{FF2B5EF4-FFF2-40B4-BE49-F238E27FC236}">
                      <a16:creationId xmlns:a16="http://schemas.microsoft.com/office/drawing/2014/main" id="{BAFF6F90-A596-4129-882E-EF4361BEB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1731">
                  <a:extLst>
                    <a:ext uri="{FF2B5EF4-FFF2-40B4-BE49-F238E27FC236}">
                      <a16:creationId xmlns:a16="http://schemas.microsoft.com/office/drawing/2014/main" id="{1B85E764-9702-4791-8B06-4CDB55511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1732">
                  <a:extLst>
                    <a:ext uri="{FF2B5EF4-FFF2-40B4-BE49-F238E27FC236}">
                      <a16:creationId xmlns:a16="http://schemas.microsoft.com/office/drawing/2014/main" id="{327AFFCA-6A48-4AA7-81B9-499676EDD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1733">
                  <a:extLst>
                    <a:ext uri="{FF2B5EF4-FFF2-40B4-BE49-F238E27FC236}">
                      <a16:creationId xmlns:a16="http://schemas.microsoft.com/office/drawing/2014/main" id="{A858A5D1-BF9D-4C35-AC9C-184CBF3D3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1734">
                  <a:extLst>
                    <a:ext uri="{FF2B5EF4-FFF2-40B4-BE49-F238E27FC236}">
                      <a16:creationId xmlns:a16="http://schemas.microsoft.com/office/drawing/2014/main" id="{8B4F9CF9-563B-40F7-B7D4-8EC57CC3D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1735">
                  <a:extLst>
                    <a:ext uri="{FF2B5EF4-FFF2-40B4-BE49-F238E27FC236}">
                      <a16:creationId xmlns:a16="http://schemas.microsoft.com/office/drawing/2014/main" id="{54310D90-D378-4966-8093-4C0331637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1736">
                  <a:extLst>
                    <a:ext uri="{FF2B5EF4-FFF2-40B4-BE49-F238E27FC236}">
                      <a16:creationId xmlns:a16="http://schemas.microsoft.com/office/drawing/2014/main" id="{0BA5DD2F-6DCC-44BA-B422-D477023A7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1737">
                  <a:extLst>
                    <a:ext uri="{FF2B5EF4-FFF2-40B4-BE49-F238E27FC236}">
                      <a16:creationId xmlns:a16="http://schemas.microsoft.com/office/drawing/2014/main" id="{1EF0D32B-416A-444D-9D4B-430B9F9BA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1738">
                  <a:extLst>
                    <a:ext uri="{FF2B5EF4-FFF2-40B4-BE49-F238E27FC236}">
                      <a16:creationId xmlns:a16="http://schemas.microsoft.com/office/drawing/2014/main" id="{2EE98C8F-977C-4087-A098-BEE7BEC66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1739">
                  <a:extLst>
                    <a:ext uri="{FF2B5EF4-FFF2-40B4-BE49-F238E27FC236}">
                      <a16:creationId xmlns:a16="http://schemas.microsoft.com/office/drawing/2014/main" id="{141934B6-80F1-4A6A-A0FB-CF18D792B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1740">
                  <a:extLst>
                    <a:ext uri="{FF2B5EF4-FFF2-40B4-BE49-F238E27FC236}">
                      <a16:creationId xmlns:a16="http://schemas.microsoft.com/office/drawing/2014/main" id="{CADF26C8-8060-4242-ABEE-DE0471C79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1741">
                  <a:extLst>
                    <a:ext uri="{FF2B5EF4-FFF2-40B4-BE49-F238E27FC236}">
                      <a16:creationId xmlns:a16="http://schemas.microsoft.com/office/drawing/2014/main" id="{2735A07A-256C-43E9-87D4-6A355133A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1742">
                  <a:extLst>
                    <a:ext uri="{FF2B5EF4-FFF2-40B4-BE49-F238E27FC236}">
                      <a16:creationId xmlns:a16="http://schemas.microsoft.com/office/drawing/2014/main" id="{6A9E4088-1A68-4F24-81C8-225A0CB41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1743">
                  <a:extLst>
                    <a:ext uri="{FF2B5EF4-FFF2-40B4-BE49-F238E27FC236}">
                      <a16:creationId xmlns:a16="http://schemas.microsoft.com/office/drawing/2014/main" id="{0FC73564-D79B-4776-BD17-BEE355DA1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1744">
                  <a:extLst>
                    <a:ext uri="{FF2B5EF4-FFF2-40B4-BE49-F238E27FC236}">
                      <a16:creationId xmlns:a16="http://schemas.microsoft.com/office/drawing/2014/main" id="{A43F0218-F204-4953-B432-D92615DF9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1745">
                  <a:extLst>
                    <a:ext uri="{FF2B5EF4-FFF2-40B4-BE49-F238E27FC236}">
                      <a16:creationId xmlns:a16="http://schemas.microsoft.com/office/drawing/2014/main" id="{82CE1F80-2BB2-483A-9015-8283E0D82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1746">
                  <a:extLst>
                    <a:ext uri="{FF2B5EF4-FFF2-40B4-BE49-F238E27FC236}">
                      <a16:creationId xmlns:a16="http://schemas.microsoft.com/office/drawing/2014/main" id="{5BB3B1F7-601D-4242-80B3-C8FFED45C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Freeform 1747">
                  <a:extLst>
                    <a:ext uri="{FF2B5EF4-FFF2-40B4-BE49-F238E27FC236}">
                      <a16:creationId xmlns:a16="http://schemas.microsoft.com/office/drawing/2014/main" id="{BDE8DCB7-44B9-44AD-82DB-6C24D84A7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1748">
                  <a:extLst>
                    <a:ext uri="{FF2B5EF4-FFF2-40B4-BE49-F238E27FC236}">
                      <a16:creationId xmlns:a16="http://schemas.microsoft.com/office/drawing/2014/main" id="{5217EC7F-9DB8-4D64-817C-E7ED9A825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1749">
                  <a:extLst>
                    <a:ext uri="{FF2B5EF4-FFF2-40B4-BE49-F238E27FC236}">
                      <a16:creationId xmlns:a16="http://schemas.microsoft.com/office/drawing/2014/main" id="{74EAF9E2-166D-4A3E-87BB-FD5305CD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1750">
                  <a:extLst>
                    <a:ext uri="{FF2B5EF4-FFF2-40B4-BE49-F238E27FC236}">
                      <a16:creationId xmlns:a16="http://schemas.microsoft.com/office/drawing/2014/main" id="{9EFA1185-0F74-4770-BFC5-95BE51B8F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1751">
                  <a:extLst>
                    <a:ext uri="{FF2B5EF4-FFF2-40B4-BE49-F238E27FC236}">
                      <a16:creationId xmlns:a16="http://schemas.microsoft.com/office/drawing/2014/main" id="{F37677FB-24B1-4811-854A-7E4654D79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1752">
                  <a:extLst>
                    <a:ext uri="{FF2B5EF4-FFF2-40B4-BE49-F238E27FC236}">
                      <a16:creationId xmlns:a16="http://schemas.microsoft.com/office/drawing/2014/main" id="{5B15994C-7A01-4BF8-BCEA-C2CB8B344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1753">
                  <a:extLst>
                    <a:ext uri="{FF2B5EF4-FFF2-40B4-BE49-F238E27FC236}">
                      <a16:creationId xmlns:a16="http://schemas.microsoft.com/office/drawing/2014/main" id="{CAF3CE85-4DC9-4C8B-8A05-BBE97F9D1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1754">
                  <a:extLst>
                    <a:ext uri="{FF2B5EF4-FFF2-40B4-BE49-F238E27FC236}">
                      <a16:creationId xmlns:a16="http://schemas.microsoft.com/office/drawing/2014/main" id="{A843FA35-4D8F-4507-A9FD-609F70050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Freeform 1755">
                  <a:extLst>
                    <a:ext uri="{FF2B5EF4-FFF2-40B4-BE49-F238E27FC236}">
                      <a16:creationId xmlns:a16="http://schemas.microsoft.com/office/drawing/2014/main" id="{E83EAA20-E6E4-4F12-A7B4-55A513D80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Freeform 1756">
                  <a:extLst>
                    <a:ext uri="{FF2B5EF4-FFF2-40B4-BE49-F238E27FC236}">
                      <a16:creationId xmlns:a16="http://schemas.microsoft.com/office/drawing/2014/main" id="{1FCC7F8F-6B21-47D2-AC9E-D6742131D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Freeform 1757">
                  <a:extLst>
                    <a:ext uri="{FF2B5EF4-FFF2-40B4-BE49-F238E27FC236}">
                      <a16:creationId xmlns:a16="http://schemas.microsoft.com/office/drawing/2014/main" id="{8911F06A-4710-4D09-9DF1-172AFDC82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Freeform 1758">
                  <a:extLst>
                    <a:ext uri="{FF2B5EF4-FFF2-40B4-BE49-F238E27FC236}">
                      <a16:creationId xmlns:a16="http://schemas.microsoft.com/office/drawing/2014/main" id="{E5983D57-AC8B-4986-9419-C8D779FB1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1759">
                  <a:extLst>
                    <a:ext uri="{FF2B5EF4-FFF2-40B4-BE49-F238E27FC236}">
                      <a16:creationId xmlns:a16="http://schemas.microsoft.com/office/drawing/2014/main" id="{DED9EAC1-A1D5-43CE-87A6-00BAB48F6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1760">
                  <a:extLst>
                    <a:ext uri="{FF2B5EF4-FFF2-40B4-BE49-F238E27FC236}">
                      <a16:creationId xmlns:a16="http://schemas.microsoft.com/office/drawing/2014/main" id="{95838577-D073-4C6B-9883-BC4C20D50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1761">
                  <a:extLst>
                    <a:ext uri="{FF2B5EF4-FFF2-40B4-BE49-F238E27FC236}">
                      <a16:creationId xmlns:a16="http://schemas.microsoft.com/office/drawing/2014/main" id="{82BCB923-8FE9-44B6-ABE8-C6099558B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Freeform 1762">
                  <a:extLst>
                    <a:ext uri="{FF2B5EF4-FFF2-40B4-BE49-F238E27FC236}">
                      <a16:creationId xmlns:a16="http://schemas.microsoft.com/office/drawing/2014/main" id="{CD32AB89-CB4C-4FB9-BB4E-8AC44A356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Freeform 1763">
                  <a:extLst>
                    <a:ext uri="{FF2B5EF4-FFF2-40B4-BE49-F238E27FC236}">
                      <a16:creationId xmlns:a16="http://schemas.microsoft.com/office/drawing/2014/main" id="{7AC9F072-6AE2-4FD6-975C-29444B8B6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Freeform 1764">
                  <a:extLst>
                    <a:ext uri="{FF2B5EF4-FFF2-40B4-BE49-F238E27FC236}">
                      <a16:creationId xmlns:a16="http://schemas.microsoft.com/office/drawing/2014/main" id="{9A2ACF4F-13B5-4F4D-99AD-8B9747154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Freeform 1765">
                  <a:extLst>
                    <a:ext uri="{FF2B5EF4-FFF2-40B4-BE49-F238E27FC236}">
                      <a16:creationId xmlns:a16="http://schemas.microsoft.com/office/drawing/2014/main" id="{597021BC-1B69-483E-9A05-C6F0594CB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Freeform 1766">
                  <a:extLst>
                    <a:ext uri="{FF2B5EF4-FFF2-40B4-BE49-F238E27FC236}">
                      <a16:creationId xmlns:a16="http://schemas.microsoft.com/office/drawing/2014/main" id="{9F8F80B5-F7CD-45DD-B233-25CA19645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1767">
                  <a:extLst>
                    <a:ext uri="{FF2B5EF4-FFF2-40B4-BE49-F238E27FC236}">
                      <a16:creationId xmlns:a16="http://schemas.microsoft.com/office/drawing/2014/main" id="{915A06B2-7E82-4579-A4E0-2C35758B0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1768">
                  <a:extLst>
                    <a:ext uri="{FF2B5EF4-FFF2-40B4-BE49-F238E27FC236}">
                      <a16:creationId xmlns:a16="http://schemas.microsoft.com/office/drawing/2014/main" id="{1CFC557D-B730-4868-B7D4-D0534C8E5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1769">
                  <a:extLst>
                    <a:ext uri="{FF2B5EF4-FFF2-40B4-BE49-F238E27FC236}">
                      <a16:creationId xmlns:a16="http://schemas.microsoft.com/office/drawing/2014/main" id="{FFA59BEC-9396-46E1-BFC1-83708EA7A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Freeform 1770">
                  <a:extLst>
                    <a:ext uri="{FF2B5EF4-FFF2-40B4-BE49-F238E27FC236}">
                      <a16:creationId xmlns:a16="http://schemas.microsoft.com/office/drawing/2014/main" id="{EFD09E44-7B8C-4982-8888-915CE6EC0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Freeform 1771">
                  <a:extLst>
                    <a:ext uri="{FF2B5EF4-FFF2-40B4-BE49-F238E27FC236}">
                      <a16:creationId xmlns:a16="http://schemas.microsoft.com/office/drawing/2014/main" id="{C996F3D0-450D-4F4B-BCAC-1784B0DAF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Freeform 1772">
                  <a:extLst>
                    <a:ext uri="{FF2B5EF4-FFF2-40B4-BE49-F238E27FC236}">
                      <a16:creationId xmlns:a16="http://schemas.microsoft.com/office/drawing/2014/main" id="{8E288C7C-D2C8-4A75-AD93-7EFC9C892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Freeform 1773">
                  <a:extLst>
                    <a:ext uri="{FF2B5EF4-FFF2-40B4-BE49-F238E27FC236}">
                      <a16:creationId xmlns:a16="http://schemas.microsoft.com/office/drawing/2014/main" id="{AD50B9E6-DC44-4633-9DCF-FA97C06B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Freeform 1774">
                  <a:extLst>
                    <a:ext uri="{FF2B5EF4-FFF2-40B4-BE49-F238E27FC236}">
                      <a16:creationId xmlns:a16="http://schemas.microsoft.com/office/drawing/2014/main" id="{383BB6E3-6BF0-4162-9F2B-8ABAA8C83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Freeform 1775">
                  <a:extLst>
                    <a:ext uri="{FF2B5EF4-FFF2-40B4-BE49-F238E27FC236}">
                      <a16:creationId xmlns:a16="http://schemas.microsoft.com/office/drawing/2014/main" id="{C53BB170-6B9C-406B-8DDA-B7989D559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Freeform 1776">
                  <a:extLst>
                    <a:ext uri="{FF2B5EF4-FFF2-40B4-BE49-F238E27FC236}">
                      <a16:creationId xmlns:a16="http://schemas.microsoft.com/office/drawing/2014/main" id="{D380C074-520A-4F00-8AF8-FCB85F03F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Freeform 1777">
                  <a:extLst>
                    <a:ext uri="{FF2B5EF4-FFF2-40B4-BE49-F238E27FC236}">
                      <a16:creationId xmlns:a16="http://schemas.microsoft.com/office/drawing/2014/main" id="{1E2B2255-7FF6-4594-95F5-CB17600DD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Freeform 1778">
                  <a:extLst>
                    <a:ext uri="{FF2B5EF4-FFF2-40B4-BE49-F238E27FC236}">
                      <a16:creationId xmlns:a16="http://schemas.microsoft.com/office/drawing/2014/main" id="{D648B157-D867-47F2-B461-C778D1C68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Freeform 1779">
                  <a:extLst>
                    <a:ext uri="{FF2B5EF4-FFF2-40B4-BE49-F238E27FC236}">
                      <a16:creationId xmlns:a16="http://schemas.microsoft.com/office/drawing/2014/main" id="{954267BF-6EF7-4141-8738-DC8AA538C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Freeform 1780">
                  <a:extLst>
                    <a:ext uri="{FF2B5EF4-FFF2-40B4-BE49-F238E27FC236}">
                      <a16:creationId xmlns:a16="http://schemas.microsoft.com/office/drawing/2014/main" id="{D4E3B843-7FB8-4DFF-8A47-FCC339164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1781">
                  <a:extLst>
                    <a:ext uri="{FF2B5EF4-FFF2-40B4-BE49-F238E27FC236}">
                      <a16:creationId xmlns:a16="http://schemas.microsoft.com/office/drawing/2014/main" id="{C5930B1D-7396-4EB3-AB8A-CD0AC24AC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1782">
                  <a:extLst>
                    <a:ext uri="{FF2B5EF4-FFF2-40B4-BE49-F238E27FC236}">
                      <a16:creationId xmlns:a16="http://schemas.microsoft.com/office/drawing/2014/main" id="{5F4326C7-F839-4AC2-A2AC-B206BFAAF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1783">
                  <a:extLst>
                    <a:ext uri="{FF2B5EF4-FFF2-40B4-BE49-F238E27FC236}">
                      <a16:creationId xmlns:a16="http://schemas.microsoft.com/office/drawing/2014/main" id="{FF1ED12C-C90D-4716-9D63-E5A6E7572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784">
                  <a:extLst>
                    <a:ext uri="{FF2B5EF4-FFF2-40B4-BE49-F238E27FC236}">
                      <a16:creationId xmlns:a16="http://schemas.microsoft.com/office/drawing/2014/main" id="{5700AD57-05C7-4262-9DE7-E9A48BF25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785">
                  <a:extLst>
                    <a:ext uri="{FF2B5EF4-FFF2-40B4-BE49-F238E27FC236}">
                      <a16:creationId xmlns:a16="http://schemas.microsoft.com/office/drawing/2014/main" id="{49E1BF0D-24B8-421A-8825-F968E3541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86">
                  <a:extLst>
                    <a:ext uri="{FF2B5EF4-FFF2-40B4-BE49-F238E27FC236}">
                      <a16:creationId xmlns:a16="http://schemas.microsoft.com/office/drawing/2014/main" id="{46317BE5-A475-46BB-ABC9-7ADB34FF7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787">
                  <a:extLst>
                    <a:ext uri="{FF2B5EF4-FFF2-40B4-BE49-F238E27FC236}">
                      <a16:creationId xmlns:a16="http://schemas.microsoft.com/office/drawing/2014/main" id="{3A0231D1-D425-4A88-BD79-F45DEFD1D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788">
                  <a:extLst>
                    <a:ext uri="{FF2B5EF4-FFF2-40B4-BE49-F238E27FC236}">
                      <a16:creationId xmlns:a16="http://schemas.microsoft.com/office/drawing/2014/main" id="{75C0757F-43AB-4754-B01D-473AA29A4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1789">
                  <a:extLst>
                    <a:ext uri="{FF2B5EF4-FFF2-40B4-BE49-F238E27FC236}">
                      <a16:creationId xmlns:a16="http://schemas.microsoft.com/office/drawing/2014/main" id="{1836D5E8-65A9-4F2F-BD28-23E277AD5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1790">
                  <a:extLst>
                    <a:ext uri="{FF2B5EF4-FFF2-40B4-BE49-F238E27FC236}">
                      <a16:creationId xmlns:a16="http://schemas.microsoft.com/office/drawing/2014/main" id="{F3344C0D-B241-4CF1-B972-96C14E75C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1791">
                  <a:extLst>
                    <a:ext uri="{FF2B5EF4-FFF2-40B4-BE49-F238E27FC236}">
                      <a16:creationId xmlns:a16="http://schemas.microsoft.com/office/drawing/2014/main" id="{8BD04C78-1837-4B56-A732-8AC8DB364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1792">
                  <a:extLst>
                    <a:ext uri="{FF2B5EF4-FFF2-40B4-BE49-F238E27FC236}">
                      <a16:creationId xmlns:a16="http://schemas.microsoft.com/office/drawing/2014/main" id="{5C323EAF-F8D9-4978-9CDD-075E0382A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1793">
                  <a:extLst>
                    <a:ext uri="{FF2B5EF4-FFF2-40B4-BE49-F238E27FC236}">
                      <a16:creationId xmlns:a16="http://schemas.microsoft.com/office/drawing/2014/main" id="{3E2942B2-1D98-4A5B-B488-C18737550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1794">
                  <a:extLst>
                    <a:ext uri="{FF2B5EF4-FFF2-40B4-BE49-F238E27FC236}">
                      <a16:creationId xmlns:a16="http://schemas.microsoft.com/office/drawing/2014/main" id="{A13235DF-FA51-4414-B48E-C3AA550FF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1795">
                  <a:extLst>
                    <a:ext uri="{FF2B5EF4-FFF2-40B4-BE49-F238E27FC236}">
                      <a16:creationId xmlns:a16="http://schemas.microsoft.com/office/drawing/2014/main" id="{979135FA-F38C-4C3C-8DD5-967018EF1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1796">
                  <a:extLst>
                    <a:ext uri="{FF2B5EF4-FFF2-40B4-BE49-F238E27FC236}">
                      <a16:creationId xmlns:a16="http://schemas.microsoft.com/office/drawing/2014/main" id="{F6036864-A897-47BD-9297-EB47038E7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1797">
                  <a:extLst>
                    <a:ext uri="{FF2B5EF4-FFF2-40B4-BE49-F238E27FC236}">
                      <a16:creationId xmlns:a16="http://schemas.microsoft.com/office/drawing/2014/main" id="{1AD4D905-7BEF-47EF-9DEF-456F6C82A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1798">
                  <a:extLst>
                    <a:ext uri="{FF2B5EF4-FFF2-40B4-BE49-F238E27FC236}">
                      <a16:creationId xmlns:a16="http://schemas.microsoft.com/office/drawing/2014/main" id="{22168364-6E97-4FEF-9A37-8BDD7F874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1799">
                  <a:extLst>
                    <a:ext uri="{FF2B5EF4-FFF2-40B4-BE49-F238E27FC236}">
                      <a16:creationId xmlns:a16="http://schemas.microsoft.com/office/drawing/2014/main" id="{AB4A0DE3-EE15-4746-9A94-E5F20CC8C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1800">
                  <a:extLst>
                    <a:ext uri="{FF2B5EF4-FFF2-40B4-BE49-F238E27FC236}">
                      <a16:creationId xmlns:a16="http://schemas.microsoft.com/office/drawing/2014/main" id="{0A4F7AA0-8E3E-4B44-8345-47FC2BDEB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1801">
                  <a:extLst>
                    <a:ext uri="{FF2B5EF4-FFF2-40B4-BE49-F238E27FC236}">
                      <a16:creationId xmlns:a16="http://schemas.microsoft.com/office/drawing/2014/main" id="{9A08AB3E-A910-4D3D-A99C-BACB3E692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1802">
                  <a:extLst>
                    <a:ext uri="{FF2B5EF4-FFF2-40B4-BE49-F238E27FC236}">
                      <a16:creationId xmlns:a16="http://schemas.microsoft.com/office/drawing/2014/main" id="{0D89D01D-2AD6-4AD1-BB33-E9555F023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1803">
                  <a:extLst>
                    <a:ext uri="{FF2B5EF4-FFF2-40B4-BE49-F238E27FC236}">
                      <a16:creationId xmlns:a16="http://schemas.microsoft.com/office/drawing/2014/main" id="{66D3BF39-798B-4625-B5D0-AD73B26ED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1804">
                  <a:extLst>
                    <a:ext uri="{FF2B5EF4-FFF2-40B4-BE49-F238E27FC236}">
                      <a16:creationId xmlns:a16="http://schemas.microsoft.com/office/drawing/2014/main" id="{D1B64160-DD38-4F13-9B7B-BEA506E99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1805">
                  <a:extLst>
                    <a:ext uri="{FF2B5EF4-FFF2-40B4-BE49-F238E27FC236}">
                      <a16:creationId xmlns:a16="http://schemas.microsoft.com/office/drawing/2014/main" id="{7A230B43-1B84-492C-9559-C033D5F20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1806">
                  <a:extLst>
                    <a:ext uri="{FF2B5EF4-FFF2-40B4-BE49-F238E27FC236}">
                      <a16:creationId xmlns:a16="http://schemas.microsoft.com/office/drawing/2014/main" id="{CC71B765-4D2E-4BA5-8EFC-CE20FE78B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1807">
                  <a:extLst>
                    <a:ext uri="{FF2B5EF4-FFF2-40B4-BE49-F238E27FC236}">
                      <a16:creationId xmlns:a16="http://schemas.microsoft.com/office/drawing/2014/main" id="{B7FA7CDA-6F88-45B1-B303-320E523A0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1808">
                  <a:extLst>
                    <a:ext uri="{FF2B5EF4-FFF2-40B4-BE49-F238E27FC236}">
                      <a16:creationId xmlns:a16="http://schemas.microsoft.com/office/drawing/2014/main" id="{F5F76416-1CD9-43CB-A98B-85154E2F7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1809">
                  <a:extLst>
                    <a:ext uri="{FF2B5EF4-FFF2-40B4-BE49-F238E27FC236}">
                      <a16:creationId xmlns:a16="http://schemas.microsoft.com/office/drawing/2014/main" id="{2D2A1845-B1CC-4381-B33A-CE55E400A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Rectangle 1810">
                  <a:extLst>
                    <a:ext uri="{FF2B5EF4-FFF2-40B4-BE49-F238E27FC236}">
                      <a16:creationId xmlns:a16="http://schemas.microsoft.com/office/drawing/2014/main" id="{7BB55356-0001-43F4-8463-6636E88FA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1811">
                  <a:extLst>
                    <a:ext uri="{FF2B5EF4-FFF2-40B4-BE49-F238E27FC236}">
                      <a16:creationId xmlns:a16="http://schemas.microsoft.com/office/drawing/2014/main" id="{FB030513-7BF0-4E4E-A777-A33BD792B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1812">
                  <a:extLst>
                    <a:ext uri="{FF2B5EF4-FFF2-40B4-BE49-F238E27FC236}">
                      <a16:creationId xmlns:a16="http://schemas.microsoft.com/office/drawing/2014/main" id="{30B4CD65-1C62-4994-B8B1-F34C781D9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1813">
                  <a:extLst>
                    <a:ext uri="{FF2B5EF4-FFF2-40B4-BE49-F238E27FC236}">
                      <a16:creationId xmlns:a16="http://schemas.microsoft.com/office/drawing/2014/main" id="{00E1F0E3-0D6E-435B-A890-3A35D8736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1814">
                  <a:extLst>
                    <a:ext uri="{FF2B5EF4-FFF2-40B4-BE49-F238E27FC236}">
                      <a16:creationId xmlns:a16="http://schemas.microsoft.com/office/drawing/2014/main" id="{1745C0C2-65EB-434C-95CD-AF21D5D9B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1815">
                  <a:extLst>
                    <a:ext uri="{FF2B5EF4-FFF2-40B4-BE49-F238E27FC236}">
                      <a16:creationId xmlns:a16="http://schemas.microsoft.com/office/drawing/2014/main" id="{8EC60567-E289-4390-8136-3C96B65EA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1816">
                  <a:extLst>
                    <a:ext uri="{FF2B5EF4-FFF2-40B4-BE49-F238E27FC236}">
                      <a16:creationId xmlns:a16="http://schemas.microsoft.com/office/drawing/2014/main" id="{50653633-7155-40A3-8D60-351B94300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1817">
                  <a:extLst>
                    <a:ext uri="{FF2B5EF4-FFF2-40B4-BE49-F238E27FC236}">
                      <a16:creationId xmlns:a16="http://schemas.microsoft.com/office/drawing/2014/main" id="{CFEEFA22-E591-4D08-BB75-A503AA1A3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1818">
                  <a:extLst>
                    <a:ext uri="{FF2B5EF4-FFF2-40B4-BE49-F238E27FC236}">
                      <a16:creationId xmlns:a16="http://schemas.microsoft.com/office/drawing/2014/main" id="{EB656AEE-B6D5-49FA-B457-286A9BE3C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819">
                  <a:extLst>
                    <a:ext uri="{FF2B5EF4-FFF2-40B4-BE49-F238E27FC236}">
                      <a16:creationId xmlns:a16="http://schemas.microsoft.com/office/drawing/2014/main" id="{1E88CE05-F742-4C68-A25A-B921DFFD1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820">
                  <a:extLst>
                    <a:ext uri="{FF2B5EF4-FFF2-40B4-BE49-F238E27FC236}">
                      <a16:creationId xmlns:a16="http://schemas.microsoft.com/office/drawing/2014/main" id="{CE3E59C5-5039-420E-AF1C-7BDF60A34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821">
                  <a:extLst>
                    <a:ext uri="{FF2B5EF4-FFF2-40B4-BE49-F238E27FC236}">
                      <a16:creationId xmlns:a16="http://schemas.microsoft.com/office/drawing/2014/main" id="{8419E862-3F55-48C6-BD6F-091D8E1B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1822">
                  <a:extLst>
                    <a:ext uri="{FF2B5EF4-FFF2-40B4-BE49-F238E27FC236}">
                      <a16:creationId xmlns:a16="http://schemas.microsoft.com/office/drawing/2014/main" id="{B7556F82-60A0-4981-A118-28C0377A7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1823">
                  <a:extLst>
                    <a:ext uri="{FF2B5EF4-FFF2-40B4-BE49-F238E27FC236}">
                      <a16:creationId xmlns:a16="http://schemas.microsoft.com/office/drawing/2014/main" id="{C9C72BBA-3AA3-4798-A1CE-180C8D93A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1824">
                  <a:extLst>
                    <a:ext uri="{FF2B5EF4-FFF2-40B4-BE49-F238E27FC236}">
                      <a16:creationId xmlns:a16="http://schemas.microsoft.com/office/drawing/2014/main" id="{A76CC2BF-11A9-4576-ABF2-D867BD4DE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1825">
                  <a:extLst>
                    <a:ext uri="{FF2B5EF4-FFF2-40B4-BE49-F238E27FC236}">
                      <a16:creationId xmlns:a16="http://schemas.microsoft.com/office/drawing/2014/main" id="{20E86C32-1B97-4970-8934-1FD688C04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1826">
                  <a:extLst>
                    <a:ext uri="{FF2B5EF4-FFF2-40B4-BE49-F238E27FC236}">
                      <a16:creationId xmlns:a16="http://schemas.microsoft.com/office/drawing/2014/main" id="{6DDBFE4A-4AA7-4E9D-BAC3-F145BEF2F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1827">
                  <a:extLst>
                    <a:ext uri="{FF2B5EF4-FFF2-40B4-BE49-F238E27FC236}">
                      <a16:creationId xmlns:a16="http://schemas.microsoft.com/office/drawing/2014/main" id="{6875D035-A76C-4D8B-9D32-FA830A48E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1828">
                  <a:extLst>
                    <a:ext uri="{FF2B5EF4-FFF2-40B4-BE49-F238E27FC236}">
                      <a16:creationId xmlns:a16="http://schemas.microsoft.com/office/drawing/2014/main" id="{404F5C81-92DC-4B4C-85EC-7336D2E58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1829">
                  <a:extLst>
                    <a:ext uri="{FF2B5EF4-FFF2-40B4-BE49-F238E27FC236}">
                      <a16:creationId xmlns:a16="http://schemas.microsoft.com/office/drawing/2014/main" id="{36215949-F4C8-41EB-A70C-CDD8C0F23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1830">
                  <a:extLst>
                    <a:ext uri="{FF2B5EF4-FFF2-40B4-BE49-F238E27FC236}">
                      <a16:creationId xmlns:a16="http://schemas.microsoft.com/office/drawing/2014/main" id="{66816535-2081-45CB-9E04-DE92960C4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1831">
                  <a:extLst>
                    <a:ext uri="{FF2B5EF4-FFF2-40B4-BE49-F238E27FC236}">
                      <a16:creationId xmlns:a16="http://schemas.microsoft.com/office/drawing/2014/main" id="{96D78287-6B0A-42A9-8914-FDD706657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0" name="Freeform 1833">
                <a:extLst>
                  <a:ext uri="{FF2B5EF4-FFF2-40B4-BE49-F238E27FC236}">
                    <a16:creationId xmlns:a16="http://schemas.microsoft.com/office/drawing/2014/main" id="{59B1F595-7517-4B20-9D89-EBA7A7F3B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Freeform 1834">
                <a:extLst>
                  <a:ext uri="{FF2B5EF4-FFF2-40B4-BE49-F238E27FC236}">
                    <a16:creationId xmlns:a16="http://schemas.microsoft.com/office/drawing/2014/main" id="{61B740D4-4043-4306-B055-4FBD5AFF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1835">
                <a:extLst>
                  <a:ext uri="{FF2B5EF4-FFF2-40B4-BE49-F238E27FC236}">
                    <a16:creationId xmlns:a16="http://schemas.microsoft.com/office/drawing/2014/main" id="{50509C28-0DC2-4FED-8D50-94B9E5CD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1836">
                <a:extLst>
                  <a:ext uri="{FF2B5EF4-FFF2-40B4-BE49-F238E27FC236}">
                    <a16:creationId xmlns:a16="http://schemas.microsoft.com/office/drawing/2014/main" id="{AE2D6B6E-FA06-46D2-B1A5-63D4EE30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1837">
                <a:extLst>
                  <a:ext uri="{FF2B5EF4-FFF2-40B4-BE49-F238E27FC236}">
                    <a16:creationId xmlns:a16="http://schemas.microsoft.com/office/drawing/2014/main" id="{5072AC76-5D54-4CA9-9504-F1AB408CA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1838">
                <a:extLst>
                  <a:ext uri="{FF2B5EF4-FFF2-40B4-BE49-F238E27FC236}">
                    <a16:creationId xmlns:a16="http://schemas.microsoft.com/office/drawing/2014/main" id="{1EB3396D-BABA-4371-8236-118F94B52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Freeform 1839">
                <a:extLst>
                  <a:ext uri="{FF2B5EF4-FFF2-40B4-BE49-F238E27FC236}">
                    <a16:creationId xmlns:a16="http://schemas.microsoft.com/office/drawing/2014/main" id="{9D7144C8-ED6F-4C07-8CA2-6777BEDE8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Freeform 1840">
                <a:extLst>
                  <a:ext uri="{FF2B5EF4-FFF2-40B4-BE49-F238E27FC236}">
                    <a16:creationId xmlns:a16="http://schemas.microsoft.com/office/drawing/2014/main" id="{67F5BA47-43B2-40FD-B5EB-8E3368291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1841">
                <a:extLst>
                  <a:ext uri="{FF2B5EF4-FFF2-40B4-BE49-F238E27FC236}">
                    <a16:creationId xmlns:a16="http://schemas.microsoft.com/office/drawing/2014/main" id="{9CDAB01E-550B-4AF7-95CB-1FA1162B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1842">
                <a:extLst>
                  <a:ext uri="{FF2B5EF4-FFF2-40B4-BE49-F238E27FC236}">
                    <a16:creationId xmlns:a16="http://schemas.microsoft.com/office/drawing/2014/main" id="{B24FB773-FEB4-45D8-8A82-0A0AD8ADE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1843">
                <a:extLst>
                  <a:ext uri="{FF2B5EF4-FFF2-40B4-BE49-F238E27FC236}">
                    <a16:creationId xmlns:a16="http://schemas.microsoft.com/office/drawing/2014/main" id="{C6B7CB54-BFCF-4D5C-B7C9-1A28D7D1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1844">
                <a:extLst>
                  <a:ext uri="{FF2B5EF4-FFF2-40B4-BE49-F238E27FC236}">
                    <a16:creationId xmlns:a16="http://schemas.microsoft.com/office/drawing/2014/main" id="{A6E356EC-66FC-47E2-BE8C-2CCD64662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1845">
                <a:extLst>
                  <a:ext uri="{FF2B5EF4-FFF2-40B4-BE49-F238E27FC236}">
                    <a16:creationId xmlns:a16="http://schemas.microsoft.com/office/drawing/2014/main" id="{DF9B005C-8245-4422-83A6-645E061B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1846">
                <a:extLst>
                  <a:ext uri="{FF2B5EF4-FFF2-40B4-BE49-F238E27FC236}">
                    <a16:creationId xmlns:a16="http://schemas.microsoft.com/office/drawing/2014/main" id="{A68A0078-70CB-4D56-862D-2026A15B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1847">
                <a:extLst>
                  <a:ext uri="{FF2B5EF4-FFF2-40B4-BE49-F238E27FC236}">
                    <a16:creationId xmlns:a16="http://schemas.microsoft.com/office/drawing/2014/main" id="{4705ACCE-AB0C-483D-A73C-388B12FD6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1848">
                <a:extLst>
                  <a:ext uri="{FF2B5EF4-FFF2-40B4-BE49-F238E27FC236}">
                    <a16:creationId xmlns:a16="http://schemas.microsoft.com/office/drawing/2014/main" id="{84393068-B159-4226-8AC3-128D01B3B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1849">
                <a:extLst>
                  <a:ext uri="{FF2B5EF4-FFF2-40B4-BE49-F238E27FC236}">
                    <a16:creationId xmlns:a16="http://schemas.microsoft.com/office/drawing/2014/main" id="{09EED50F-BCA7-485C-912A-614B13335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 1850">
                <a:extLst>
                  <a:ext uri="{FF2B5EF4-FFF2-40B4-BE49-F238E27FC236}">
                    <a16:creationId xmlns:a16="http://schemas.microsoft.com/office/drawing/2014/main" id="{70AACE46-F100-44EF-8826-3A0111DE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1851">
                <a:extLst>
                  <a:ext uri="{FF2B5EF4-FFF2-40B4-BE49-F238E27FC236}">
                    <a16:creationId xmlns:a16="http://schemas.microsoft.com/office/drawing/2014/main" id="{73226011-7A00-493D-9F7C-EC5AD9088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1852">
                <a:extLst>
                  <a:ext uri="{FF2B5EF4-FFF2-40B4-BE49-F238E27FC236}">
                    <a16:creationId xmlns:a16="http://schemas.microsoft.com/office/drawing/2014/main" id="{A25B7A18-D883-419E-BC43-6386DCE6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1853">
                <a:extLst>
                  <a:ext uri="{FF2B5EF4-FFF2-40B4-BE49-F238E27FC236}">
                    <a16:creationId xmlns:a16="http://schemas.microsoft.com/office/drawing/2014/main" id="{55EDFD26-DAAD-4134-9035-62684CACA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5" name="Text Placeholder 33">
              <a:extLst>
                <a:ext uri="{FF2B5EF4-FFF2-40B4-BE49-F238E27FC236}">
                  <a16:creationId xmlns:a16="http://schemas.microsoft.com/office/drawing/2014/main" id="{9F0EBF0D-C894-4A0C-83C9-029005E91435}"/>
                </a:ext>
              </a:extLst>
            </p:cNvPr>
            <p:cNvSpPr txBox="1">
              <a:spLocks/>
            </p:cNvSpPr>
            <p:nvPr/>
          </p:nvSpPr>
          <p:spPr>
            <a:xfrm>
              <a:off x="4282319" y="5812335"/>
              <a:ext cx="1044448" cy="211888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AU" sz="2000" b="1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16419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Africa</a:t>
              </a:r>
              <a:endParaRPr lang="en-AU" sz="2000" b="1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16419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6" name="Oval 5472">
              <a:extLst>
                <a:ext uri="{FF2B5EF4-FFF2-40B4-BE49-F238E27FC236}">
                  <a16:creationId xmlns:a16="http://schemas.microsoft.com/office/drawing/2014/main" id="{BBD09BAE-F9E7-494B-85BF-4438C0DD2B65}"/>
                </a:ext>
              </a:extLst>
            </p:cNvPr>
            <p:cNvSpPr/>
            <p:nvPr/>
          </p:nvSpPr>
          <p:spPr>
            <a:xfrm>
              <a:off x="3916734" y="5772779"/>
              <a:ext cx="299969" cy="285777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26000" rtlCol="0" anchor="ctr"/>
            <a:lstStyle/>
            <a:p>
              <a:pPr algn="ctr">
                <a:defRPr/>
              </a:pPr>
              <a:r>
                <a:rPr lang="en-US" sz="1400" b="1" kern="0" spc="-3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dir="2700000" algn="tl" rotWithShape="0">
                      <a:prstClr val="black">
                        <a:alpha val="72000"/>
                      </a:prstClr>
                    </a:outerShdw>
                  </a:effectLst>
                  <a:latin typeface="Noto Sans CJK KR Black" panose="020B0A00000000000000" pitchFamily="34" charset="-127"/>
                </a:rPr>
                <a:t>2</a:t>
              </a:r>
              <a:endParaRPr lang="id-ID" sz="1400" b="1" kern="0" spc="-3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39700" dir="2700000" algn="tl" rotWithShape="0">
                    <a:prstClr val="black">
                      <a:alpha val="72000"/>
                    </a:prstClr>
                  </a:outerShdw>
                </a:effectLst>
                <a:latin typeface="Noto Sans CJK KR Black" panose="020B0A00000000000000" pitchFamily="34" charset="-127"/>
              </a:endParaRPr>
            </a:p>
          </p:txBody>
        </p:sp>
      </p:grpSp>
      <p:grpSp>
        <p:nvGrpSpPr>
          <p:cNvPr id="1071" name="그룹 1070">
            <a:extLst>
              <a:ext uri="{FF2B5EF4-FFF2-40B4-BE49-F238E27FC236}">
                <a16:creationId xmlns:a16="http://schemas.microsoft.com/office/drawing/2014/main" id="{0F0519CC-72FB-4CFA-9A98-E043535DED92}"/>
              </a:ext>
            </a:extLst>
          </p:cNvPr>
          <p:cNvGrpSpPr/>
          <p:nvPr/>
        </p:nvGrpSpPr>
        <p:grpSpPr>
          <a:xfrm>
            <a:off x="1005337" y="449190"/>
            <a:ext cx="3102942" cy="2987381"/>
            <a:chOff x="3900479" y="2582935"/>
            <a:chExt cx="1692416" cy="1885686"/>
          </a:xfrm>
        </p:grpSpPr>
        <p:cxnSp>
          <p:nvCxnSpPr>
            <p:cNvPr id="1072" name="Straight Connector 5480">
              <a:extLst>
                <a:ext uri="{FF2B5EF4-FFF2-40B4-BE49-F238E27FC236}">
                  <a16:creationId xmlns:a16="http://schemas.microsoft.com/office/drawing/2014/main" id="{011276E0-39F1-4CE7-8848-893A8B18E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0224" y="2797636"/>
              <a:ext cx="0" cy="952943"/>
            </a:xfrm>
            <a:prstGeom prst="line">
              <a:avLst/>
            </a:prstGeom>
            <a:ln w="15875">
              <a:solidFill>
                <a:srgbClr val="BFBFBF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3" name="그룹 1072">
              <a:extLst>
                <a:ext uri="{FF2B5EF4-FFF2-40B4-BE49-F238E27FC236}">
                  <a16:creationId xmlns:a16="http://schemas.microsoft.com/office/drawing/2014/main" id="{B919613A-3159-4B46-9CE4-4C37A3B2797F}"/>
                </a:ext>
              </a:extLst>
            </p:cNvPr>
            <p:cNvGrpSpPr/>
            <p:nvPr/>
          </p:nvGrpSpPr>
          <p:grpSpPr>
            <a:xfrm>
              <a:off x="3900479" y="2582935"/>
              <a:ext cx="1692416" cy="1885686"/>
              <a:chOff x="3900479" y="2582935"/>
              <a:chExt cx="1692416" cy="1885686"/>
            </a:xfrm>
          </p:grpSpPr>
          <p:grpSp>
            <p:nvGrpSpPr>
              <p:cNvPr id="1074" name="Group 1186">
                <a:extLst>
                  <a:ext uri="{FF2B5EF4-FFF2-40B4-BE49-F238E27FC236}">
                    <a16:creationId xmlns:a16="http://schemas.microsoft.com/office/drawing/2014/main" id="{48F833F4-D212-4E27-B1E0-05B17627653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900479" y="3618041"/>
                <a:ext cx="976114" cy="850580"/>
                <a:chOff x="2433" y="2872"/>
                <a:chExt cx="586" cy="536"/>
              </a:xfrm>
              <a:solidFill>
                <a:srgbClr val="FFC000"/>
              </a:solidFill>
            </p:grpSpPr>
            <p:sp>
              <p:nvSpPr>
                <p:cNvPr id="1078" name="Freeform 1187">
                  <a:extLst>
                    <a:ext uri="{FF2B5EF4-FFF2-40B4-BE49-F238E27FC236}">
                      <a16:creationId xmlns:a16="http://schemas.microsoft.com/office/drawing/2014/main" id="{40C31649-EA2A-4780-B4F0-B874E0D0B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3333"/>
                  <a:ext cx="197" cy="75"/>
                </a:xfrm>
                <a:custGeom>
                  <a:avLst/>
                  <a:gdLst>
                    <a:gd name="T0" fmla="*/ 202 w 206"/>
                    <a:gd name="T1" fmla="*/ 26 h 78"/>
                    <a:gd name="T2" fmla="*/ 202 w 206"/>
                    <a:gd name="T3" fmla="*/ 26 h 78"/>
                    <a:gd name="T4" fmla="*/ 200 w 206"/>
                    <a:gd name="T5" fmla="*/ 25 h 78"/>
                    <a:gd name="T6" fmla="*/ 190 w 206"/>
                    <a:gd name="T7" fmla="*/ 12 h 78"/>
                    <a:gd name="T8" fmla="*/ 188 w 206"/>
                    <a:gd name="T9" fmla="*/ 9 h 78"/>
                    <a:gd name="T10" fmla="*/ 178 w 206"/>
                    <a:gd name="T11" fmla="*/ 7 h 78"/>
                    <a:gd name="T12" fmla="*/ 172 w 206"/>
                    <a:gd name="T13" fmla="*/ 7 h 78"/>
                    <a:gd name="T14" fmla="*/ 139 w 206"/>
                    <a:gd name="T15" fmla="*/ 14 h 78"/>
                    <a:gd name="T16" fmla="*/ 118 w 206"/>
                    <a:gd name="T17" fmla="*/ 10 h 78"/>
                    <a:gd name="T18" fmla="*/ 107 w 206"/>
                    <a:gd name="T19" fmla="*/ 5 h 78"/>
                    <a:gd name="T20" fmla="*/ 86 w 206"/>
                    <a:gd name="T21" fmla="*/ 0 h 78"/>
                    <a:gd name="T22" fmla="*/ 38 w 206"/>
                    <a:gd name="T23" fmla="*/ 13 h 78"/>
                    <a:gd name="T24" fmla="*/ 27 w 206"/>
                    <a:gd name="T25" fmla="*/ 21 h 78"/>
                    <a:gd name="T26" fmla="*/ 3 w 206"/>
                    <a:gd name="T27" fmla="*/ 23 h 78"/>
                    <a:gd name="T28" fmla="*/ 7 w 206"/>
                    <a:gd name="T29" fmla="*/ 30 h 78"/>
                    <a:gd name="T30" fmla="*/ 7 w 206"/>
                    <a:gd name="T31" fmla="*/ 43 h 78"/>
                    <a:gd name="T32" fmla="*/ 10 w 206"/>
                    <a:gd name="T33" fmla="*/ 54 h 78"/>
                    <a:gd name="T34" fmla="*/ 14 w 206"/>
                    <a:gd name="T35" fmla="*/ 60 h 78"/>
                    <a:gd name="T36" fmla="*/ 24 w 206"/>
                    <a:gd name="T37" fmla="*/ 65 h 78"/>
                    <a:gd name="T38" fmla="*/ 33 w 206"/>
                    <a:gd name="T39" fmla="*/ 73 h 78"/>
                    <a:gd name="T40" fmla="*/ 53 w 206"/>
                    <a:gd name="T41" fmla="*/ 65 h 78"/>
                    <a:gd name="T42" fmla="*/ 71 w 206"/>
                    <a:gd name="T43" fmla="*/ 75 h 78"/>
                    <a:gd name="T44" fmla="*/ 82 w 206"/>
                    <a:gd name="T45" fmla="*/ 72 h 78"/>
                    <a:gd name="T46" fmla="*/ 97 w 206"/>
                    <a:gd name="T47" fmla="*/ 67 h 78"/>
                    <a:gd name="T48" fmla="*/ 111 w 206"/>
                    <a:gd name="T49" fmla="*/ 66 h 78"/>
                    <a:gd name="T50" fmla="*/ 109 w 206"/>
                    <a:gd name="T51" fmla="*/ 76 h 78"/>
                    <a:gd name="T52" fmla="*/ 111 w 206"/>
                    <a:gd name="T53" fmla="*/ 77 h 78"/>
                    <a:gd name="T54" fmla="*/ 112 w 206"/>
                    <a:gd name="T55" fmla="*/ 76 h 78"/>
                    <a:gd name="T56" fmla="*/ 112 w 206"/>
                    <a:gd name="T57" fmla="*/ 73 h 78"/>
                    <a:gd name="T58" fmla="*/ 117 w 206"/>
                    <a:gd name="T59" fmla="*/ 67 h 78"/>
                    <a:gd name="T60" fmla="*/ 120 w 206"/>
                    <a:gd name="T61" fmla="*/ 68 h 78"/>
                    <a:gd name="T62" fmla="*/ 134 w 206"/>
                    <a:gd name="T63" fmla="*/ 65 h 78"/>
                    <a:gd name="T64" fmla="*/ 136 w 206"/>
                    <a:gd name="T65" fmla="*/ 66 h 78"/>
                    <a:gd name="T66" fmla="*/ 138 w 206"/>
                    <a:gd name="T67" fmla="*/ 67 h 78"/>
                    <a:gd name="T68" fmla="*/ 149 w 206"/>
                    <a:gd name="T69" fmla="*/ 67 h 78"/>
                    <a:gd name="T70" fmla="*/ 176 w 206"/>
                    <a:gd name="T71" fmla="*/ 61 h 78"/>
                    <a:gd name="T72" fmla="*/ 180 w 206"/>
                    <a:gd name="T73" fmla="*/ 61 h 78"/>
                    <a:gd name="T74" fmla="*/ 195 w 206"/>
                    <a:gd name="T75" fmla="*/ 61 h 78"/>
                    <a:gd name="T76" fmla="*/ 205 w 206"/>
                    <a:gd name="T77" fmla="*/ 64 h 78"/>
                    <a:gd name="T78" fmla="*/ 206 w 206"/>
                    <a:gd name="T79" fmla="*/ 64 h 78"/>
                    <a:gd name="T80" fmla="*/ 206 w 206"/>
                    <a:gd name="T81" fmla="*/ 64 h 78"/>
                    <a:gd name="T82" fmla="*/ 205 w 206"/>
                    <a:gd name="T83" fmla="*/ 63 h 78"/>
                    <a:gd name="T84" fmla="*/ 205 w 206"/>
                    <a:gd name="T85" fmla="*/ 61 h 78"/>
                    <a:gd name="T86" fmla="*/ 204 w 206"/>
                    <a:gd name="T87" fmla="*/ 60 h 78"/>
                    <a:gd name="T88" fmla="*/ 203 w 206"/>
                    <a:gd name="T89" fmla="*/ 58 h 78"/>
                    <a:gd name="T90" fmla="*/ 202 w 206"/>
                    <a:gd name="T91" fmla="*/ 57 h 78"/>
                    <a:gd name="T92" fmla="*/ 200 w 206"/>
                    <a:gd name="T93" fmla="*/ 44 h 78"/>
                    <a:gd name="T94" fmla="*/ 199 w 206"/>
                    <a:gd name="T95" fmla="*/ 41 h 78"/>
                    <a:gd name="T96" fmla="*/ 199 w 206"/>
                    <a:gd name="T97" fmla="*/ 36 h 78"/>
                    <a:gd name="T98" fmla="*/ 199 w 206"/>
                    <a:gd name="T99" fmla="*/ 33 h 78"/>
                    <a:gd name="T100" fmla="*/ 201 w 206"/>
                    <a:gd name="T101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78">
                      <a:moveTo>
                        <a:pt x="201" y="31"/>
                      </a:moveTo>
                      <a:cubicBezTo>
                        <a:pt x="201" y="30"/>
                        <a:pt x="201" y="28"/>
                        <a:pt x="202" y="27"/>
                      </a:cubicBezTo>
                      <a:cubicBezTo>
                        <a:pt x="202" y="27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1" y="25"/>
                        <a:pt x="201" y="25"/>
                      </a:cubicBezTo>
                      <a:cubicBezTo>
                        <a:pt x="201" y="26"/>
                        <a:pt x="201" y="25"/>
                        <a:pt x="201" y="25"/>
                      </a:cubicBezTo>
                      <a:cubicBezTo>
                        <a:pt x="200" y="25"/>
                        <a:pt x="200" y="25"/>
                        <a:pt x="200" y="25"/>
                      </a:cubicBezTo>
                      <a:cubicBezTo>
                        <a:pt x="198" y="25"/>
                        <a:pt x="194" y="25"/>
                        <a:pt x="192" y="21"/>
                      </a:cubicBezTo>
                      <a:cubicBezTo>
                        <a:pt x="191" y="19"/>
                        <a:pt x="191" y="17"/>
                        <a:pt x="191" y="16"/>
                      </a:cubicBezTo>
                      <a:cubicBezTo>
                        <a:pt x="191" y="14"/>
                        <a:pt x="191" y="14"/>
                        <a:pt x="190" y="12"/>
                      </a:cubicBezTo>
                      <a:cubicBezTo>
                        <a:pt x="190" y="12"/>
                        <a:pt x="190" y="12"/>
                        <a:pt x="190" y="12"/>
                      </a:cubicBezTo>
                      <a:cubicBezTo>
                        <a:pt x="190" y="12"/>
                        <a:pt x="190" y="12"/>
                        <a:pt x="189" y="12"/>
                      </a:cubicBezTo>
                      <a:cubicBezTo>
                        <a:pt x="189" y="11"/>
                        <a:pt x="188" y="10"/>
                        <a:pt x="188" y="9"/>
                      </a:cubicBezTo>
                      <a:cubicBezTo>
                        <a:pt x="187" y="7"/>
                        <a:pt x="185" y="6"/>
                        <a:pt x="185" y="6"/>
                      </a:cubicBezTo>
                      <a:cubicBezTo>
                        <a:pt x="184" y="6"/>
                        <a:pt x="184" y="6"/>
                        <a:pt x="184" y="6"/>
                      </a:cubicBezTo>
                      <a:cubicBezTo>
                        <a:pt x="183" y="6"/>
                        <a:pt x="182" y="7"/>
                        <a:pt x="178" y="7"/>
                      </a:cubicBezTo>
                      <a:cubicBezTo>
                        <a:pt x="177" y="7"/>
                        <a:pt x="176" y="7"/>
                        <a:pt x="175" y="7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73" y="7"/>
                        <a:pt x="173" y="7"/>
                        <a:pt x="172" y="7"/>
                      </a:cubicBezTo>
                      <a:cubicBezTo>
                        <a:pt x="167" y="11"/>
                        <a:pt x="158" y="14"/>
                        <a:pt x="153" y="14"/>
                      </a:cubicBezTo>
                      <a:cubicBezTo>
                        <a:pt x="151" y="14"/>
                        <a:pt x="150" y="14"/>
                        <a:pt x="150" y="13"/>
                      </a:cubicBezTo>
                      <a:cubicBezTo>
                        <a:pt x="148" y="13"/>
                        <a:pt x="143" y="13"/>
                        <a:pt x="139" y="14"/>
                      </a:cubicBezTo>
                      <a:cubicBezTo>
                        <a:pt x="136" y="14"/>
                        <a:pt x="133" y="14"/>
                        <a:pt x="131" y="14"/>
                      </a:cubicBezTo>
                      <a:cubicBezTo>
                        <a:pt x="127" y="14"/>
                        <a:pt x="124" y="13"/>
                        <a:pt x="122" y="11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4" y="10"/>
                        <a:pt x="112" y="8"/>
                        <a:pt x="111" y="7"/>
                      </a:cubicBezTo>
                      <a:cubicBezTo>
                        <a:pt x="110" y="6"/>
                        <a:pt x="109" y="5"/>
                        <a:pt x="107" y="5"/>
                      </a:cubicBezTo>
                      <a:cubicBezTo>
                        <a:pt x="105" y="5"/>
                        <a:pt x="104" y="5"/>
                        <a:pt x="103" y="4"/>
                      </a:cubicBezTo>
                      <a:cubicBezTo>
                        <a:pt x="102" y="3"/>
                        <a:pt x="99" y="2"/>
                        <a:pt x="90" y="1"/>
                      </a:cubicBezTo>
                      <a:cubicBezTo>
                        <a:pt x="89" y="1"/>
                        <a:pt x="87" y="0"/>
                        <a:pt x="86" y="0"/>
                      </a:cubicBezTo>
                      <a:cubicBezTo>
                        <a:pt x="73" y="0"/>
                        <a:pt x="62" y="7"/>
                        <a:pt x="58" y="11"/>
                      </a:cubicBezTo>
                      <a:cubicBezTo>
                        <a:pt x="56" y="12"/>
                        <a:pt x="52" y="13"/>
                        <a:pt x="47" y="13"/>
                      </a:cubicBezTo>
                      <a:cubicBezTo>
                        <a:pt x="44" y="13"/>
                        <a:pt x="41" y="13"/>
                        <a:pt x="38" y="13"/>
                      </a:cubicBezTo>
                      <a:cubicBezTo>
                        <a:pt x="36" y="13"/>
                        <a:pt x="34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2" y="15"/>
                        <a:pt x="32" y="19"/>
                        <a:pt x="27" y="21"/>
                      </a:cubicBezTo>
                      <a:cubicBezTo>
                        <a:pt x="24" y="22"/>
                        <a:pt x="20" y="22"/>
                        <a:pt x="16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5" y="22"/>
                        <a:pt x="3" y="23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4" y="28"/>
                        <a:pt x="6" y="29"/>
                        <a:pt x="7" y="30"/>
                      </a:cubicBezTo>
                      <a:cubicBezTo>
                        <a:pt x="7" y="31"/>
                        <a:pt x="7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8" y="37"/>
                        <a:pt x="9" y="40"/>
                        <a:pt x="7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6" y="46"/>
                        <a:pt x="6" y="47"/>
                        <a:pt x="7" y="47"/>
                      </a:cubicBezTo>
                      <a:cubicBezTo>
                        <a:pt x="10" y="49"/>
                        <a:pt x="11" y="52"/>
                        <a:pt x="10" y="54"/>
                      </a:cubicBezTo>
                      <a:cubicBezTo>
                        <a:pt x="10" y="55"/>
                        <a:pt x="9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8" y="62"/>
                        <a:pt x="21" y="63"/>
                        <a:pt x="21" y="65"/>
                      </a:cubicBezTo>
                      <a:cubicBezTo>
                        <a:pt x="21" y="65"/>
                        <a:pt x="22" y="66"/>
                        <a:pt x="24" y="65"/>
                      </a:cubicBezTo>
                      <a:cubicBezTo>
                        <a:pt x="25" y="65"/>
                        <a:pt x="25" y="65"/>
                        <a:pt x="26" y="65"/>
                      </a:cubicBezTo>
                      <a:cubicBezTo>
                        <a:pt x="29" y="65"/>
                        <a:pt x="31" y="68"/>
                        <a:pt x="32" y="71"/>
                      </a:cubicBezTo>
                      <a:cubicBezTo>
                        <a:pt x="33" y="72"/>
                        <a:pt x="33" y="72"/>
                        <a:pt x="33" y="73"/>
                      </a:cubicBezTo>
                      <a:cubicBezTo>
                        <a:pt x="34" y="73"/>
                        <a:pt x="34" y="74"/>
                        <a:pt x="37" y="74"/>
                      </a:cubicBezTo>
                      <a:cubicBezTo>
                        <a:pt x="40" y="74"/>
                        <a:pt x="44" y="72"/>
                        <a:pt x="44" y="71"/>
                      </a:cubicBezTo>
                      <a:cubicBezTo>
                        <a:pt x="44" y="69"/>
                        <a:pt x="45" y="65"/>
                        <a:pt x="53" y="65"/>
                      </a:cubicBezTo>
                      <a:cubicBezTo>
                        <a:pt x="54" y="65"/>
                        <a:pt x="55" y="65"/>
                        <a:pt x="56" y="65"/>
                      </a:cubicBezTo>
                      <a:cubicBezTo>
                        <a:pt x="60" y="66"/>
                        <a:pt x="64" y="69"/>
                        <a:pt x="68" y="72"/>
                      </a:cubicBezTo>
                      <a:cubicBezTo>
                        <a:pt x="69" y="73"/>
                        <a:pt x="71" y="74"/>
                        <a:pt x="71" y="75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3" y="75"/>
                        <a:pt x="75" y="74"/>
                        <a:pt x="77" y="74"/>
                      </a:cubicBezTo>
                      <a:cubicBezTo>
                        <a:pt x="79" y="73"/>
                        <a:pt x="81" y="72"/>
                        <a:pt x="82" y="72"/>
                      </a:cubicBezTo>
                      <a:cubicBezTo>
                        <a:pt x="84" y="72"/>
                        <a:pt x="87" y="70"/>
                        <a:pt x="89" y="68"/>
                      </a:cubicBezTo>
                      <a:cubicBezTo>
                        <a:pt x="90" y="67"/>
                        <a:pt x="91" y="66"/>
                        <a:pt x="92" y="66"/>
                      </a:cubicBezTo>
                      <a:cubicBezTo>
                        <a:pt x="94" y="65"/>
                        <a:pt x="96" y="66"/>
                        <a:pt x="97" y="67"/>
                      </a:cubicBezTo>
                      <a:cubicBezTo>
                        <a:pt x="99" y="68"/>
                        <a:pt x="100" y="69"/>
                        <a:pt x="101" y="68"/>
                      </a:cubicBezTo>
                      <a:cubicBezTo>
                        <a:pt x="103" y="67"/>
                        <a:pt x="106" y="65"/>
                        <a:pt x="109" y="65"/>
                      </a:cubicBezTo>
                      <a:cubicBezTo>
                        <a:pt x="110" y="65"/>
                        <a:pt x="111" y="65"/>
                        <a:pt x="111" y="66"/>
                      </a:cubicBezTo>
                      <a:cubicBezTo>
                        <a:pt x="112" y="66"/>
                        <a:pt x="112" y="67"/>
                        <a:pt x="113" y="68"/>
                      </a:cubicBezTo>
                      <a:cubicBezTo>
                        <a:pt x="113" y="69"/>
                        <a:pt x="112" y="71"/>
                        <a:pt x="111" y="72"/>
                      </a:cubicBezTo>
                      <a:cubicBezTo>
                        <a:pt x="110" y="73"/>
                        <a:pt x="109" y="75"/>
                        <a:pt x="109" y="76"/>
                      </a:cubicBezTo>
                      <a:cubicBezTo>
                        <a:pt x="109" y="76"/>
                        <a:pt x="110" y="77"/>
                        <a:pt x="110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10" y="78"/>
                        <a:pt x="111" y="77"/>
                        <a:pt x="111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76"/>
                        <a:pt x="111" y="76"/>
                        <a:pt x="112" y="76"/>
                      </a:cubicBezTo>
                      <a:cubicBezTo>
                        <a:pt x="112" y="76"/>
                        <a:pt x="112" y="76"/>
                        <a:pt x="112" y="76"/>
                      </a:cubicBezTo>
                      <a:cubicBezTo>
                        <a:pt x="112" y="76"/>
                        <a:pt x="112" y="75"/>
                        <a:pt x="112" y="75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4"/>
                        <a:pt x="112" y="74"/>
                        <a:pt x="112" y="73"/>
                      </a:cubicBezTo>
                      <a:cubicBezTo>
                        <a:pt x="112" y="73"/>
                        <a:pt x="112" y="73"/>
                        <a:pt x="112" y="72"/>
                      </a:cubicBezTo>
                      <a:cubicBezTo>
                        <a:pt x="112" y="71"/>
                        <a:pt x="113" y="70"/>
                        <a:pt x="113" y="70"/>
                      </a:cubicBezTo>
                      <a:cubicBezTo>
                        <a:pt x="114" y="68"/>
                        <a:pt x="115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8" y="67"/>
                        <a:pt x="119" y="68"/>
                        <a:pt x="120" y="68"/>
                      </a:cubicBezTo>
                      <a:cubicBezTo>
                        <a:pt x="122" y="70"/>
                        <a:pt x="124" y="70"/>
                        <a:pt x="128" y="68"/>
                      </a:cubicBezTo>
                      <a:cubicBezTo>
                        <a:pt x="129" y="68"/>
                        <a:pt x="130" y="67"/>
                        <a:pt x="131" y="67"/>
                      </a:cubicBezTo>
                      <a:cubicBezTo>
                        <a:pt x="132" y="66"/>
                        <a:pt x="133" y="65"/>
                        <a:pt x="134" y="65"/>
                      </a:cubicBezTo>
                      <a:cubicBezTo>
                        <a:pt x="135" y="65"/>
                        <a:pt x="135" y="66"/>
                        <a:pt x="135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7" y="66"/>
                        <a:pt x="137" y="66"/>
                      </a:cubicBezTo>
                      <a:cubicBezTo>
                        <a:pt x="137" y="67"/>
                        <a:pt x="137" y="67"/>
                        <a:pt x="137" y="67"/>
                      </a:cubicBezTo>
                      <a:cubicBezTo>
                        <a:pt x="137" y="67"/>
                        <a:pt x="137" y="67"/>
                        <a:pt x="138" y="67"/>
                      </a:cubicBezTo>
                      <a:cubicBezTo>
                        <a:pt x="138" y="67"/>
                        <a:pt x="138" y="68"/>
                        <a:pt x="139" y="68"/>
                      </a:cubicBezTo>
                      <a:cubicBezTo>
                        <a:pt x="140" y="68"/>
                        <a:pt x="141" y="68"/>
                        <a:pt x="142" y="67"/>
                      </a:cubicBezTo>
                      <a:cubicBezTo>
                        <a:pt x="144" y="67"/>
                        <a:pt x="146" y="67"/>
                        <a:pt x="149" y="67"/>
                      </a:cubicBezTo>
                      <a:cubicBezTo>
                        <a:pt x="152" y="67"/>
                        <a:pt x="154" y="66"/>
                        <a:pt x="156" y="65"/>
                      </a:cubicBezTo>
                      <a:cubicBezTo>
                        <a:pt x="158" y="64"/>
                        <a:pt x="160" y="62"/>
                        <a:pt x="164" y="63"/>
                      </a:cubicBezTo>
                      <a:cubicBezTo>
                        <a:pt x="170" y="63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80" y="62"/>
                        <a:pt x="180" y="62"/>
                        <a:pt x="180" y="62"/>
                      </a:cubicBezTo>
                      <a:cubicBezTo>
                        <a:pt x="180" y="62"/>
                        <a:pt x="180" y="62"/>
                        <a:pt x="180" y="61"/>
                      </a:cubicBezTo>
                      <a:cubicBezTo>
                        <a:pt x="181" y="60"/>
                        <a:pt x="182" y="59"/>
                        <a:pt x="185" y="58"/>
                      </a:cubicBezTo>
                      <a:cubicBezTo>
                        <a:pt x="189" y="58"/>
                        <a:pt x="191" y="59"/>
                        <a:pt x="193" y="60"/>
                      </a:cubicBezTo>
                      <a:cubicBezTo>
                        <a:pt x="194" y="60"/>
                        <a:pt x="194" y="61"/>
                        <a:pt x="195" y="61"/>
                      </a:cubicBezTo>
                      <a:cubicBezTo>
                        <a:pt x="195" y="60"/>
                        <a:pt x="196" y="60"/>
                        <a:pt x="196" y="60"/>
                      </a:cubicBezTo>
                      <a:cubicBezTo>
                        <a:pt x="198" y="60"/>
                        <a:pt x="200" y="61"/>
                        <a:pt x="202" y="62"/>
                      </a:cubicBezTo>
                      <a:cubicBezTo>
                        <a:pt x="203" y="63"/>
                        <a:pt x="204" y="63"/>
                        <a:pt x="205" y="64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64"/>
                        <a:pt x="205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3"/>
                      </a:cubicBezTo>
                      <a:cubicBezTo>
                        <a:pt x="206" y="63"/>
                        <a:pt x="206" y="63"/>
                        <a:pt x="205" y="63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1"/>
                        <a:pt x="205" y="61"/>
                      </a:cubicBezTo>
                      <a:cubicBezTo>
                        <a:pt x="204" y="61"/>
                        <a:pt x="204" y="61"/>
                        <a:pt x="204" y="61"/>
                      </a:cubicBezTo>
                      <a:cubicBezTo>
                        <a:pt x="204" y="61"/>
                        <a:pt x="204" y="60"/>
                        <a:pt x="204" y="60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4" y="59"/>
                        <a:pt x="203" y="59"/>
                        <a:pt x="203" y="59"/>
                      </a:cubicBezTo>
                      <a:cubicBezTo>
                        <a:pt x="203" y="59"/>
                        <a:pt x="203" y="59"/>
                        <a:pt x="203" y="58"/>
                      </a:cubicBezTo>
                      <a:cubicBezTo>
                        <a:pt x="203" y="58"/>
                        <a:pt x="203" y="58"/>
                        <a:pt x="203" y="58"/>
                      </a:cubicBezTo>
                      <a:cubicBezTo>
                        <a:pt x="203" y="58"/>
                        <a:pt x="202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2" y="57"/>
                        <a:pt x="202" y="57"/>
                        <a:pt x="202" y="57"/>
                      </a:cubicBezTo>
                      <a:cubicBezTo>
                        <a:pt x="199" y="56"/>
                        <a:pt x="200" y="53"/>
                        <a:pt x="200" y="48"/>
                      </a:cubicBezTo>
                      <a:cubicBezTo>
                        <a:pt x="200" y="47"/>
                        <a:pt x="200" y="46"/>
                        <a:pt x="200" y="45"/>
                      </a:cubicBezTo>
                      <a:cubicBezTo>
                        <a:pt x="201" y="44"/>
                        <a:pt x="200" y="44"/>
                        <a:pt x="200" y="44"/>
                      </a:cubicBezTo>
                      <a:cubicBezTo>
                        <a:pt x="200" y="44"/>
                        <a:pt x="200" y="43"/>
                        <a:pt x="200" y="42"/>
                      </a:cubicBezTo>
                      <a:cubicBezTo>
                        <a:pt x="200" y="42"/>
                        <a:pt x="200" y="41"/>
                        <a:pt x="200" y="41"/>
                      </a:cubicBezTo>
                      <a:cubicBezTo>
                        <a:pt x="199" y="41"/>
                        <a:pt x="199" y="41"/>
                        <a:pt x="199" y="41"/>
                      </a:cubicBezTo>
                      <a:cubicBezTo>
                        <a:pt x="199" y="40"/>
                        <a:pt x="199" y="40"/>
                        <a:pt x="199" y="40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38"/>
                        <a:pt x="199" y="37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5"/>
                        <a:pt x="199" y="35"/>
                      </a:cubicBezTo>
                      <a:cubicBezTo>
                        <a:pt x="199" y="34"/>
                        <a:pt x="199" y="34"/>
                        <a:pt x="199" y="33"/>
                      </a:cubicBezTo>
                      <a:cubicBezTo>
                        <a:pt x="199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1" y="32"/>
                        <a:pt x="201" y="32"/>
                        <a:pt x="201" y="32"/>
                      </a:cubicBezTo>
                      <a:cubicBezTo>
                        <a:pt x="201" y="32"/>
                        <a:pt x="201" y="32"/>
                        <a:pt x="20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Freeform 1188">
                  <a:extLst>
                    <a:ext uri="{FF2B5EF4-FFF2-40B4-BE49-F238E27FC236}">
                      <a16:creationId xmlns:a16="http://schemas.microsoft.com/office/drawing/2014/main" id="{525282F4-4E6F-4D61-AEAA-0F1CF2AC3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4" y="3334"/>
                  <a:ext cx="25" cy="16"/>
                </a:xfrm>
                <a:custGeom>
                  <a:avLst/>
                  <a:gdLst>
                    <a:gd name="T0" fmla="*/ 3 w 26"/>
                    <a:gd name="T1" fmla="*/ 2 h 17"/>
                    <a:gd name="T2" fmla="*/ 4 w 26"/>
                    <a:gd name="T3" fmla="*/ 4 h 17"/>
                    <a:gd name="T4" fmla="*/ 4 w 26"/>
                    <a:gd name="T5" fmla="*/ 4 h 17"/>
                    <a:gd name="T6" fmla="*/ 4 w 26"/>
                    <a:gd name="T7" fmla="*/ 4 h 17"/>
                    <a:gd name="T8" fmla="*/ 4 w 26"/>
                    <a:gd name="T9" fmla="*/ 4 h 17"/>
                    <a:gd name="T10" fmla="*/ 4 w 26"/>
                    <a:gd name="T11" fmla="*/ 6 h 17"/>
                    <a:gd name="T12" fmla="*/ 2 w 26"/>
                    <a:gd name="T13" fmla="*/ 11 h 17"/>
                    <a:gd name="T14" fmla="*/ 1 w 26"/>
                    <a:gd name="T15" fmla="*/ 12 h 17"/>
                    <a:gd name="T16" fmla="*/ 1 w 26"/>
                    <a:gd name="T17" fmla="*/ 13 h 17"/>
                    <a:gd name="T18" fmla="*/ 1 w 26"/>
                    <a:gd name="T19" fmla="*/ 13 h 17"/>
                    <a:gd name="T20" fmla="*/ 0 w 26"/>
                    <a:gd name="T21" fmla="*/ 14 h 17"/>
                    <a:gd name="T22" fmla="*/ 0 w 26"/>
                    <a:gd name="T23" fmla="*/ 14 h 17"/>
                    <a:gd name="T24" fmla="*/ 0 w 26"/>
                    <a:gd name="T25" fmla="*/ 15 h 17"/>
                    <a:gd name="T26" fmla="*/ 0 w 26"/>
                    <a:gd name="T27" fmla="*/ 15 h 17"/>
                    <a:gd name="T28" fmla="*/ 0 w 26"/>
                    <a:gd name="T29" fmla="*/ 15 h 17"/>
                    <a:gd name="T30" fmla="*/ 3 w 26"/>
                    <a:gd name="T31" fmla="*/ 17 h 17"/>
                    <a:gd name="T32" fmla="*/ 8 w 26"/>
                    <a:gd name="T33" fmla="*/ 14 h 17"/>
                    <a:gd name="T34" fmla="*/ 13 w 26"/>
                    <a:gd name="T35" fmla="*/ 10 h 17"/>
                    <a:gd name="T36" fmla="*/ 21 w 26"/>
                    <a:gd name="T37" fmla="*/ 10 h 17"/>
                    <a:gd name="T38" fmla="*/ 26 w 26"/>
                    <a:gd name="T39" fmla="*/ 10 h 17"/>
                    <a:gd name="T40" fmla="*/ 23 w 26"/>
                    <a:gd name="T41" fmla="*/ 8 h 17"/>
                    <a:gd name="T42" fmla="*/ 19 w 26"/>
                    <a:gd name="T43" fmla="*/ 5 h 17"/>
                    <a:gd name="T44" fmla="*/ 16 w 26"/>
                    <a:gd name="T45" fmla="*/ 1 h 17"/>
                    <a:gd name="T46" fmla="*/ 15 w 26"/>
                    <a:gd name="T47" fmla="*/ 1 h 17"/>
                    <a:gd name="T48" fmla="*/ 14 w 26"/>
                    <a:gd name="T49" fmla="*/ 1 h 17"/>
                    <a:gd name="T50" fmla="*/ 14 w 26"/>
                    <a:gd name="T51" fmla="*/ 1 h 17"/>
                    <a:gd name="T52" fmla="*/ 14 w 26"/>
                    <a:gd name="T53" fmla="*/ 1 h 17"/>
                    <a:gd name="T54" fmla="*/ 12 w 26"/>
                    <a:gd name="T55" fmla="*/ 1 h 17"/>
                    <a:gd name="T56" fmla="*/ 8 w 26"/>
                    <a:gd name="T57" fmla="*/ 0 h 17"/>
                    <a:gd name="T58" fmla="*/ 3 w 26"/>
                    <a:gd name="T59" fmla="*/ 1 h 17"/>
                    <a:gd name="T60" fmla="*/ 3 w 26"/>
                    <a:gd name="T61" fmla="*/ 1 h 17"/>
                    <a:gd name="T62" fmla="*/ 3 w 26"/>
                    <a:gd name="T6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3" y="2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7"/>
                        <a:pt x="6" y="16"/>
                        <a:pt x="8" y="14"/>
                      </a:cubicBezTo>
                      <a:cubicBezTo>
                        <a:pt x="9" y="13"/>
                        <a:pt x="11" y="11"/>
                        <a:pt x="13" y="10"/>
                      </a:cubicBezTo>
                      <a:cubicBezTo>
                        <a:pt x="15" y="9"/>
                        <a:pt x="18" y="10"/>
                        <a:pt x="21" y="10"/>
                      </a:cubicBezTo>
                      <a:cubicBezTo>
                        <a:pt x="23" y="10"/>
                        <a:pt x="25" y="10"/>
                        <a:pt x="26" y="10"/>
                      </a:cubicBezTo>
                      <a:cubicBezTo>
                        <a:pt x="25" y="9"/>
                        <a:pt x="24" y="9"/>
                        <a:pt x="23" y="8"/>
                      </a:cubicBezTo>
                      <a:cubicBezTo>
                        <a:pt x="22" y="7"/>
                        <a:pt x="20" y="6"/>
                        <a:pt x="19" y="5"/>
                      </a:cubicBezTo>
                      <a:cubicBezTo>
                        <a:pt x="18" y="4"/>
                        <a:pt x="17" y="3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0"/>
                        <a:pt x="8" y="0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1189">
                  <a:extLst>
                    <a:ext uri="{FF2B5EF4-FFF2-40B4-BE49-F238E27FC236}">
                      <a16:creationId xmlns:a16="http://schemas.microsoft.com/office/drawing/2014/main" id="{AE62F29A-94CC-4449-9706-A38E1AD8B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154"/>
                  <a:ext cx="100" cy="80"/>
                </a:xfrm>
                <a:custGeom>
                  <a:avLst/>
                  <a:gdLst>
                    <a:gd name="T0" fmla="*/ 12 w 104"/>
                    <a:gd name="T1" fmla="*/ 58 h 83"/>
                    <a:gd name="T2" fmla="*/ 14 w 104"/>
                    <a:gd name="T3" fmla="*/ 59 h 83"/>
                    <a:gd name="T4" fmla="*/ 25 w 104"/>
                    <a:gd name="T5" fmla="*/ 68 h 83"/>
                    <a:gd name="T6" fmla="*/ 32 w 104"/>
                    <a:gd name="T7" fmla="*/ 66 h 83"/>
                    <a:gd name="T8" fmla="*/ 38 w 104"/>
                    <a:gd name="T9" fmla="*/ 71 h 83"/>
                    <a:gd name="T10" fmla="*/ 45 w 104"/>
                    <a:gd name="T11" fmla="*/ 72 h 83"/>
                    <a:gd name="T12" fmla="*/ 49 w 104"/>
                    <a:gd name="T13" fmla="*/ 78 h 83"/>
                    <a:gd name="T14" fmla="*/ 50 w 104"/>
                    <a:gd name="T15" fmla="*/ 79 h 83"/>
                    <a:gd name="T16" fmla="*/ 52 w 104"/>
                    <a:gd name="T17" fmla="*/ 78 h 83"/>
                    <a:gd name="T18" fmla="*/ 62 w 104"/>
                    <a:gd name="T19" fmla="*/ 79 h 83"/>
                    <a:gd name="T20" fmla="*/ 70 w 104"/>
                    <a:gd name="T21" fmla="*/ 79 h 83"/>
                    <a:gd name="T22" fmla="*/ 85 w 104"/>
                    <a:gd name="T23" fmla="*/ 83 h 83"/>
                    <a:gd name="T24" fmla="*/ 85 w 104"/>
                    <a:gd name="T25" fmla="*/ 83 h 83"/>
                    <a:gd name="T26" fmla="*/ 88 w 104"/>
                    <a:gd name="T27" fmla="*/ 83 h 83"/>
                    <a:gd name="T28" fmla="*/ 88 w 104"/>
                    <a:gd name="T29" fmla="*/ 81 h 83"/>
                    <a:gd name="T30" fmla="*/ 88 w 104"/>
                    <a:gd name="T31" fmla="*/ 78 h 83"/>
                    <a:gd name="T32" fmla="*/ 95 w 104"/>
                    <a:gd name="T33" fmla="*/ 70 h 83"/>
                    <a:gd name="T34" fmla="*/ 101 w 104"/>
                    <a:gd name="T35" fmla="*/ 64 h 83"/>
                    <a:gd name="T36" fmla="*/ 99 w 104"/>
                    <a:gd name="T37" fmla="*/ 54 h 83"/>
                    <a:gd name="T38" fmla="*/ 98 w 104"/>
                    <a:gd name="T39" fmla="*/ 52 h 83"/>
                    <a:gd name="T40" fmla="*/ 98 w 104"/>
                    <a:gd name="T41" fmla="*/ 51 h 83"/>
                    <a:gd name="T42" fmla="*/ 98 w 104"/>
                    <a:gd name="T43" fmla="*/ 50 h 83"/>
                    <a:gd name="T44" fmla="*/ 97 w 104"/>
                    <a:gd name="T45" fmla="*/ 47 h 83"/>
                    <a:gd name="T46" fmla="*/ 98 w 104"/>
                    <a:gd name="T47" fmla="*/ 45 h 83"/>
                    <a:gd name="T48" fmla="*/ 98 w 104"/>
                    <a:gd name="T49" fmla="*/ 44 h 83"/>
                    <a:gd name="T50" fmla="*/ 98 w 104"/>
                    <a:gd name="T51" fmla="*/ 42 h 83"/>
                    <a:gd name="T52" fmla="*/ 97 w 104"/>
                    <a:gd name="T53" fmla="*/ 41 h 83"/>
                    <a:gd name="T54" fmla="*/ 94 w 104"/>
                    <a:gd name="T55" fmla="*/ 37 h 83"/>
                    <a:gd name="T56" fmla="*/ 101 w 104"/>
                    <a:gd name="T57" fmla="*/ 23 h 83"/>
                    <a:gd name="T58" fmla="*/ 99 w 104"/>
                    <a:gd name="T59" fmla="*/ 12 h 83"/>
                    <a:gd name="T60" fmla="*/ 98 w 104"/>
                    <a:gd name="T61" fmla="*/ 11 h 83"/>
                    <a:gd name="T62" fmla="*/ 92 w 104"/>
                    <a:gd name="T63" fmla="*/ 8 h 83"/>
                    <a:gd name="T64" fmla="*/ 91 w 104"/>
                    <a:gd name="T65" fmla="*/ 8 h 83"/>
                    <a:gd name="T66" fmla="*/ 90 w 104"/>
                    <a:gd name="T67" fmla="*/ 8 h 83"/>
                    <a:gd name="T68" fmla="*/ 88 w 104"/>
                    <a:gd name="T69" fmla="*/ 8 h 83"/>
                    <a:gd name="T70" fmla="*/ 84 w 104"/>
                    <a:gd name="T71" fmla="*/ 8 h 83"/>
                    <a:gd name="T72" fmla="*/ 60 w 104"/>
                    <a:gd name="T73" fmla="*/ 6 h 83"/>
                    <a:gd name="T74" fmla="*/ 59 w 104"/>
                    <a:gd name="T75" fmla="*/ 6 h 83"/>
                    <a:gd name="T76" fmla="*/ 57 w 104"/>
                    <a:gd name="T77" fmla="*/ 5 h 83"/>
                    <a:gd name="T78" fmla="*/ 57 w 104"/>
                    <a:gd name="T79" fmla="*/ 5 h 83"/>
                    <a:gd name="T80" fmla="*/ 43 w 104"/>
                    <a:gd name="T81" fmla="*/ 0 h 83"/>
                    <a:gd name="T82" fmla="*/ 21 w 104"/>
                    <a:gd name="T83" fmla="*/ 7 h 83"/>
                    <a:gd name="T84" fmla="*/ 4 w 104"/>
                    <a:gd name="T85" fmla="*/ 12 h 83"/>
                    <a:gd name="T86" fmla="*/ 2 w 104"/>
                    <a:gd name="T87" fmla="*/ 17 h 83"/>
                    <a:gd name="T88" fmla="*/ 2 w 104"/>
                    <a:gd name="T89" fmla="*/ 19 h 83"/>
                    <a:gd name="T90" fmla="*/ 2 w 104"/>
                    <a:gd name="T91" fmla="*/ 21 h 83"/>
                    <a:gd name="T92" fmla="*/ 2 w 104"/>
                    <a:gd name="T93" fmla="*/ 23 h 83"/>
                    <a:gd name="T94" fmla="*/ 2 w 104"/>
                    <a:gd name="T95" fmla="*/ 25 h 83"/>
                    <a:gd name="T96" fmla="*/ 2 w 104"/>
                    <a:gd name="T97" fmla="*/ 26 h 83"/>
                    <a:gd name="T98" fmla="*/ 1 w 104"/>
                    <a:gd name="T99" fmla="*/ 28 h 83"/>
                    <a:gd name="T100" fmla="*/ 1 w 104"/>
                    <a:gd name="T101" fmla="*/ 30 h 83"/>
                    <a:gd name="T102" fmla="*/ 5 w 104"/>
                    <a:gd name="T103" fmla="*/ 38 h 83"/>
                    <a:gd name="T104" fmla="*/ 8 w 104"/>
                    <a:gd name="T105" fmla="*/ 51 h 83"/>
                    <a:gd name="T106" fmla="*/ 9 w 104"/>
                    <a:gd name="T107" fmla="*/ 52 h 83"/>
                    <a:gd name="T108" fmla="*/ 9 w 104"/>
                    <a:gd name="T109" fmla="*/ 54 h 83"/>
                    <a:gd name="T110" fmla="*/ 9 w 104"/>
                    <a:gd name="T111" fmla="*/ 55 h 83"/>
                    <a:gd name="T112" fmla="*/ 9 w 104"/>
                    <a:gd name="T113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" h="83">
                      <a:moveTo>
                        <a:pt x="9" y="57"/>
                      </a:moveTo>
                      <a:cubicBezTo>
                        <a:pt x="10" y="57"/>
                        <a:pt x="11" y="58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9" y="61"/>
                        <a:pt x="22" y="63"/>
                        <a:pt x="23" y="66"/>
                      </a:cubicBezTo>
                      <a:cubicBezTo>
                        <a:pt x="23" y="67"/>
                        <a:pt x="24" y="68"/>
                        <a:pt x="25" y="68"/>
                      </a:cubicBezTo>
                      <a:cubicBezTo>
                        <a:pt x="26" y="67"/>
                        <a:pt x="27" y="66"/>
                        <a:pt x="29" y="66"/>
                      </a:cubicBezTo>
                      <a:cubicBezTo>
                        <a:pt x="30" y="66"/>
                        <a:pt x="31" y="66"/>
                        <a:pt x="32" y="66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7" y="66"/>
                        <a:pt x="38" y="69"/>
                        <a:pt x="38" y="71"/>
                      </a:cubicBezTo>
                      <a:cubicBezTo>
                        <a:pt x="39" y="71"/>
                        <a:pt x="39" y="71"/>
                        <a:pt x="40" y="71"/>
                      </a:cubicBezTo>
                      <a:cubicBezTo>
                        <a:pt x="42" y="71"/>
                        <a:pt x="43" y="71"/>
                        <a:pt x="45" y="72"/>
                      </a:cubicBezTo>
                      <a:cubicBezTo>
                        <a:pt x="46" y="73"/>
                        <a:pt x="47" y="74"/>
                        <a:pt x="48" y="76"/>
                      </a:cubicBezTo>
                      <a:cubicBezTo>
                        <a:pt x="48" y="77"/>
                        <a:pt x="48" y="77"/>
                        <a:pt x="49" y="78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79"/>
                        <a:pt x="50" y="79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51" y="79"/>
                        <a:pt x="51" y="79"/>
                        <a:pt x="52" y="78"/>
                      </a:cubicBezTo>
                      <a:cubicBezTo>
                        <a:pt x="53" y="78"/>
                        <a:pt x="55" y="77"/>
                        <a:pt x="57" y="78"/>
                      </a:cubicBezTo>
                      <a:cubicBezTo>
                        <a:pt x="57" y="79"/>
                        <a:pt x="60" y="79"/>
                        <a:pt x="62" y="79"/>
                      </a:cubicBezTo>
                      <a:cubicBezTo>
                        <a:pt x="63" y="79"/>
                        <a:pt x="64" y="79"/>
                        <a:pt x="65" y="79"/>
                      </a:cubicBezTo>
                      <a:cubicBezTo>
                        <a:pt x="67" y="78"/>
                        <a:pt x="68" y="79"/>
                        <a:pt x="70" y="79"/>
                      </a:cubicBezTo>
                      <a:cubicBezTo>
                        <a:pt x="71" y="80"/>
                        <a:pt x="72" y="80"/>
                        <a:pt x="74" y="80"/>
                      </a:cubicBezTo>
                      <a:cubicBezTo>
                        <a:pt x="78" y="79"/>
                        <a:pt x="83" y="81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6" y="83"/>
                        <a:pt x="87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2"/>
                        <a:pt x="88" y="82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8" y="79"/>
                        <a:pt x="88" y="78"/>
                        <a:pt x="88" y="78"/>
                      </a:cubicBezTo>
                      <a:cubicBezTo>
                        <a:pt x="88" y="77"/>
                        <a:pt x="89" y="76"/>
                        <a:pt x="91" y="73"/>
                      </a:cubicBezTo>
                      <a:cubicBezTo>
                        <a:pt x="92" y="72"/>
                        <a:pt x="94" y="71"/>
                        <a:pt x="95" y="70"/>
                      </a:cubicBezTo>
                      <a:cubicBezTo>
                        <a:pt x="97" y="68"/>
                        <a:pt x="98" y="67"/>
                        <a:pt x="99" y="66"/>
                      </a:cubicBezTo>
                      <a:cubicBezTo>
                        <a:pt x="100" y="65"/>
                        <a:pt x="101" y="65"/>
                        <a:pt x="101" y="64"/>
                      </a:cubicBezTo>
                      <a:cubicBezTo>
                        <a:pt x="102" y="64"/>
                        <a:pt x="103" y="63"/>
                        <a:pt x="103" y="62"/>
                      </a:cubicBezTo>
                      <a:cubicBezTo>
                        <a:pt x="104" y="62"/>
                        <a:pt x="102" y="59"/>
                        <a:pt x="99" y="54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8" y="52"/>
                        <a:pt x="98" y="52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0"/>
                        <a:pt x="98" y="50"/>
                        <a:pt x="98" y="50"/>
                      </a:cubicBezTo>
                      <a:cubicBezTo>
                        <a:pt x="98" y="49"/>
                        <a:pt x="98" y="49"/>
                        <a:pt x="98" y="48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8" y="46"/>
                        <a:pt x="98" y="46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8" y="44"/>
                        <a:pt x="98" y="44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3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7" y="41"/>
                        <a:pt x="97" y="41"/>
                      </a:cubicBezTo>
                      <a:cubicBezTo>
                        <a:pt x="97" y="41"/>
                        <a:pt x="97" y="40"/>
                        <a:pt x="97" y="40"/>
                      </a:cubicBezTo>
                      <a:cubicBezTo>
                        <a:pt x="95" y="39"/>
                        <a:pt x="94" y="38"/>
                        <a:pt x="94" y="37"/>
                      </a:cubicBezTo>
                      <a:cubicBezTo>
                        <a:pt x="94" y="33"/>
                        <a:pt x="102" y="29"/>
                        <a:pt x="102" y="29"/>
                      </a:cubicBezTo>
                      <a:cubicBezTo>
                        <a:pt x="102" y="28"/>
                        <a:pt x="102" y="24"/>
                        <a:pt x="101" y="23"/>
                      </a:cubicBezTo>
                      <a:cubicBezTo>
                        <a:pt x="98" y="20"/>
                        <a:pt x="97" y="16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6" y="10"/>
                        <a:pt x="93" y="9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1" y="8"/>
                        <a:pt x="91" y="8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8"/>
                        <a:pt x="90" y="8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6" y="8"/>
                        <a:pt x="85" y="8"/>
                        <a:pt x="84" y="8"/>
                      </a:cubicBezTo>
                      <a:cubicBezTo>
                        <a:pt x="75" y="8"/>
                        <a:pt x="63" y="7"/>
                        <a:pt x="61" y="7"/>
                      </a:cubicBezTo>
                      <a:cubicBezTo>
                        <a:pt x="61" y="6"/>
                        <a:pt x="61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3" y="8"/>
                        <a:pt x="50" y="8"/>
                      </a:cubicBezTo>
                      <a:cubicBezTo>
                        <a:pt x="44" y="8"/>
                        <a:pt x="43" y="3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25" y="3"/>
                        <a:pt x="21" y="7"/>
                      </a:cubicBezTo>
                      <a:cubicBezTo>
                        <a:pt x="18" y="11"/>
                        <a:pt x="13" y="11"/>
                        <a:pt x="8" y="12"/>
                      </a:cubicBezTo>
                      <a:cubicBezTo>
                        <a:pt x="7" y="12"/>
                        <a:pt x="5" y="12"/>
                        <a:pt x="4" y="12"/>
                      </a:cubicBezTo>
                      <a:cubicBezTo>
                        <a:pt x="4" y="14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3" y="32"/>
                        <a:pt x="4" y="35"/>
                        <a:pt x="4" y="37"/>
                      </a:cubicBezTo>
                      <a:cubicBezTo>
                        <a:pt x="4" y="38"/>
                        <a:pt x="4" y="38"/>
                        <a:pt x="5" y="38"/>
                      </a:cubicBezTo>
                      <a:cubicBezTo>
                        <a:pt x="5" y="39"/>
                        <a:pt x="6" y="41"/>
                        <a:pt x="6" y="43"/>
                      </a:cubicBezTo>
                      <a:cubicBezTo>
                        <a:pt x="6" y="47"/>
                        <a:pt x="7" y="50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Freeform 1190">
                  <a:extLst>
                    <a:ext uri="{FF2B5EF4-FFF2-40B4-BE49-F238E27FC236}">
                      <a16:creationId xmlns:a16="http://schemas.microsoft.com/office/drawing/2014/main" id="{4CD2E1A8-0CBB-47DA-9677-2900468FE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3292"/>
                  <a:ext cx="34" cy="31"/>
                </a:xfrm>
                <a:custGeom>
                  <a:avLst/>
                  <a:gdLst>
                    <a:gd name="T0" fmla="*/ 29 w 36"/>
                    <a:gd name="T1" fmla="*/ 24 h 32"/>
                    <a:gd name="T2" fmla="*/ 30 w 36"/>
                    <a:gd name="T3" fmla="*/ 23 h 32"/>
                    <a:gd name="T4" fmla="*/ 30 w 36"/>
                    <a:gd name="T5" fmla="*/ 23 h 32"/>
                    <a:gd name="T6" fmla="*/ 32 w 36"/>
                    <a:gd name="T7" fmla="*/ 21 h 32"/>
                    <a:gd name="T8" fmla="*/ 32 w 36"/>
                    <a:gd name="T9" fmla="*/ 21 h 32"/>
                    <a:gd name="T10" fmla="*/ 32 w 36"/>
                    <a:gd name="T11" fmla="*/ 21 h 32"/>
                    <a:gd name="T12" fmla="*/ 32 w 36"/>
                    <a:gd name="T13" fmla="*/ 21 h 32"/>
                    <a:gd name="T14" fmla="*/ 33 w 36"/>
                    <a:gd name="T15" fmla="*/ 20 h 32"/>
                    <a:gd name="T16" fmla="*/ 33 w 36"/>
                    <a:gd name="T17" fmla="*/ 19 h 32"/>
                    <a:gd name="T18" fmla="*/ 34 w 36"/>
                    <a:gd name="T19" fmla="*/ 19 h 32"/>
                    <a:gd name="T20" fmla="*/ 34 w 36"/>
                    <a:gd name="T21" fmla="*/ 19 h 32"/>
                    <a:gd name="T22" fmla="*/ 35 w 36"/>
                    <a:gd name="T23" fmla="*/ 18 h 32"/>
                    <a:gd name="T24" fmla="*/ 35 w 36"/>
                    <a:gd name="T25" fmla="*/ 18 h 32"/>
                    <a:gd name="T26" fmla="*/ 35 w 36"/>
                    <a:gd name="T27" fmla="*/ 18 h 32"/>
                    <a:gd name="T28" fmla="*/ 35 w 36"/>
                    <a:gd name="T29" fmla="*/ 17 h 32"/>
                    <a:gd name="T30" fmla="*/ 36 w 36"/>
                    <a:gd name="T31" fmla="*/ 6 h 32"/>
                    <a:gd name="T32" fmla="*/ 35 w 36"/>
                    <a:gd name="T33" fmla="*/ 6 h 32"/>
                    <a:gd name="T34" fmla="*/ 34 w 36"/>
                    <a:gd name="T35" fmla="*/ 5 h 32"/>
                    <a:gd name="T36" fmla="*/ 34 w 36"/>
                    <a:gd name="T37" fmla="*/ 5 h 32"/>
                    <a:gd name="T38" fmla="*/ 33 w 36"/>
                    <a:gd name="T39" fmla="*/ 4 h 32"/>
                    <a:gd name="T40" fmla="*/ 32 w 36"/>
                    <a:gd name="T41" fmla="*/ 4 h 32"/>
                    <a:gd name="T42" fmla="*/ 31 w 36"/>
                    <a:gd name="T43" fmla="*/ 4 h 32"/>
                    <a:gd name="T44" fmla="*/ 31 w 36"/>
                    <a:gd name="T45" fmla="*/ 3 h 32"/>
                    <a:gd name="T46" fmla="*/ 30 w 36"/>
                    <a:gd name="T47" fmla="*/ 3 h 32"/>
                    <a:gd name="T48" fmla="*/ 30 w 36"/>
                    <a:gd name="T49" fmla="*/ 3 h 32"/>
                    <a:gd name="T50" fmla="*/ 29 w 36"/>
                    <a:gd name="T51" fmla="*/ 3 h 32"/>
                    <a:gd name="T52" fmla="*/ 29 w 36"/>
                    <a:gd name="T53" fmla="*/ 2 h 32"/>
                    <a:gd name="T54" fmla="*/ 28 w 36"/>
                    <a:gd name="T55" fmla="*/ 2 h 32"/>
                    <a:gd name="T56" fmla="*/ 28 w 36"/>
                    <a:gd name="T57" fmla="*/ 2 h 32"/>
                    <a:gd name="T58" fmla="*/ 27 w 36"/>
                    <a:gd name="T59" fmla="*/ 2 h 32"/>
                    <a:gd name="T60" fmla="*/ 27 w 36"/>
                    <a:gd name="T61" fmla="*/ 2 h 32"/>
                    <a:gd name="T62" fmla="*/ 9 w 36"/>
                    <a:gd name="T63" fmla="*/ 0 h 32"/>
                    <a:gd name="T64" fmla="*/ 7 w 36"/>
                    <a:gd name="T65" fmla="*/ 1 h 32"/>
                    <a:gd name="T66" fmla="*/ 1 w 36"/>
                    <a:gd name="T67" fmla="*/ 1 h 32"/>
                    <a:gd name="T68" fmla="*/ 0 w 36"/>
                    <a:gd name="T69" fmla="*/ 1 h 32"/>
                    <a:gd name="T70" fmla="*/ 0 w 36"/>
                    <a:gd name="T71" fmla="*/ 2 h 32"/>
                    <a:gd name="T72" fmla="*/ 1 w 36"/>
                    <a:gd name="T73" fmla="*/ 4 h 32"/>
                    <a:gd name="T74" fmla="*/ 5 w 36"/>
                    <a:gd name="T75" fmla="*/ 10 h 32"/>
                    <a:gd name="T76" fmla="*/ 10 w 36"/>
                    <a:gd name="T77" fmla="*/ 16 h 32"/>
                    <a:gd name="T78" fmla="*/ 14 w 36"/>
                    <a:gd name="T79" fmla="*/ 21 h 32"/>
                    <a:gd name="T80" fmla="*/ 16 w 36"/>
                    <a:gd name="T81" fmla="*/ 23 h 32"/>
                    <a:gd name="T82" fmla="*/ 18 w 36"/>
                    <a:gd name="T83" fmla="*/ 25 h 32"/>
                    <a:gd name="T84" fmla="*/ 18 w 36"/>
                    <a:gd name="T85" fmla="*/ 25 h 32"/>
                    <a:gd name="T86" fmla="*/ 20 w 36"/>
                    <a:gd name="T87" fmla="*/ 27 h 32"/>
                    <a:gd name="T88" fmla="*/ 20 w 36"/>
                    <a:gd name="T89" fmla="*/ 27 h 32"/>
                    <a:gd name="T90" fmla="*/ 21 w 36"/>
                    <a:gd name="T91" fmla="*/ 28 h 32"/>
                    <a:gd name="T92" fmla="*/ 22 w 36"/>
                    <a:gd name="T93" fmla="*/ 29 h 32"/>
                    <a:gd name="T94" fmla="*/ 23 w 36"/>
                    <a:gd name="T95" fmla="*/ 30 h 32"/>
                    <a:gd name="T96" fmla="*/ 26 w 36"/>
                    <a:gd name="T97" fmla="*/ 32 h 32"/>
                    <a:gd name="T98" fmla="*/ 26 w 36"/>
                    <a:gd name="T99" fmla="*/ 32 h 32"/>
                    <a:gd name="T100" fmla="*/ 26 w 36"/>
                    <a:gd name="T101" fmla="*/ 31 h 32"/>
                    <a:gd name="T102" fmla="*/ 26 w 36"/>
                    <a:gd name="T103" fmla="*/ 31 h 32"/>
                    <a:gd name="T104" fmla="*/ 27 w 36"/>
                    <a:gd name="T105" fmla="*/ 29 h 32"/>
                    <a:gd name="T106" fmla="*/ 27 w 36"/>
                    <a:gd name="T107" fmla="*/ 29 h 32"/>
                    <a:gd name="T108" fmla="*/ 27 w 36"/>
                    <a:gd name="T109" fmla="*/ 27 h 32"/>
                    <a:gd name="T110" fmla="*/ 27 w 36"/>
                    <a:gd name="T111" fmla="*/ 27 h 32"/>
                    <a:gd name="T112" fmla="*/ 29 w 36"/>
                    <a:gd name="T1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" h="32">
                      <a:moveTo>
                        <a:pt x="29" y="24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3" y="20"/>
                        <a:pt x="33" y="20"/>
                      </a:cubicBezTo>
                      <a:cubicBezTo>
                        <a:pt x="33" y="20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6" y="15"/>
                        <a:pt x="36" y="10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5"/>
                        <a:pt x="33" y="5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2"/>
                        <a:pt x="12" y="1"/>
                        <a:pt x="9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2"/>
                        <a:pt x="3" y="3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5"/>
                        <a:pt x="5" y="7"/>
                        <a:pt x="5" y="10"/>
                      </a:cubicBezTo>
                      <a:cubicBezTo>
                        <a:pt x="5" y="11"/>
                        <a:pt x="8" y="14"/>
                        <a:pt x="10" y="16"/>
                      </a:cubicBezTo>
                      <a:cubicBezTo>
                        <a:pt x="12" y="18"/>
                        <a:pt x="14" y="19"/>
                        <a:pt x="14" y="21"/>
                      </a:cubicBezTo>
                      <a:cubicBezTo>
                        <a:pt x="15" y="22"/>
                        <a:pt x="16" y="23"/>
                        <a:pt x="16" y="23"/>
                      </a:cubicBezTo>
                      <a:cubicBezTo>
                        <a:pt x="17" y="24"/>
                        <a:pt x="17" y="24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6"/>
                        <a:pt x="19" y="26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2" y="30"/>
                        <a:pt x="23" y="30"/>
                      </a:cubicBezTo>
                      <a:cubicBezTo>
                        <a:pt x="24" y="31"/>
                        <a:pt x="25" y="32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9" y="25"/>
                        <a:pt x="2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1191">
                  <a:extLst>
                    <a:ext uri="{FF2B5EF4-FFF2-40B4-BE49-F238E27FC236}">
                      <a16:creationId xmlns:a16="http://schemas.microsoft.com/office/drawing/2014/main" id="{DD933B88-5122-4AC5-8668-F4957E7A3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3275"/>
                  <a:ext cx="53" cy="44"/>
                </a:xfrm>
                <a:custGeom>
                  <a:avLst/>
                  <a:gdLst>
                    <a:gd name="T0" fmla="*/ 54 w 55"/>
                    <a:gd name="T1" fmla="*/ 14 h 46"/>
                    <a:gd name="T2" fmla="*/ 52 w 55"/>
                    <a:gd name="T3" fmla="*/ 13 h 46"/>
                    <a:gd name="T4" fmla="*/ 51 w 55"/>
                    <a:gd name="T5" fmla="*/ 11 h 46"/>
                    <a:gd name="T6" fmla="*/ 50 w 55"/>
                    <a:gd name="T7" fmla="*/ 9 h 46"/>
                    <a:gd name="T8" fmla="*/ 50 w 55"/>
                    <a:gd name="T9" fmla="*/ 8 h 46"/>
                    <a:gd name="T10" fmla="*/ 48 w 55"/>
                    <a:gd name="T11" fmla="*/ 9 h 46"/>
                    <a:gd name="T12" fmla="*/ 45 w 55"/>
                    <a:gd name="T13" fmla="*/ 9 h 46"/>
                    <a:gd name="T14" fmla="*/ 44 w 55"/>
                    <a:gd name="T15" fmla="*/ 9 h 46"/>
                    <a:gd name="T16" fmla="*/ 37 w 55"/>
                    <a:gd name="T17" fmla="*/ 7 h 46"/>
                    <a:gd name="T18" fmla="*/ 33 w 55"/>
                    <a:gd name="T19" fmla="*/ 4 h 46"/>
                    <a:gd name="T20" fmla="*/ 31 w 55"/>
                    <a:gd name="T21" fmla="*/ 3 h 46"/>
                    <a:gd name="T22" fmla="*/ 29 w 55"/>
                    <a:gd name="T23" fmla="*/ 1 h 46"/>
                    <a:gd name="T24" fmla="*/ 27 w 55"/>
                    <a:gd name="T25" fmla="*/ 0 h 46"/>
                    <a:gd name="T26" fmla="*/ 21 w 55"/>
                    <a:gd name="T27" fmla="*/ 4 h 46"/>
                    <a:gd name="T28" fmla="*/ 17 w 55"/>
                    <a:gd name="T29" fmla="*/ 9 h 46"/>
                    <a:gd name="T30" fmla="*/ 12 w 55"/>
                    <a:gd name="T31" fmla="*/ 15 h 46"/>
                    <a:gd name="T32" fmla="*/ 7 w 55"/>
                    <a:gd name="T33" fmla="*/ 14 h 46"/>
                    <a:gd name="T34" fmla="*/ 6 w 55"/>
                    <a:gd name="T35" fmla="*/ 14 h 46"/>
                    <a:gd name="T36" fmla="*/ 6 w 55"/>
                    <a:gd name="T37" fmla="*/ 14 h 46"/>
                    <a:gd name="T38" fmla="*/ 5 w 55"/>
                    <a:gd name="T39" fmla="*/ 14 h 46"/>
                    <a:gd name="T40" fmla="*/ 4 w 55"/>
                    <a:gd name="T41" fmla="*/ 14 h 46"/>
                    <a:gd name="T42" fmla="*/ 3 w 55"/>
                    <a:gd name="T43" fmla="*/ 15 h 46"/>
                    <a:gd name="T44" fmla="*/ 1 w 55"/>
                    <a:gd name="T45" fmla="*/ 15 h 46"/>
                    <a:gd name="T46" fmla="*/ 0 w 55"/>
                    <a:gd name="T47" fmla="*/ 15 h 46"/>
                    <a:gd name="T48" fmla="*/ 2 w 55"/>
                    <a:gd name="T49" fmla="*/ 16 h 46"/>
                    <a:gd name="T50" fmla="*/ 20 w 55"/>
                    <a:gd name="T51" fmla="*/ 36 h 46"/>
                    <a:gd name="T52" fmla="*/ 30 w 55"/>
                    <a:gd name="T53" fmla="*/ 42 h 46"/>
                    <a:gd name="T54" fmla="*/ 35 w 55"/>
                    <a:gd name="T55" fmla="*/ 44 h 46"/>
                    <a:gd name="T56" fmla="*/ 28 w 55"/>
                    <a:gd name="T57" fmla="*/ 37 h 46"/>
                    <a:gd name="T58" fmla="*/ 20 w 55"/>
                    <a:gd name="T59" fmla="*/ 25 h 46"/>
                    <a:gd name="T60" fmla="*/ 18 w 55"/>
                    <a:gd name="T61" fmla="*/ 17 h 46"/>
                    <a:gd name="T62" fmla="*/ 26 w 55"/>
                    <a:gd name="T63" fmla="*/ 15 h 46"/>
                    <a:gd name="T64" fmla="*/ 48 w 55"/>
                    <a:gd name="T65" fmla="*/ 16 h 46"/>
                    <a:gd name="T66" fmla="*/ 49 w 55"/>
                    <a:gd name="T67" fmla="*/ 16 h 46"/>
                    <a:gd name="T68" fmla="*/ 50 w 55"/>
                    <a:gd name="T69" fmla="*/ 16 h 46"/>
                    <a:gd name="T70" fmla="*/ 51 w 55"/>
                    <a:gd name="T71" fmla="*/ 17 h 46"/>
                    <a:gd name="T72" fmla="*/ 52 w 55"/>
                    <a:gd name="T73" fmla="*/ 17 h 46"/>
                    <a:gd name="T74" fmla="*/ 53 w 55"/>
                    <a:gd name="T75" fmla="*/ 18 h 46"/>
                    <a:gd name="T76" fmla="*/ 55 w 55"/>
                    <a:gd name="T77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46">
                      <a:moveTo>
                        <a:pt x="55" y="17"/>
                      </a:moveTo>
                      <a:cubicBezTo>
                        <a:pt x="55" y="15"/>
                        <a:pt x="55" y="15"/>
                        <a:pt x="54" y="14"/>
                      </a:cubicBezTo>
                      <a:cubicBezTo>
                        <a:pt x="53" y="14"/>
                        <a:pt x="53" y="14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1" y="12"/>
                        <a:pt x="51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1" y="11"/>
                        <a:pt x="50" y="10"/>
                        <a:pt x="50" y="1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9" y="8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6" y="9"/>
                        <a:pt x="45" y="9"/>
                      </a:cubicBezTo>
                      <a:cubicBezTo>
                        <a:pt x="45" y="9"/>
                        <a:pt x="45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0" y="9"/>
                        <a:pt x="37" y="7"/>
                      </a:cubicBezTo>
                      <a:cubicBezTo>
                        <a:pt x="36" y="7"/>
                        <a:pt x="35" y="6"/>
                        <a:pt x="34" y="5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3"/>
                        <a:pt x="31" y="2"/>
                        <a:pt x="31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1"/>
                      </a:cubicBezTo>
                      <a:cubicBezTo>
                        <a:pt x="23" y="3"/>
                        <a:pt x="21" y="3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0" y="6"/>
                        <a:pt x="20" y="9"/>
                        <a:pt x="17" y="9"/>
                      </a:cubicBezTo>
                      <a:cubicBezTo>
                        <a:pt x="17" y="9"/>
                        <a:pt x="16" y="11"/>
                        <a:pt x="15" y="13"/>
                      </a:cubicBezTo>
                      <a:cubicBezTo>
                        <a:pt x="15" y="13"/>
                        <a:pt x="14" y="15"/>
                        <a:pt x="12" y="15"/>
                      </a:cubicBezTo>
                      <a:cubicBezTo>
                        <a:pt x="11" y="15"/>
                        <a:pt x="10" y="14"/>
                        <a:pt x="9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11" y="16"/>
                        <a:pt x="11" y="22"/>
                      </a:cubicBezTo>
                      <a:cubicBezTo>
                        <a:pt x="11" y="24"/>
                        <a:pt x="16" y="31"/>
                        <a:pt x="20" y="36"/>
                      </a:cubicBezTo>
                      <a:cubicBezTo>
                        <a:pt x="21" y="37"/>
                        <a:pt x="23" y="38"/>
                        <a:pt x="25" y="38"/>
                      </a:cubicBezTo>
                      <a:cubicBezTo>
                        <a:pt x="27" y="39"/>
                        <a:pt x="30" y="40"/>
                        <a:pt x="30" y="42"/>
                      </a:cubicBezTo>
                      <a:cubicBezTo>
                        <a:pt x="30" y="43"/>
                        <a:pt x="32" y="45"/>
                        <a:pt x="36" y="46"/>
                      </a:cubicBezTo>
                      <a:cubicBezTo>
                        <a:pt x="36" y="45"/>
                        <a:pt x="35" y="45"/>
                        <a:pt x="35" y="44"/>
                      </a:cubicBezTo>
                      <a:cubicBezTo>
                        <a:pt x="33" y="42"/>
                        <a:pt x="31" y="41"/>
                        <a:pt x="31" y="40"/>
                      </a:cubicBezTo>
                      <a:cubicBezTo>
                        <a:pt x="31" y="39"/>
                        <a:pt x="29" y="38"/>
                        <a:pt x="28" y="37"/>
                      </a:cubicBezTo>
                      <a:cubicBezTo>
                        <a:pt x="25" y="34"/>
                        <a:pt x="22" y="31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8" y="24"/>
                        <a:pt x="17" y="23"/>
                        <a:pt x="17" y="21"/>
                      </a:cubicBezTo>
                      <a:cubicBezTo>
                        <a:pt x="16" y="20"/>
                        <a:pt x="17" y="18"/>
                        <a:pt x="18" y="17"/>
                      </a:cubicBezTo>
                      <a:cubicBezTo>
                        <a:pt x="20" y="15"/>
                        <a:pt x="23" y="14"/>
                        <a:pt x="25" y="16"/>
                      </a:cubicBez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4"/>
                        <a:pt x="30" y="13"/>
                        <a:pt x="32" y="14"/>
                      </a:cubicBezTo>
                      <a:cubicBezTo>
                        <a:pt x="33" y="15"/>
                        <a:pt x="41" y="15"/>
                        <a:pt x="48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2" y="17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5" y="18"/>
                        <a:pt x="55" y="19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Freeform 1192">
                  <a:extLst>
                    <a:ext uri="{FF2B5EF4-FFF2-40B4-BE49-F238E27FC236}">
                      <a16:creationId xmlns:a16="http://schemas.microsoft.com/office/drawing/2014/main" id="{F93DD981-E576-4F86-829E-4712E5880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3327"/>
                  <a:ext cx="15" cy="34"/>
                </a:xfrm>
                <a:custGeom>
                  <a:avLst/>
                  <a:gdLst>
                    <a:gd name="T0" fmla="*/ 14 w 16"/>
                    <a:gd name="T1" fmla="*/ 22 h 36"/>
                    <a:gd name="T2" fmla="*/ 13 w 16"/>
                    <a:gd name="T3" fmla="*/ 21 h 36"/>
                    <a:gd name="T4" fmla="*/ 12 w 16"/>
                    <a:gd name="T5" fmla="*/ 20 h 36"/>
                    <a:gd name="T6" fmla="*/ 11 w 16"/>
                    <a:gd name="T7" fmla="*/ 19 h 36"/>
                    <a:gd name="T8" fmla="*/ 11 w 16"/>
                    <a:gd name="T9" fmla="*/ 18 h 36"/>
                    <a:gd name="T10" fmla="*/ 10 w 16"/>
                    <a:gd name="T11" fmla="*/ 16 h 36"/>
                    <a:gd name="T12" fmla="*/ 9 w 16"/>
                    <a:gd name="T13" fmla="*/ 13 h 36"/>
                    <a:gd name="T14" fmla="*/ 9 w 16"/>
                    <a:gd name="T15" fmla="*/ 12 h 36"/>
                    <a:gd name="T16" fmla="*/ 9 w 16"/>
                    <a:gd name="T17" fmla="*/ 10 h 36"/>
                    <a:gd name="T18" fmla="*/ 10 w 16"/>
                    <a:gd name="T19" fmla="*/ 9 h 36"/>
                    <a:gd name="T20" fmla="*/ 10 w 16"/>
                    <a:gd name="T21" fmla="*/ 7 h 36"/>
                    <a:gd name="T22" fmla="*/ 10 w 16"/>
                    <a:gd name="T23" fmla="*/ 6 h 36"/>
                    <a:gd name="T24" fmla="*/ 11 w 16"/>
                    <a:gd name="T25" fmla="*/ 4 h 36"/>
                    <a:gd name="T26" fmla="*/ 8 w 16"/>
                    <a:gd name="T27" fmla="*/ 3 h 36"/>
                    <a:gd name="T28" fmla="*/ 7 w 16"/>
                    <a:gd name="T29" fmla="*/ 2 h 36"/>
                    <a:gd name="T30" fmla="*/ 5 w 16"/>
                    <a:gd name="T31" fmla="*/ 1 h 36"/>
                    <a:gd name="T32" fmla="*/ 5 w 16"/>
                    <a:gd name="T33" fmla="*/ 1 h 36"/>
                    <a:gd name="T34" fmla="*/ 3 w 16"/>
                    <a:gd name="T35" fmla="*/ 0 h 36"/>
                    <a:gd name="T36" fmla="*/ 3 w 16"/>
                    <a:gd name="T37" fmla="*/ 0 h 36"/>
                    <a:gd name="T38" fmla="*/ 1 w 16"/>
                    <a:gd name="T39" fmla="*/ 2 h 36"/>
                    <a:gd name="T40" fmla="*/ 1 w 16"/>
                    <a:gd name="T41" fmla="*/ 3 h 36"/>
                    <a:gd name="T42" fmla="*/ 1 w 16"/>
                    <a:gd name="T43" fmla="*/ 3 h 36"/>
                    <a:gd name="T44" fmla="*/ 0 w 16"/>
                    <a:gd name="T45" fmla="*/ 5 h 36"/>
                    <a:gd name="T46" fmla="*/ 0 w 16"/>
                    <a:gd name="T47" fmla="*/ 5 h 36"/>
                    <a:gd name="T48" fmla="*/ 4 w 16"/>
                    <a:gd name="T49" fmla="*/ 10 h 36"/>
                    <a:gd name="T50" fmla="*/ 2 w 16"/>
                    <a:gd name="T51" fmla="*/ 15 h 36"/>
                    <a:gd name="T52" fmla="*/ 0 w 16"/>
                    <a:gd name="T53" fmla="*/ 23 h 36"/>
                    <a:gd name="T54" fmla="*/ 2 w 16"/>
                    <a:gd name="T55" fmla="*/ 28 h 36"/>
                    <a:gd name="T56" fmla="*/ 6 w 16"/>
                    <a:gd name="T57" fmla="*/ 34 h 36"/>
                    <a:gd name="T58" fmla="*/ 7 w 16"/>
                    <a:gd name="T59" fmla="*/ 36 h 36"/>
                    <a:gd name="T60" fmla="*/ 7 w 16"/>
                    <a:gd name="T61" fmla="*/ 36 h 36"/>
                    <a:gd name="T62" fmla="*/ 7 w 16"/>
                    <a:gd name="T63" fmla="*/ 35 h 36"/>
                    <a:gd name="T64" fmla="*/ 8 w 16"/>
                    <a:gd name="T65" fmla="*/ 34 h 36"/>
                    <a:gd name="T66" fmla="*/ 8 w 16"/>
                    <a:gd name="T67" fmla="*/ 33 h 36"/>
                    <a:gd name="T68" fmla="*/ 9 w 16"/>
                    <a:gd name="T69" fmla="*/ 33 h 36"/>
                    <a:gd name="T70" fmla="*/ 9 w 16"/>
                    <a:gd name="T71" fmla="*/ 32 h 36"/>
                    <a:gd name="T72" fmla="*/ 11 w 16"/>
                    <a:gd name="T73" fmla="*/ 31 h 36"/>
                    <a:gd name="T74" fmla="*/ 11 w 16"/>
                    <a:gd name="T75" fmla="*/ 31 h 36"/>
                    <a:gd name="T76" fmla="*/ 12 w 16"/>
                    <a:gd name="T77" fmla="*/ 28 h 36"/>
                    <a:gd name="T78" fmla="*/ 13 w 16"/>
                    <a:gd name="T79" fmla="*/ 27 h 36"/>
                    <a:gd name="T80" fmla="*/ 14 w 16"/>
                    <a:gd name="T81" fmla="*/ 27 h 36"/>
                    <a:gd name="T82" fmla="*/ 14 w 16"/>
                    <a:gd name="T83" fmla="*/ 25 h 36"/>
                    <a:gd name="T84" fmla="*/ 14 w 16"/>
                    <a:gd name="T85" fmla="*/ 25 h 36"/>
                    <a:gd name="T86" fmla="*/ 15 w 16"/>
                    <a:gd name="T87" fmla="*/ 24 h 36"/>
                    <a:gd name="T88" fmla="*/ 15 w 16"/>
                    <a:gd name="T89" fmla="*/ 24 h 36"/>
                    <a:gd name="T90" fmla="*/ 16 w 16"/>
                    <a:gd name="T91" fmla="*/ 23 h 36"/>
                    <a:gd name="T92" fmla="*/ 16 w 16"/>
                    <a:gd name="T93" fmla="*/ 23 h 36"/>
                    <a:gd name="T94" fmla="*/ 15 w 16"/>
                    <a:gd name="T95" fmla="*/ 23 h 36"/>
                    <a:gd name="T96" fmla="*/ 14 w 16"/>
                    <a:gd name="T97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" h="36">
                      <a:moveTo>
                        <a:pt x="14" y="22"/>
                      </a:moveTo>
                      <a:cubicBezTo>
                        <a:pt x="14" y="21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20"/>
                        <a:pt x="12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5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9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4" y="10"/>
                      </a:cubicBezTo>
                      <a:cubicBezTo>
                        <a:pt x="5" y="12"/>
                        <a:pt x="3" y="14"/>
                        <a:pt x="2" y="15"/>
                      </a:cubicBezTo>
                      <a:cubicBezTo>
                        <a:pt x="1" y="16"/>
                        <a:pt x="0" y="19"/>
                        <a:pt x="0" y="23"/>
                      </a:cubicBezTo>
                      <a:cubicBezTo>
                        <a:pt x="0" y="26"/>
                        <a:pt x="1" y="28"/>
                        <a:pt x="2" y="28"/>
                      </a:cubicBezTo>
                      <a:cubicBezTo>
                        <a:pt x="4" y="30"/>
                        <a:pt x="5" y="32"/>
                        <a:pt x="6" y="34"/>
                      </a:cubicBezTo>
                      <a:cubicBezTo>
                        <a:pt x="6" y="35"/>
                        <a:pt x="7" y="35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1" y="31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5" y="23"/>
                        <a:pt x="15" y="23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Freeform 1193">
                  <a:extLst>
                    <a:ext uri="{FF2B5EF4-FFF2-40B4-BE49-F238E27FC236}">
                      <a16:creationId xmlns:a16="http://schemas.microsoft.com/office/drawing/2014/main" id="{50838345-9F73-4F43-828F-2FA7868AB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3239"/>
                  <a:ext cx="75" cy="33"/>
                </a:xfrm>
                <a:custGeom>
                  <a:avLst/>
                  <a:gdLst>
                    <a:gd name="T0" fmla="*/ 0 w 78"/>
                    <a:gd name="T1" fmla="*/ 25 h 34"/>
                    <a:gd name="T2" fmla="*/ 0 w 78"/>
                    <a:gd name="T3" fmla="*/ 26 h 34"/>
                    <a:gd name="T4" fmla="*/ 5 w 78"/>
                    <a:gd name="T5" fmla="*/ 27 h 34"/>
                    <a:gd name="T6" fmla="*/ 7 w 78"/>
                    <a:gd name="T7" fmla="*/ 27 h 34"/>
                    <a:gd name="T8" fmla="*/ 8 w 78"/>
                    <a:gd name="T9" fmla="*/ 27 h 34"/>
                    <a:gd name="T10" fmla="*/ 9 w 78"/>
                    <a:gd name="T11" fmla="*/ 27 h 34"/>
                    <a:gd name="T12" fmla="*/ 10 w 78"/>
                    <a:gd name="T13" fmla="*/ 28 h 34"/>
                    <a:gd name="T14" fmla="*/ 10 w 78"/>
                    <a:gd name="T15" fmla="*/ 28 h 34"/>
                    <a:gd name="T16" fmla="*/ 12 w 78"/>
                    <a:gd name="T17" fmla="*/ 29 h 34"/>
                    <a:gd name="T18" fmla="*/ 16 w 78"/>
                    <a:gd name="T19" fmla="*/ 27 h 34"/>
                    <a:gd name="T20" fmla="*/ 29 w 78"/>
                    <a:gd name="T21" fmla="*/ 28 h 34"/>
                    <a:gd name="T22" fmla="*/ 30 w 78"/>
                    <a:gd name="T23" fmla="*/ 29 h 34"/>
                    <a:gd name="T24" fmla="*/ 30 w 78"/>
                    <a:gd name="T25" fmla="*/ 30 h 34"/>
                    <a:gd name="T26" fmla="*/ 30 w 78"/>
                    <a:gd name="T27" fmla="*/ 30 h 34"/>
                    <a:gd name="T28" fmla="*/ 35 w 78"/>
                    <a:gd name="T29" fmla="*/ 31 h 34"/>
                    <a:gd name="T30" fmla="*/ 39 w 78"/>
                    <a:gd name="T31" fmla="*/ 31 h 34"/>
                    <a:gd name="T32" fmla="*/ 51 w 78"/>
                    <a:gd name="T33" fmla="*/ 34 h 34"/>
                    <a:gd name="T34" fmla="*/ 51 w 78"/>
                    <a:gd name="T35" fmla="*/ 34 h 34"/>
                    <a:gd name="T36" fmla="*/ 54 w 78"/>
                    <a:gd name="T37" fmla="*/ 33 h 34"/>
                    <a:gd name="T38" fmla="*/ 66 w 78"/>
                    <a:gd name="T39" fmla="*/ 29 h 34"/>
                    <a:gd name="T40" fmla="*/ 68 w 78"/>
                    <a:gd name="T41" fmla="*/ 28 h 34"/>
                    <a:gd name="T42" fmla="*/ 69 w 78"/>
                    <a:gd name="T43" fmla="*/ 26 h 34"/>
                    <a:gd name="T44" fmla="*/ 70 w 78"/>
                    <a:gd name="T45" fmla="*/ 25 h 34"/>
                    <a:gd name="T46" fmla="*/ 71 w 78"/>
                    <a:gd name="T47" fmla="*/ 21 h 34"/>
                    <a:gd name="T48" fmla="*/ 72 w 78"/>
                    <a:gd name="T49" fmla="*/ 17 h 34"/>
                    <a:gd name="T50" fmla="*/ 74 w 78"/>
                    <a:gd name="T51" fmla="*/ 16 h 34"/>
                    <a:gd name="T52" fmla="*/ 77 w 78"/>
                    <a:gd name="T53" fmla="*/ 15 h 34"/>
                    <a:gd name="T54" fmla="*/ 77 w 78"/>
                    <a:gd name="T55" fmla="*/ 13 h 34"/>
                    <a:gd name="T56" fmla="*/ 78 w 78"/>
                    <a:gd name="T57" fmla="*/ 12 h 34"/>
                    <a:gd name="T58" fmla="*/ 77 w 78"/>
                    <a:gd name="T59" fmla="*/ 10 h 34"/>
                    <a:gd name="T60" fmla="*/ 75 w 78"/>
                    <a:gd name="T61" fmla="*/ 5 h 34"/>
                    <a:gd name="T62" fmla="*/ 75 w 78"/>
                    <a:gd name="T63" fmla="*/ 5 h 34"/>
                    <a:gd name="T64" fmla="*/ 66 w 78"/>
                    <a:gd name="T65" fmla="*/ 3 h 34"/>
                    <a:gd name="T66" fmla="*/ 57 w 78"/>
                    <a:gd name="T67" fmla="*/ 4 h 34"/>
                    <a:gd name="T68" fmla="*/ 48 w 78"/>
                    <a:gd name="T69" fmla="*/ 6 h 34"/>
                    <a:gd name="T70" fmla="*/ 46 w 78"/>
                    <a:gd name="T71" fmla="*/ 6 h 34"/>
                    <a:gd name="T72" fmla="*/ 41 w 78"/>
                    <a:gd name="T73" fmla="*/ 9 h 34"/>
                    <a:gd name="T74" fmla="*/ 38 w 78"/>
                    <a:gd name="T75" fmla="*/ 11 h 34"/>
                    <a:gd name="T76" fmla="*/ 37 w 78"/>
                    <a:gd name="T77" fmla="*/ 17 h 34"/>
                    <a:gd name="T78" fmla="*/ 34 w 78"/>
                    <a:gd name="T79" fmla="*/ 21 h 34"/>
                    <a:gd name="T80" fmla="*/ 28 w 78"/>
                    <a:gd name="T81" fmla="*/ 20 h 34"/>
                    <a:gd name="T82" fmla="*/ 11 w 78"/>
                    <a:gd name="T83" fmla="*/ 23 h 34"/>
                    <a:gd name="T84" fmla="*/ 7 w 78"/>
                    <a:gd name="T85" fmla="*/ 23 h 34"/>
                    <a:gd name="T86" fmla="*/ 1 w 78"/>
                    <a:gd name="T87" fmla="*/ 23 h 34"/>
                    <a:gd name="T88" fmla="*/ 0 w 78"/>
                    <a:gd name="T89" fmla="*/ 23 h 34"/>
                    <a:gd name="T90" fmla="*/ 0 w 78"/>
                    <a:gd name="T91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" h="34">
                      <a:moveTo>
                        <a:pt x="0" y="24"/>
                      </a:move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6"/>
                        <a:pt x="2" y="27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4" y="29"/>
                        <a:pt x="15" y="28"/>
                        <a:pt x="16" y="27"/>
                      </a:cubicBezTo>
                      <a:cubicBezTo>
                        <a:pt x="17" y="26"/>
                        <a:pt x="18" y="25"/>
                        <a:pt x="27" y="25"/>
                      </a:cubicBezTo>
                      <a:cubicBezTo>
                        <a:pt x="29" y="25"/>
                        <a:pt x="29" y="27"/>
                        <a:pt x="29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8" y="31"/>
                        <a:pt x="39" y="31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2" y="32"/>
                        <a:pt x="45" y="32"/>
                        <a:pt x="47" y="33"/>
                      </a:cubicBezTo>
                      <a:cubicBezTo>
                        <a:pt x="49" y="33"/>
                        <a:pt x="50" y="33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2" y="34"/>
                        <a:pt x="52" y="34"/>
                      </a:cubicBezTo>
                      <a:cubicBezTo>
                        <a:pt x="52" y="34"/>
                        <a:pt x="53" y="33"/>
                        <a:pt x="54" y="33"/>
                      </a:cubicBezTo>
                      <a:cubicBezTo>
                        <a:pt x="56" y="32"/>
                        <a:pt x="58" y="30"/>
                        <a:pt x="61" y="30"/>
                      </a:cubicBezTo>
                      <a:cubicBezTo>
                        <a:pt x="63" y="30"/>
                        <a:pt x="65" y="30"/>
                        <a:pt x="66" y="29"/>
                      </a:cubicBezTo>
                      <a:cubicBezTo>
                        <a:pt x="66" y="29"/>
                        <a:pt x="66" y="29"/>
                        <a:pt x="67" y="28"/>
                      </a:cubicBezTo>
                      <a:cubicBezTo>
                        <a:pt x="67" y="28"/>
                        <a:pt x="67" y="28"/>
                        <a:pt x="68" y="28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cubicBezTo>
                        <a:pt x="68" y="27"/>
                        <a:pt x="68" y="27"/>
                        <a:pt x="69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9" y="26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4"/>
                        <a:pt x="70" y="22"/>
                        <a:pt x="71" y="21"/>
                      </a:cubicBezTo>
                      <a:cubicBezTo>
                        <a:pt x="71" y="21"/>
                        <a:pt x="71" y="20"/>
                        <a:pt x="71" y="20"/>
                      </a:cubicBezTo>
                      <a:cubicBezTo>
                        <a:pt x="71" y="19"/>
                        <a:pt x="71" y="18"/>
                        <a:pt x="72" y="17"/>
                      </a:cubicBezTo>
                      <a:cubicBezTo>
                        <a:pt x="72" y="16"/>
                        <a:pt x="73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6"/>
                        <a:pt x="76" y="16"/>
                        <a:pt x="76" y="16"/>
                      </a:cubicBezTo>
                      <a:cubicBezTo>
                        <a:pt x="77" y="16"/>
                        <a:pt x="77" y="16"/>
                        <a:pt x="77" y="15"/>
                      </a:cubicBezTo>
                      <a:cubicBezTo>
                        <a:pt x="77" y="14"/>
                        <a:pt x="77" y="14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8" y="4"/>
                        <a:pt x="66" y="3"/>
                      </a:cubicBezTo>
                      <a:cubicBezTo>
                        <a:pt x="65" y="1"/>
                        <a:pt x="61" y="0"/>
                        <a:pt x="59" y="0"/>
                      </a:cubicBezTo>
                      <a:cubicBezTo>
                        <a:pt x="58" y="1"/>
                        <a:pt x="58" y="3"/>
                        <a:pt x="57" y="4"/>
                      </a:cubicBezTo>
                      <a:cubicBezTo>
                        <a:pt x="56" y="6"/>
                        <a:pt x="54" y="6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ubicBezTo>
                        <a:pt x="48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5" y="6"/>
                        <a:pt x="45" y="7"/>
                        <a:pt x="44" y="7"/>
                      </a:cubicBezTo>
                      <a:cubicBezTo>
                        <a:pt x="43" y="8"/>
                        <a:pt x="42" y="8"/>
                        <a:pt x="41" y="9"/>
                      </a:cubicBezTo>
                      <a:cubicBezTo>
                        <a:pt x="41" y="10"/>
                        <a:pt x="40" y="10"/>
                        <a:pt x="39" y="11"/>
                      </a:cubicBezTo>
                      <a:cubicBezTo>
                        <a:pt x="39" y="11"/>
                        <a:pt x="38" y="11"/>
                        <a:pt x="38" y="11"/>
                      </a:cubicBezTo>
                      <a:cubicBezTo>
                        <a:pt x="37" y="12"/>
                        <a:pt x="36" y="12"/>
                        <a:pt x="37" y="14"/>
                      </a:cubicBezTo>
                      <a:cubicBezTo>
                        <a:pt x="37" y="15"/>
                        <a:pt x="37" y="16"/>
                        <a:pt x="37" y="17"/>
                      </a:cubicBezTo>
                      <a:cubicBezTo>
                        <a:pt x="37" y="18"/>
                        <a:pt x="37" y="19"/>
                        <a:pt x="37" y="20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20"/>
                      </a:cubicBezTo>
                      <a:cubicBezTo>
                        <a:pt x="30" y="20"/>
                        <a:pt x="29" y="20"/>
                        <a:pt x="28" y="20"/>
                      </a:cubicBezTo>
                      <a:cubicBezTo>
                        <a:pt x="25" y="20"/>
                        <a:pt x="21" y="21"/>
                        <a:pt x="20" y="22"/>
                      </a:cubicBezTo>
                      <a:cubicBezTo>
                        <a:pt x="18" y="24"/>
                        <a:pt x="14" y="24"/>
                        <a:pt x="11" y="23"/>
                      </a:cubicBezTo>
                      <a:cubicBezTo>
                        <a:pt x="11" y="22"/>
                        <a:pt x="10" y="22"/>
                        <a:pt x="9" y="22"/>
                      </a:cubicBezTo>
                      <a:cubicBezTo>
                        <a:pt x="8" y="22"/>
                        <a:pt x="7" y="23"/>
                        <a:pt x="7" y="23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3" y="25"/>
                        <a:pt x="2" y="24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Freeform 1194">
                  <a:extLst>
                    <a:ext uri="{FF2B5EF4-FFF2-40B4-BE49-F238E27FC236}">
                      <a16:creationId xmlns:a16="http://schemas.microsoft.com/office/drawing/2014/main" id="{C8DE0406-4214-4DFE-A89B-780B5E747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8" y="3244"/>
                  <a:ext cx="66" cy="36"/>
                </a:xfrm>
                <a:custGeom>
                  <a:avLst/>
                  <a:gdLst>
                    <a:gd name="T0" fmla="*/ 37 w 69"/>
                    <a:gd name="T1" fmla="*/ 32 h 37"/>
                    <a:gd name="T2" fmla="*/ 38 w 69"/>
                    <a:gd name="T3" fmla="*/ 32 h 37"/>
                    <a:gd name="T4" fmla="*/ 43 w 69"/>
                    <a:gd name="T5" fmla="*/ 34 h 37"/>
                    <a:gd name="T6" fmla="*/ 45 w 69"/>
                    <a:gd name="T7" fmla="*/ 34 h 37"/>
                    <a:gd name="T8" fmla="*/ 45 w 69"/>
                    <a:gd name="T9" fmla="*/ 34 h 37"/>
                    <a:gd name="T10" fmla="*/ 50 w 69"/>
                    <a:gd name="T11" fmla="*/ 30 h 37"/>
                    <a:gd name="T12" fmla="*/ 55 w 69"/>
                    <a:gd name="T13" fmla="*/ 22 h 37"/>
                    <a:gd name="T14" fmla="*/ 61 w 69"/>
                    <a:gd name="T15" fmla="*/ 12 h 37"/>
                    <a:gd name="T16" fmla="*/ 68 w 69"/>
                    <a:gd name="T17" fmla="*/ 8 h 37"/>
                    <a:gd name="T18" fmla="*/ 68 w 69"/>
                    <a:gd name="T19" fmla="*/ 8 h 37"/>
                    <a:gd name="T20" fmla="*/ 67 w 69"/>
                    <a:gd name="T21" fmla="*/ 7 h 37"/>
                    <a:gd name="T22" fmla="*/ 65 w 69"/>
                    <a:gd name="T23" fmla="*/ 6 h 37"/>
                    <a:gd name="T24" fmla="*/ 63 w 69"/>
                    <a:gd name="T25" fmla="*/ 5 h 37"/>
                    <a:gd name="T26" fmla="*/ 62 w 69"/>
                    <a:gd name="T27" fmla="*/ 5 h 37"/>
                    <a:gd name="T28" fmla="*/ 60 w 69"/>
                    <a:gd name="T29" fmla="*/ 4 h 37"/>
                    <a:gd name="T30" fmla="*/ 59 w 69"/>
                    <a:gd name="T31" fmla="*/ 4 h 37"/>
                    <a:gd name="T32" fmla="*/ 59 w 69"/>
                    <a:gd name="T33" fmla="*/ 4 h 37"/>
                    <a:gd name="T34" fmla="*/ 58 w 69"/>
                    <a:gd name="T35" fmla="*/ 3 h 37"/>
                    <a:gd name="T36" fmla="*/ 58 w 69"/>
                    <a:gd name="T37" fmla="*/ 3 h 37"/>
                    <a:gd name="T38" fmla="*/ 50 w 69"/>
                    <a:gd name="T39" fmla="*/ 1 h 37"/>
                    <a:gd name="T40" fmla="*/ 46 w 69"/>
                    <a:gd name="T41" fmla="*/ 3 h 37"/>
                    <a:gd name="T42" fmla="*/ 28 w 69"/>
                    <a:gd name="T43" fmla="*/ 9 h 37"/>
                    <a:gd name="T44" fmla="*/ 19 w 69"/>
                    <a:gd name="T45" fmla="*/ 13 h 37"/>
                    <a:gd name="T46" fmla="*/ 18 w 69"/>
                    <a:gd name="T47" fmla="*/ 13 h 37"/>
                    <a:gd name="T48" fmla="*/ 17 w 69"/>
                    <a:gd name="T49" fmla="*/ 12 h 37"/>
                    <a:gd name="T50" fmla="*/ 15 w 69"/>
                    <a:gd name="T51" fmla="*/ 12 h 37"/>
                    <a:gd name="T52" fmla="*/ 14 w 69"/>
                    <a:gd name="T53" fmla="*/ 12 h 37"/>
                    <a:gd name="T54" fmla="*/ 12 w 69"/>
                    <a:gd name="T55" fmla="*/ 12 h 37"/>
                    <a:gd name="T56" fmla="*/ 11 w 69"/>
                    <a:gd name="T57" fmla="*/ 11 h 37"/>
                    <a:gd name="T58" fmla="*/ 10 w 69"/>
                    <a:gd name="T59" fmla="*/ 10 h 37"/>
                    <a:gd name="T60" fmla="*/ 10 w 69"/>
                    <a:gd name="T61" fmla="*/ 12 h 37"/>
                    <a:gd name="T62" fmla="*/ 8 w 69"/>
                    <a:gd name="T63" fmla="*/ 14 h 37"/>
                    <a:gd name="T64" fmla="*/ 7 w 69"/>
                    <a:gd name="T65" fmla="*/ 15 h 37"/>
                    <a:gd name="T66" fmla="*/ 3 w 69"/>
                    <a:gd name="T67" fmla="*/ 18 h 37"/>
                    <a:gd name="T68" fmla="*/ 0 w 69"/>
                    <a:gd name="T69" fmla="*/ 24 h 37"/>
                    <a:gd name="T70" fmla="*/ 0 w 69"/>
                    <a:gd name="T71" fmla="*/ 24 h 37"/>
                    <a:gd name="T72" fmla="*/ 1 w 69"/>
                    <a:gd name="T73" fmla="*/ 25 h 37"/>
                    <a:gd name="T74" fmla="*/ 2 w 69"/>
                    <a:gd name="T75" fmla="*/ 26 h 37"/>
                    <a:gd name="T76" fmla="*/ 3 w 69"/>
                    <a:gd name="T77" fmla="*/ 28 h 37"/>
                    <a:gd name="T78" fmla="*/ 3 w 69"/>
                    <a:gd name="T79" fmla="*/ 28 h 37"/>
                    <a:gd name="T80" fmla="*/ 4 w 69"/>
                    <a:gd name="T81" fmla="*/ 29 h 37"/>
                    <a:gd name="T82" fmla="*/ 5 w 69"/>
                    <a:gd name="T83" fmla="*/ 30 h 37"/>
                    <a:gd name="T84" fmla="*/ 7 w 69"/>
                    <a:gd name="T85" fmla="*/ 31 h 37"/>
                    <a:gd name="T86" fmla="*/ 8 w 69"/>
                    <a:gd name="T87" fmla="*/ 32 h 37"/>
                    <a:gd name="T88" fmla="*/ 9 w 69"/>
                    <a:gd name="T89" fmla="*/ 33 h 37"/>
                    <a:gd name="T90" fmla="*/ 11 w 69"/>
                    <a:gd name="T91" fmla="*/ 34 h 37"/>
                    <a:gd name="T92" fmla="*/ 12 w 69"/>
                    <a:gd name="T93" fmla="*/ 35 h 37"/>
                    <a:gd name="T94" fmla="*/ 21 w 69"/>
                    <a:gd name="T9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" h="37">
                      <a:moveTo>
                        <a:pt x="25" y="36"/>
                      </a:moveTo>
                      <a:cubicBezTo>
                        <a:pt x="30" y="34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41" y="33"/>
                        <a:pt x="42" y="33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4"/>
                        <a:pt x="44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6" y="33"/>
                      </a:cubicBezTo>
                      <a:cubicBezTo>
                        <a:pt x="47" y="32"/>
                        <a:pt x="49" y="32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2" y="28"/>
                        <a:pt x="54" y="25"/>
                        <a:pt x="55" y="22"/>
                      </a:cubicBezTo>
                      <a:cubicBezTo>
                        <a:pt x="56" y="21"/>
                        <a:pt x="56" y="20"/>
                        <a:pt x="57" y="19"/>
                      </a:cubicBezTo>
                      <a:cubicBezTo>
                        <a:pt x="59" y="15"/>
                        <a:pt x="60" y="13"/>
                        <a:pt x="61" y="12"/>
                      </a:cubicBezTo>
                      <a:cubicBezTo>
                        <a:pt x="62" y="12"/>
                        <a:pt x="63" y="12"/>
                        <a:pt x="64" y="11"/>
                      </a:cubicBezTo>
                      <a:cubicBezTo>
                        <a:pt x="65" y="10"/>
                        <a:pt x="67" y="9"/>
                        <a:pt x="68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7" y="7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6"/>
                        <a:pt x="64" y="6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2"/>
                        <a:pt x="52" y="1"/>
                        <a:pt x="50" y="1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1"/>
                        <a:pt x="47" y="2"/>
                        <a:pt x="46" y="3"/>
                      </a:cubicBezTo>
                      <a:cubicBezTo>
                        <a:pt x="42" y="5"/>
                        <a:pt x="40" y="7"/>
                        <a:pt x="38" y="7"/>
                      </a:cubicBezTo>
                      <a:cubicBezTo>
                        <a:pt x="36" y="7"/>
                        <a:pt x="30" y="8"/>
                        <a:pt x="28" y="9"/>
                      </a:cubicBezTo>
                      <a:cubicBezTo>
                        <a:pt x="28" y="11"/>
                        <a:pt x="25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5" y="15"/>
                        <a:pt x="4" y="15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1"/>
                        <a:pt x="3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2"/>
                      </a:cubicBezTo>
                      <a:cubicBezTo>
                        <a:pt x="8" y="32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5"/>
                        <a:pt x="12" y="35"/>
                      </a:cubicBezTo>
                      <a:cubicBezTo>
                        <a:pt x="13" y="36"/>
                        <a:pt x="15" y="37"/>
                        <a:pt x="18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Freeform 1195">
                  <a:extLst>
                    <a:ext uri="{FF2B5EF4-FFF2-40B4-BE49-F238E27FC236}">
                      <a16:creationId xmlns:a16="http://schemas.microsoft.com/office/drawing/2014/main" id="{69FCD1FD-9E2F-4581-B5CD-84C6D9BE3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3211"/>
                  <a:ext cx="62" cy="30"/>
                </a:xfrm>
                <a:custGeom>
                  <a:avLst/>
                  <a:gdLst>
                    <a:gd name="T0" fmla="*/ 18 w 65"/>
                    <a:gd name="T1" fmla="*/ 31 h 31"/>
                    <a:gd name="T2" fmla="*/ 21 w 65"/>
                    <a:gd name="T3" fmla="*/ 31 h 31"/>
                    <a:gd name="T4" fmla="*/ 24 w 65"/>
                    <a:gd name="T5" fmla="*/ 31 h 31"/>
                    <a:gd name="T6" fmla="*/ 25 w 65"/>
                    <a:gd name="T7" fmla="*/ 27 h 31"/>
                    <a:gd name="T8" fmla="*/ 26 w 65"/>
                    <a:gd name="T9" fmla="*/ 25 h 31"/>
                    <a:gd name="T10" fmla="*/ 27 w 65"/>
                    <a:gd name="T11" fmla="*/ 25 h 31"/>
                    <a:gd name="T12" fmla="*/ 39 w 65"/>
                    <a:gd name="T13" fmla="*/ 29 h 31"/>
                    <a:gd name="T14" fmla="*/ 42 w 65"/>
                    <a:gd name="T15" fmla="*/ 30 h 31"/>
                    <a:gd name="T16" fmla="*/ 45 w 65"/>
                    <a:gd name="T17" fmla="*/ 30 h 31"/>
                    <a:gd name="T18" fmla="*/ 47 w 65"/>
                    <a:gd name="T19" fmla="*/ 29 h 31"/>
                    <a:gd name="T20" fmla="*/ 48 w 65"/>
                    <a:gd name="T21" fmla="*/ 29 h 31"/>
                    <a:gd name="T22" fmla="*/ 48 w 65"/>
                    <a:gd name="T23" fmla="*/ 29 h 31"/>
                    <a:gd name="T24" fmla="*/ 49 w 65"/>
                    <a:gd name="T25" fmla="*/ 28 h 31"/>
                    <a:gd name="T26" fmla="*/ 50 w 65"/>
                    <a:gd name="T27" fmla="*/ 28 h 31"/>
                    <a:gd name="T28" fmla="*/ 50 w 65"/>
                    <a:gd name="T29" fmla="*/ 28 h 31"/>
                    <a:gd name="T30" fmla="*/ 59 w 65"/>
                    <a:gd name="T31" fmla="*/ 24 h 31"/>
                    <a:gd name="T32" fmla="*/ 61 w 65"/>
                    <a:gd name="T33" fmla="*/ 21 h 31"/>
                    <a:gd name="T34" fmla="*/ 62 w 65"/>
                    <a:gd name="T35" fmla="*/ 21 h 31"/>
                    <a:gd name="T36" fmla="*/ 64 w 65"/>
                    <a:gd name="T37" fmla="*/ 19 h 31"/>
                    <a:gd name="T38" fmla="*/ 65 w 65"/>
                    <a:gd name="T39" fmla="*/ 19 h 31"/>
                    <a:gd name="T40" fmla="*/ 64 w 65"/>
                    <a:gd name="T41" fmla="*/ 18 h 31"/>
                    <a:gd name="T42" fmla="*/ 63 w 65"/>
                    <a:gd name="T43" fmla="*/ 16 h 31"/>
                    <a:gd name="T44" fmla="*/ 61 w 65"/>
                    <a:gd name="T45" fmla="*/ 15 h 31"/>
                    <a:gd name="T46" fmla="*/ 60 w 65"/>
                    <a:gd name="T47" fmla="*/ 15 h 31"/>
                    <a:gd name="T48" fmla="*/ 54 w 65"/>
                    <a:gd name="T49" fmla="*/ 13 h 31"/>
                    <a:gd name="T50" fmla="*/ 54 w 65"/>
                    <a:gd name="T51" fmla="*/ 12 h 31"/>
                    <a:gd name="T52" fmla="*/ 53 w 65"/>
                    <a:gd name="T53" fmla="*/ 10 h 31"/>
                    <a:gd name="T54" fmla="*/ 51 w 65"/>
                    <a:gd name="T55" fmla="*/ 10 h 31"/>
                    <a:gd name="T56" fmla="*/ 49 w 65"/>
                    <a:gd name="T57" fmla="*/ 10 h 31"/>
                    <a:gd name="T58" fmla="*/ 49 w 65"/>
                    <a:gd name="T59" fmla="*/ 10 h 31"/>
                    <a:gd name="T60" fmla="*/ 45 w 65"/>
                    <a:gd name="T61" fmla="*/ 12 h 31"/>
                    <a:gd name="T62" fmla="*/ 45 w 65"/>
                    <a:gd name="T63" fmla="*/ 12 h 31"/>
                    <a:gd name="T64" fmla="*/ 42 w 65"/>
                    <a:gd name="T65" fmla="*/ 11 h 31"/>
                    <a:gd name="T66" fmla="*/ 39 w 65"/>
                    <a:gd name="T67" fmla="*/ 7 h 31"/>
                    <a:gd name="T68" fmla="*/ 33 w 65"/>
                    <a:gd name="T69" fmla="*/ 3 h 31"/>
                    <a:gd name="T70" fmla="*/ 31 w 65"/>
                    <a:gd name="T71" fmla="*/ 2 h 31"/>
                    <a:gd name="T72" fmla="*/ 30 w 65"/>
                    <a:gd name="T73" fmla="*/ 2 h 31"/>
                    <a:gd name="T74" fmla="*/ 28 w 65"/>
                    <a:gd name="T75" fmla="*/ 0 h 31"/>
                    <a:gd name="T76" fmla="*/ 28 w 65"/>
                    <a:gd name="T77" fmla="*/ 0 h 31"/>
                    <a:gd name="T78" fmla="*/ 27 w 65"/>
                    <a:gd name="T79" fmla="*/ 0 h 31"/>
                    <a:gd name="T80" fmla="*/ 27 w 65"/>
                    <a:gd name="T81" fmla="*/ 1 h 31"/>
                    <a:gd name="T82" fmla="*/ 27 w 65"/>
                    <a:gd name="T83" fmla="*/ 1 h 31"/>
                    <a:gd name="T84" fmla="*/ 25 w 65"/>
                    <a:gd name="T85" fmla="*/ 1 h 31"/>
                    <a:gd name="T86" fmla="*/ 23 w 65"/>
                    <a:gd name="T87" fmla="*/ 1 h 31"/>
                    <a:gd name="T88" fmla="*/ 22 w 65"/>
                    <a:gd name="T89" fmla="*/ 0 h 31"/>
                    <a:gd name="T90" fmla="*/ 17 w 65"/>
                    <a:gd name="T91" fmla="*/ 2 h 31"/>
                    <a:gd name="T92" fmla="*/ 13 w 65"/>
                    <a:gd name="T93" fmla="*/ 5 h 31"/>
                    <a:gd name="T94" fmla="*/ 0 w 65"/>
                    <a:gd name="T95" fmla="*/ 10 h 31"/>
                    <a:gd name="T96" fmla="*/ 0 w 65"/>
                    <a:gd name="T97" fmla="*/ 10 h 31"/>
                    <a:gd name="T98" fmla="*/ 1 w 65"/>
                    <a:gd name="T99" fmla="*/ 11 h 31"/>
                    <a:gd name="T100" fmla="*/ 2 w 65"/>
                    <a:gd name="T101" fmla="*/ 13 h 31"/>
                    <a:gd name="T102" fmla="*/ 3 w 65"/>
                    <a:gd name="T103" fmla="*/ 17 h 31"/>
                    <a:gd name="T104" fmla="*/ 5 w 65"/>
                    <a:gd name="T105" fmla="*/ 22 h 31"/>
                    <a:gd name="T106" fmla="*/ 7 w 65"/>
                    <a:gd name="T107" fmla="*/ 23 h 31"/>
                    <a:gd name="T108" fmla="*/ 17 w 65"/>
                    <a:gd name="T109" fmla="*/ 31 h 31"/>
                    <a:gd name="T110" fmla="*/ 17 w 65"/>
                    <a:gd name="T111" fmla="*/ 31 h 31"/>
                    <a:gd name="T112" fmla="*/ 18 w 65"/>
                    <a:gd name="T1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" h="31">
                      <a:moveTo>
                        <a:pt x="18" y="31"/>
                      </a:moveTo>
                      <a:cubicBezTo>
                        <a:pt x="19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0"/>
                        <a:pt x="25" y="27"/>
                        <a:pt x="25" y="27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36" y="25"/>
                        <a:pt x="39" y="29"/>
                      </a:cubicBezTo>
                      <a:cubicBezTo>
                        <a:pt x="40" y="30"/>
                        <a:pt x="41" y="30"/>
                        <a:pt x="42" y="30"/>
                      </a:cubicBezTo>
                      <a:cubicBezTo>
                        <a:pt x="44" y="30"/>
                        <a:pt x="45" y="30"/>
                        <a:pt x="45" y="30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3" y="28"/>
                        <a:pt x="57" y="27"/>
                        <a:pt x="59" y="24"/>
                      </a:cubicBezTo>
                      <a:cubicBezTo>
                        <a:pt x="60" y="23"/>
                        <a:pt x="60" y="22"/>
                        <a:pt x="61" y="21"/>
                      </a:cubicBezTo>
                      <a:cubicBezTo>
                        <a:pt x="61" y="21"/>
                        <a:pt x="62" y="21"/>
                        <a:pt x="62" y="21"/>
                      </a:cubicBezTo>
                      <a:cubicBezTo>
                        <a:pt x="63" y="20"/>
                        <a:pt x="63" y="19"/>
                        <a:pt x="64" y="19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7"/>
                        <a:pt x="63" y="16"/>
                        <a:pt x="63" y="16"/>
                      </a:cubicBezTo>
                      <a:cubicBezTo>
                        <a:pt x="62" y="15"/>
                        <a:pt x="61" y="15"/>
                        <a:pt x="6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7" y="15"/>
                        <a:pt x="55" y="15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1"/>
                        <a:pt x="54" y="10"/>
                        <a:pt x="53" y="10"/>
                      </a:cubicBezTo>
                      <a:cubicBezTo>
                        <a:pt x="53" y="10"/>
                        <a:pt x="52" y="10"/>
                        <a:pt x="51" y="10"/>
                      </a:cubicBezTo>
                      <a:cubicBezTo>
                        <a:pt x="51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1"/>
                        <a:pt x="47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3" y="11"/>
                        <a:pt x="42" y="11"/>
                      </a:cubicBezTo>
                      <a:cubicBezTo>
                        <a:pt x="40" y="10"/>
                        <a:pt x="39" y="8"/>
                        <a:pt x="39" y="7"/>
                      </a:cubicBezTo>
                      <a:cubicBezTo>
                        <a:pt x="39" y="6"/>
                        <a:pt x="37" y="5"/>
                        <a:pt x="33" y="3"/>
                      </a:cubicBezTo>
                      <a:cubicBezTo>
                        <a:pt x="32" y="3"/>
                        <a:pt x="31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1" y="1"/>
                        <a:pt x="19" y="2"/>
                        <a:pt x="17" y="2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9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4" y="18"/>
                        <a:pt x="4" y="21"/>
                        <a:pt x="5" y="22"/>
                      </a:cubicBezTo>
                      <a:cubicBezTo>
                        <a:pt x="6" y="22"/>
                        <a:pt x="6" y="22"/>
                        <a:pt x="7" y="23"/>
                      </a:cubicBezTo>
                      <a:cubicBezTo>
                        <a:pt x="13" y="27"/>
                        <a:pt x="17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Freeform 1196">
                  <a:extLst>
                    <a:ext uri="{FF2B5EF4-FFF2-40B4-BE49-F238E27FC236}">
                      <a16:creationId xmlns:a16="http://schemas.microsoft.com/office/drawing/2014/main" id="{0A85A7C0-81AE-428B-A216-43CEE3A8A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3233"/>
                  <a:ext cx="55" cy="20"/>
                </a:xfrm>
                <a:custGeom>
                  <a:avLst/>
                  <a:gdLst>
                    <a:gd name="T0" fmla="*/ 18 w 57"/>
                    <a:gd name="T1" fmla="*/ 0 h 21"/>
                    <a:gd name="T2" fmla="*/ 17 w 57"/>
                    <a:gd name="T3" fmla="*/ 0 h 21"/>
                    <a:gd name="T4" fmla="*/ 16 w 57"/>
                    <a:gd name="T5" fmla="*/ 1 h 21"/>
                    <a:gd name="T6" fmla="*/ 16 w 57"/>
                    <a:gd name="T7" fmla="*/ 2 h 21"/>
                    <a:gd name="T8" fmla="*/ 15 w 57"/>
                    <a:gd name="T9" fmla="*/ 2 h 21"/>
                    <a:gd name="T10" fmla="*/ 14 w 57"/>
                    <a:gd name="T11" fmla="*/ 3 h 21"/>
                    <a:gd name="T12" fmla="*/ 14 w 57"/>
                    <a:gd name="T13" fmla="*/ 4 h 21"/>
                    <a:gd name="T14" fmla="*/ 2 w 57"/>
                    <a:gd name="T15" fmla="*/ 10 h 21"/>
                    <a:gd name="T16" fmla="*/ 1 w 57"/>
                    <a:gd name="T17" fmla="*/ 10 h 21"/>
                    <a:gd name="T18" fmla="*/ 1 w 57"/>
                    <a:gd name="T19" fmla="*/ 10 h 21"/>
                    <a:gd name="T20" fmla="*/ 1 w 57"/>
                    <a:gd name="T21" fmla="*/ 10 h 21"/>
                    <a:gd name="T22" fmla="*/ 1 w 57"/>
                    <a:gd name="T23" fmla="*/ 10 h 21"/>
                    <a:gd name="T24" fmla="*/ 1 w 57"/>
                    <a:gd name="T25" fmla="*/ 11 h 21"/>
                    <a:gd name="T26" fmla="*/ 1 w 57"/>
                    <a:gd name="T27" fmla="*/ 11 h 21"/>
                    <a:gd name="T28" fmla="*/ 0 w 57"/>
                    <a:gd name="T29" fmla="*/ 11 h 21"/>
                    <a:gd name="T30" fmla="*/ 0 w 57"/>
                    <a:gd name="T31" fmla="*/ 12 h 21"/>
                    <a:gd name="T32" fmla="*/ 1 w 57"/>
                    <a:gd name="T33" fmla="*/ 13 h 21"/>
                    <a:gd name="T34" fmla="*/ 1 w 57"/>
                    <a:gd name="T35" fmla="*/ 14 h 21"/>
                    <a:gd name="T36" fmla="*/ 2 w 57"/>
                    <a:gd name="T37" fmla="*/ 15 h 21"/>
                    <a:gd name="T38" fmla="*/ 2 w 57"/>
                    <a:gd name="T39" fmla="*/ 15 h 21"/>
                    <a:gd name="T40" fmla="*/ 3 w 57"/>
                    <a:gd name="T41" fmla="*/ 18 h 21"/>
                    <a:gd name="T42" fmla="*/ 3 w 57"/>
                    <a:gd name="T43" fmla="*/ 18 h 21"/>
                    <a:gd name="T44" fmla="*/ 4 w 57"/>
                    <a:gd name="T45" fmla="*/ 18 h 21"/>
                    <a:gd name="T46" fmla="*/ 4 w 57"/>
                    <a:gd name="T47" fmla="*/ 19 h 21"/>
                    <a:gd name="T48" fmla="*/ 9 w 57"/>
                    <a:gd name="T49" fmla="*/ 21 h 21"/>
                    <a:gd name="T50" fmla="*/ 12 w 57"/>
                    <a:gd name="T51" fmla="*/ 21 h 21"/>
                    <a:gd name="T52" fmla="*/ 16 w 57"/>
                    <a:gd name="T53" fmla="*/ 20 h 21"/>
                    <a:gd name="T54" fmla="*/ 30 w 57"/>
                    <a:gd name="T55" fmla="*/ 15 h 21"/>
                    <a:gd name="T56" fmla="*/ 35 w 57"/>
                    <a:gd name="T57" fmla="*/ 11 h 21"/>
                    <a:gd name="T58" fmla="*/ 41 w 57"/>
                    <a:gd name="T59" fmla="*/ 8 h 21"/>
                    <a:gd name="T60" fmla="*/ 41 w 57"/>
                    <a:gd name="T61" fmla="*/ 8 h 21"/>
                    <a:gd name="T62" fmla="*/ 43 w 57"/>
                    <a:gd name="T63" fmla="*/ 9 h 21"/>
                    <a:gd name="T64" fmla="*/ 53 w 57"/>
                    <a:gd name="T65" fmla="*/ 12 h 21"/>
                    <a:gd name="T66" fmla="*/ 53 w 57"/>
                    <a:gd name="T67" fmla="*/ 12 h 21"/>
                    <a:gd name="T68" fmla="*/ 53 w 57"/>
                    <a:gd name="T69" fmla="*/ 12 h 21"/>
                    <a:gd name="T70" fmla="*/ 54 w 57"/>
                    <a:gd name="T71" fmla="*/ 13 h 21"/>
                    <a:gd name="T72" fmla="*/ 54 w 57"/>
                    <a:gd name="T73" fmla="*/ 12 h 21"/>
                    <a:gd name="T74" fmla="*/ 54 w 57"/>
                    <a:gd name="T75" fmla="*/ 11 h 21"/>
                    <a:gd name="T76" fmla="*/ 54 w 57"/>
                    <a:gd name="T77" fmla="*/ 10 h 21"/>
                    <a:gd name="T78" fmla="*/ 55 w 57"/>
                    <a:gd name="T79" fmla="*/ 9 h 21"/>
                    <a:gd name="T80" fmla="*/ 55 w 57"/>
                    <a:gd name="T81" fmla="*/ 9 h 21"/>
                    <a:gd name="T82" fmla="*/ 56 w 57"/>
                    <a:gd name="T83" fmla="*/ 7 h 21"/>
                    <a:gd name="T84" fmla="*/ 56 w 57"/>
                    <a:gd name="T85" fmla="*/ 6 h 21"/>
                    <a:gd name="T86" fmla="*/ 57 w 57"/>
                    <a:gd name="T87" fmla="*/ 5 h 21"/>
                    <a:gd name="T88" fmla="*/ 57 w 57"/>
                    <a:gd name="T89" fmla="*/ 5 h 21"/>
                    <a:gd name="T90" fmla="*/ 57 w 57"/>
                    <a:gd name="T91" fmla="*/ 5 h 21"/>
                    <a:gd name="T92" fmla="*/ 56 w 57"/>
                    <a:gd name="T93" fmla="*/ 5 h 21"/>
                    <a:gd name="T94" fmla="*/ 55 w 57"/>
                    <a:gd name="T95" fmla="*/ 4 h 21"/>
                    <a:gd name="T96" fmla="*/ 54 w 57"/>
                    <a:gd name="T97" fmla="*/ 4 h 21"/>
                    <a:gd name="T98" fmla="*/ 54 w 57"/>
                    <a:gd name="T99" fmla="*/ 4 h 21"/>
                    <a:gd name="T100" fmla="*/ 54 w 57"/>
                    <a:gd name="T101" fmla="*/ 4 h 21"/>
                    <a:gd name="T102" fmla="*/ 53 w 57"/>
                    <a:gd name="T103" fmla="*/ 4 h 21"/>
                    <a:gd name="T104" fmla="*/ 53 w 57"/>
                    <a:gd name="T105" fmla="*/ 3 h 21"/>
                    <a:gd name="T106" fmla="*/ 45 w 57"/>
                    <a:gd name="T107" fmla="*/ 2 h 21"/>
                    <a:gd name="T108" fmla="*/ 40 w 57"/>
                    <a:gd name="T109" fmla="*/ 1 h 21"/>
                    <a:gd name="T110" fmla="*/ 37 w 57"/>
                    <a:gd name="T111" fmla="*/ 1 h 21"/>
                    <a:gd name="T112" fmla="*/ 33 w 57"/>
                    <a:gd name="T113" fmla="*/ 1 h 21"/>
                    <a:gd name="T114" fmla="*/ 26 w 57"/>
                    <a:gd name="T115" fmla="*/ 0 h 21"/>
                    <a:gd name="T116" fmla="*/ 25 w 57"/>
                    <a:gd name="T117" fmla="*/ 0 h 21"/>
                    <a:gd name="T118" fmla="*/ 19 w 57"/>
                    <a:gd name="T119" fmla="*/ 0 h 21"/>
                    <a:gd name="T120" fmla="*/ 18 w 57"/>
                    <a:gd name="T121" fmla="*/ 0 h 21"/>
                    <a:gd name="T122" fmla="*/ 18 w 57"/>
                    <a:gd name="T1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21">
                      <a:moveTo>
                        <a:pt x="18" y="0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0" y="9"/>
                        <a:pt x="5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9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4" y="21"/>
                        <a:pt x="16" y="20"/>
                        <a:pt x="16" y="20"/>
                      </a:cubicBezTo>
                      <a:cubicBezTo>
                        <a:pt x="17" y="15"/>
                        <a:pt x="30" y="15"/>
                        <a:pt x="30" y="15"/>
                      </a:cubicBezTo>
                      <a:cubicBezTo>
                        <a:pt x="31" y="15"/>
                        <a:pt x="34" y="13"/>
                        <a:pt x="35" y="11"/>
                      </a:cubicBezTo>
                      <a:cubicBezTo>
                        <a:pt x="38" y="9"/>
                        <a:pt x="39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3" y="9"/>
                      </a:cubicBezTo>
                      <a:cubicBezTo>
                        <a:pt x="47" y="9"/>
                        <a:pt x="51" y="10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2"/>
                        <a:pt x="54" y="12"/>
                      </a:cubicBezTo>
                      <a:cubicBezTo>
                        <a:pt x="54" y="12"/>
                        <a:pt x="54" y="11"/>
                        <a:pt x="54" y="11"/>
                      </a:cubicBezTo>
                      <a:cubicBezTo>
                        <a:pt x="54" y="11"/>
                        <a:pt x="54" y="10"/>
                        <a:pt x="54" y="10"/>
                      </a:cubicBezTo>
                      <a:cubicBezTo>
                        <a:pt x="55" y="10"/>
                        <a:pt x="55" y="9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7" y="6"/>
                        <a:pt x="57" y="6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6" y="5"/>
                        <a:pt x="56" y="5"/>
                      </a:cubicBezTo>
                      <a:cubicBezTo>
                        <a:pt x="56" y="5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3" y="4"/>
                      </a:cubicBezTo>
                      <a:cubicBezTo>
                        <a:pt x="53" y="4"/>
                        <a:pt x="53" y="3"/>
                        <a:pt x="53" y="3"/>
                      </a:cubicBezTo>
                      <a:cubicBezTo>
                        <a:pt x="52" y="3"/>
                        <a:pt x="48" y="1"/>
                        <a:pt x="45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ubicBezTo>
                        <a:pt x="39" y="1"/>
                        <a:pt x="38" y="0"/>
                        <a:pt x="37" y="1"/>
                      </a:cubicBezTo>
                      <a:cubicBezTo>
                        <a:pt x="36" y="1"/>
                        <a:pt x="35" y="1"/>
                        <a:pt x="33" y="1"/>
                      </a:cubicBezTo>
                      <a:cubicBezTo>
                        <a:pt x="31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3" y="1"/>
                        <a:pt x="21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Freeform 1197">
                  <a:extLst>
                    <a:ext uri="{FF2B5EF4-FFF2-40B4-BE49-F238E27FC236}">
                      <a16:creationId xmlns:a16="http://schemas.microsoft.com/office/drawing/2014/main" id="{C2BCE36B-B785-4692-AA4D-4D919C0C9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2" y="3334"/>
                  <a:ext cx="31" cy="62"/>
                </a:xfrm>
                <a:custGeom>
                  <a:avLst/>
                  <a:gdLst>
                    <a:gd name="T0" fmla="*/ 9 w 33"/>
                    <a:gd name="T1" fmla="*/ 7 h 64"/>
                    <a:gd name="T2" fmla="*/ 1 w 33"/>
                    <a:gd name="T3" fmla="*/ 36 h 64"/>
                    <a:gd name="T4" fmla="*/ 0 w 33"/>
                    <a:gd name="T5" fmla="*/ 38 h 64"/>
                    <a:gd name="T6" fmla="*/ 3 w 33"/>
                    <a:gd name="T7" fmla="*/ 41 h 64"/>
                    <a:gd name="T8" fmla="*/ 5 w 33"/>
                    <a:gd name="T9" fmla="*/ 43 h 64"/>
                    <a:gd name="T10" fmla="*/ 8 w 33"/>
                    <a:gd name="T11" fmla="*/ 61 h 64"/>
                    <a:gd name="T12" fmla="*/ 8 w 33"/>
                    <a:gd name="T13" fmla="*/ 64 h 64"/>
                    <a:gd name="T14" fmla="*/ 10 w 33"/>
                    <a:gd name="T15" fmla="*/ 64 h 64"/>
                    <a:gd name="T16" fmla="*/ 10 w 33"/>
                    <a:gd name="T17" fmla="*/ 64 h 64"/>
                    <a:gd name="T18" fmla="*/ 12 w 33"/>
                    <a:gd name="T19" fmla="*/ 64 h 64"/>
                    <a:gd name="T20" fmla="*/ 14 w 33"/>
                    <a:gd name="T21" fmla="*/ 64 h 64"/>
                    <a:gd name="T22" fmla="*/ 20 w 33"/>
                    <a:gd name="T23" fmla="*/ 63 h 64"/>
                    <a:gd name="T24" fmla="*/ 20 w 33"/>
                    <a:gd name="T25" fmla="*/ 63 h 64"/>
                    <a:gd name="T26" fmla="*/ 20 w 33"/>
                    <a:gd name="T27" fmla="*/ 63 h 64"/>
                    <a:gd name="T28" fmla="*/ 20 w 33"/>
                    <a:gd name="T29" fmla="*/ 62 h 64"/>
                    <a:gd name="T30" fmla="*/ 20 w 33"/>
                    <a:gd name="T31" fmla="*/ 62 h 64"/>
                    <a:gd name="T32" fmla="*/ 20 w 33"/>
                    <a:gd name="T33" fmla="*/ 60 h 64"/>
                    <a:gd name="T34" fmla="*/ 25 w 33"/>
                    <a:gd name="T35" fmla="*/ 52 h 64"/>
                    <a:gd name="T36" fmla="*/ 24 w 33"/>
                    <a:gd name="T37" fmla="*/ 50 h 64"/>
                    <a:gd name="T38" fmla="*/ 22 w 33"/>
                    <a:gd name="T39" fmla="*/ 49 h 64"/>
                    <a:gd name="T40" fmla="*/ 22 w 33"/>
                    <a:gd name="T41" fmla="*/ 44 h 64"/>
                    <a:gd name="T42" fmla="*/ 25 w 33"/>
                    <a:gd name="T43" fmla="*/ 40 h 64"/>
                    <a:gd name="T44" fmla="*/ 22 w 33"/>
                    <a:gd name="T45" fmla="*/ 37 h 64"/>
                    <a:gd name="T46" fmla="*/ 20 w 33"/>
                    <a:gd name="T47" fmla="*/ 32 h 64"/>
                    <a:gd name="T48" fmla="*/ 25 w 33"/>
                    <a:gd name="T49" fmla="*/ 29 h 64"/>
                    <a:gd name="T50" fmla="*/ 25 w 33"/>
                    <a:gd name="T51" fmla="*/ 29 h 64"/>
                    <a:gd name="T52" fmla="*/ 27 w 33"/>
                    <a:gd name="T53" fmla="*/ 22 h 64"/>
                    <a:gd name="T54" fmla="*/ 26 w 33"/>
                    <a:gd name="T55" fmla="*/ 17 h 64"/>
                    <a:gd name="T56" fmla="*/ 25 w 33"/>
                    <a:gd name="T57" fmla="*/ 13 h 64"/>
                    <a:gd name="T58" fmla="*/ 30 w 33"/>
                    <a:gd name="T59" fmla="*/ 8 h 64"/>
                    <a:gd name="T60" fmla="*/ 33 w 33"/>
                    <a:gd name="T61" fmla="*/ 6 h 64"/>
                    <a:gd name="T62" fmla="*/ 30 w 33"/>
                    <a:gd name="T63" fmla="*/ 2 h 64"/>
                    <a:gd name="T64" fmla="*/ 26 w 33"/>
                    <a:gd name="T65" fmla="*/ 2 h 64"/>
                    <a:gd name="T66" fmla="*/ 25 w 33"/>
                    <a:gd name="T67" fmla="*/ 3 h 64"/>
                    <a:gd name="T68" fmla="*/ 23 w 33"/>
                    <a:gd name="T69" fmla="*/ 4 h 64"/>
                    <a:gd name="T70" fmla="*/ 21 w 33"/>
                    <a:gd name="T71" fmla="*/ 3 h 64"/>
                    <a:gd name="T72" fmla="*/ 21 w 33"/>
                    <a:gd name="T73" fmla="*/ 3 h 64"/>
                    <a:gd name="T74" fmla="*/ 19 w 33"/>
                    <a:gd name="T75" fmla="*/ 3 h 64"/>
                    <a:gd name="T76" fmla="*/ 17 w 33"/>
                    <a:gd name="T77" fmla="*/ 3 h 64"/>
                    <a:gd name="T78" fmla="*/ 16 w 33"/>
                    <a:gd name="T79" fmla="*/ 3 h 64"/>
                    <a:gd name="T80" fmla="*/ 16 w 33"/>
                    <a:gd name="T81" fmla="*/ 3 h 64"/>
                    <a:gd name="T82" fmla="*/ 15 w 33"/>
                    <a:gd name="T83" fmla="*/ 3 h 64"/>
                    <a:gd name="T84" fmla="*/ 15 w 33"/>
                    <a:gd name="T85" fmla="*/ 3 h 64"/>
                    <a:gd name="T86" fmla="*/ 14 w 33"/>
                    <a:gd name="T87" fmla="*/ 3 h 64"/>
                    <a:gd name="T88" fmla="*/ 14 w 33"/>
                    <a:gd name="T89" fmla="*/ 3 h 64"/>
                    <a:gd name="T90" fmla="*/ 14 w 33"/>
                    <a:gd name="T91" fmla="*/ 2 h 64"/>
                    <a:gd name="T92" fmla="*/ 13 w 33"/>
                    <a:gd name="T93" fmla="*/ 2 h 64"/>
                    <a:gd name="T94" fmla="*/ 13 w 33"/>
                    <a:gd name="T95" fmla="*/ 2 h 64"/>
                    <a:gd name="T96" fmla="*/ 12 w 33"/>
                    <a:gd name="T97" fmla="*/ 1 h 64"/>
                    <a:gd name="T98" fmla="*/ 12 w 33"/>
                    <a:gd name="T99" fmla="*/ 1 h 64"/>
                    <a:gd name="T100" fmla="*/ 12 w 33"/>
                    <a:gd name="T101" fmla="*/ 1 h 64"/>
                    <a:gd name="T102" fmla="*/ 12 w 33"/>
                    <a:gd name="T103" fmla="*/ 0 h 64"/>
                    <a:gd name="T104" fmla="*/ 12 w 33"/>
                    <a:gd name="T105" fmla="*/ 0 h 64"/>
                    <a:gd name="T106" fmla="*/ 11 w 33"/>
                    <a:gd name="T107" fmla="*/ 0 h 64"/>
                    <a:gd name="T108" fmla="*/ 10 w 33"/>
                    <a:gd name="T109" fmla="*/ 1 h 64"/>
                    <a:gd name="T110" fmla="*/ 9 w 33"/>
                    <a:gd name="T111" fmla="*/ 2 h 64"/>
                    <a:gd name="T112" fmla="*/ 8 w 33"/>
                    <a:gd name="T113" fmla="*/ 2 h 64"/>
                    <a:gd name="T114" fmla="*/ 9 w 33"/>
                    <a:gd name="T115" fmla="*/ 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4">
                      <a:moveTo>
                        <a:pt x="9" y="7"/>
                      </a:moveTo>
                      <a:cubicBezTo>
                        <a:pt x="11" y="11"/>
                        <a:pt x="6" y="31"/>
                        <a:pt x="1" y="3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2" y="40"/>
                        <a:pt x="3" y="41"/>
                      </a:cubicBezTo>
                      <a:cubicBezTo>
                        <a:pt x="4" y="42"/>
                        <a:pt x="5" y="42"/>
                        <a:pt x="5" y="43"/>
                      </a:cubicBezTo>
                      <a:cubicBezTo>
                        <a:pt x="10" y="46"/>
                        <a:pt x="9" y="55"/>
                        <a:pt x="8" y="61"/>
                      </a:cubicBezTo>
                      <a:cubicBezTo>
                        <a:pt x="8" y="62"/>
                        <a:pt x="8" y="63"/>
                        <a:pt x="8" y="64"/>
                      </a:cubicBezTo>
                      <a:cubicBezTo>
                        <a:pt x="8" y="64"/>
                        <a:pt x="8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64"/>
                        <a:pt x="11" y="64"/>
                        <a:pt x="12" y="64"/>
                      </a:cubicBezTo>
                      <a:cubicBezTo>
                        <a:pt x="13" y="64"/>
                        <a:pt x="14" y="64"/>
                        <a:pt x="14" y="64"/>
                      </a:cubicBezTo>
                      <a:cubicBezTo>
                        <a:pt x="16" y="64"/>
                        <a:pt x="18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1"/>
                        <a:pt x="20" y="61"/>
                        <a:pt x="20" y="60"/>
                      </a:cubicBezTo>
                      <a:cubicBezTo>
                        <a:pt x="20" y="58"/>
                        <a:pt x="20" y="53"/>
                        <a:pt x="25" y="52"/>
                      </a:cubicBezTo>
                      <a:cubicBezTo>
                        <a:pt x="25" y="51"/>
                        <a:pt x="24" y="51"/>
                        <a:pt x="24" y="50"/>
                      </a:cubicBezTo>
                      <a:cubicBezTo>
                        <a:pt x="23" y="50"/>
                        <a:pt x="23" y="50"/>
                        <a:pt x="22" y="49"/>
                      </a:cubicBezTo>
                      <a:cubicBezTo>
                        <a:pt x="21" y="48"/>
                        <a:pt x="21" y="45"/>
                        <a:pt x="22" y="44"/>
                      </a:cubicBezTo>
                      <a:cubicBezTo>
                        <a:pt x="23" y="42"/>
                        <a:pt x="24" y="41"/>
                        <a:pt x="25" y="40"/>
                      </a:cubicBezTo>
                      <a:cubicBezTo>
                        <a:pt x="24" y="40"/>
                        <a:pt x="23" y="39"/>
                        <a:pt x="22" y="37"/>
                      </a:cubicBezTo>
                      <a:cubicBezTo>
                        <a:pt x="20" y="35"/>
                        <a:pt x="20" y="33"/>
                        <a:pt x="20" y="32"/>
                      </a:cubicBezTo>
                      <a:cubicBezTo>
                        <a:pt x="21" y="30"/>
                        <a:pt x="24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7"/>
                        <a:pt x="25" y="24"/>
                        <a:pt x="27" y="22"/>
                      </a:cubicBezTo>
                      <a:cubicBezTo>
                        <a:pt x="28" y="21"/>
                        <a:pt x="27" y="19"/>
                        <a:pt x="26" y="17"/>
                      </a:cubicBezTo>
                      <a:cubicBezTo>
                        <a:pt x="26" y="15"/>
                        <a:pt x="25" y="14"/>
                        <a:pt x="25" y="13"/>
                      </a:cubicBezTo>
                      <a:cubicBezTo>
                        <a:pt x="25" y="10"/>
                        <a:pt x="28" y="9"/>
                        <a:pt x="30" y="8"/>
                      </a:cubicBezTo>
                      <a:cubicBezTo>
                        <a:pt x="31" y="7"/>
                        <a:pt x="32" y="7"/>
                        <a:pt x="33" y="6"/>
                      </a:cubicBezTo>
                      <a:cubicBezTo>
                        <a:pt x="32" y="5"/>
                        <a:pt x="30" y="4"/>
                        <a:pt x="30" y="2"/>
                      </a:cubicBezTo>
                      <a:cubicBezTo>
                        <a:pt x="30" y="2"/>
                        <a:pt x="28" y="1"/>
                        <a:pt x="26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2" y="4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4"/>
                        <a:pt x="8" y="6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Freeform 1198">
                  <a:extLst>
                    <a:ext uri="{FF2B5EF4-FFF2-40B4-BE49-F238E27FC236}">
                      <a16:creationId xmlns:a16="http://schemas.microsoft.com/office/drawing/2014/main" id="{1D330A5D-0C88-4FBC-BF23-B2144D683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2" y="3176"/>
                  <a:ext cx="39" cy="32"/>
                </a:xfrm>
                <a:custGeom>
                  <a:avLst/>
                  <a:gdLst>
                    <a:gd name="T0" fmla="*/ 27 w 40"/>
                    <a:gd name="T1" fmla="*/ 31 h 33"/>
                    <a:gd name="T2" fmla="*/ 28 w 40"/>
                    <a:gd name="T3" fmla="*/ 28 h 33"/>
                    <a:gd name="T4" fmla="*/ 28 w 40"/>
                    <a:gd name="T5" fmla="*/ 26 h 33"/>
                    <a:gd name="T6" fmla="*/ 30 w 40"/>
                    <a:gd name="T7" fmla="*/ 22 h 33"/>
                    <a:gd name="T8" fmla="*/ 37 w 40"/>
                    <a:gd name="T9" fmla="*/ 16 h 33"/>
                    <a:gd name="T10" fmla="*/ 35 w 40"/>
                    <a:gd name="T11" fmla="*/ 13 h 33"/>
                    <a:gd name="T12" fmla="*/ 33 w 40"/>
                    <a:gd name="T13" fmla="*/ 11 h 33"/>
                    <a:gd name="T14" fmla="*/ 36 w 40"/>
                    <a:gd name="T15" fmla="*/ 8 h 33"/>
                    <a:gd name="T16" fmla="*/ 39 w 40"/>
                    <a:gd name="T17" fmla="*/ 4 h 33"/>
                    <a:gd name="T18" fmla="*/ 40 w 40"/>
                    <a:gd name="T19" fmla="*/ 4 h 33"/>
                    <a:gd name="T20" fmla="*/ 40 w 40"/>
                    <a:gd name="T21" fmla="*/ 3 h 33"/>
                    <a:gd name="T22" fmla="*/ 39 w 40"/>
                    <a:gd name="T23" fmla="*/ 2 h 33"/>
                    <a:gd name="T24" fmla="*/ 37 w 40"/>
                    <a:gd name="T25" fmla="*/ 1 h 33"/>
                    <a:gd name="T26" fmla="*/ 27 w 40"/>
                    <a:gd name="T27" fmla="*/ 1 h 33"/>
                    <a:gd name="T28" fmla="*/ 23 w 40"/>
                    <a:gd name="T29" fmla="*/ 6 h 33"/>
                    <a:gd name="T30" fmla="*/ 19 w 40"/>
                    <a:gd name="T31" fmla="*/ 11 h 33"/>
                    <a:gd name="T32" fmla="*/ 14 w 40"/>
                    <a:gd name="T33" fmla="*/ 9 h 33"/>
                    <a:gd name="T34" fmla="*/ 10 w 40"/>
                    <a:gd name="T35" fmla="*/ 16 h 33"/>
                    <a:gd name="T36" fmla="*/ 0 w 40"/>
                    <a:gd name="T37" fmla="*/ 30 h 33"/>
                    <a:gd name="T38" fmla="*/ 1 w 40"/>
                    <a:gd name="T39" fmla="*/ 30 h 33"/>
                    <a:gd name="T40" fmla="*/ 2 w 40"/>
                    <a:gd name="T41" fmla="*/ 30 h 33"/>
                    <a:gd name="T42" fmla="*/ 4 w 40"/>
                    <a:gd name="T43" fmla="*/ 30 h 33"/>
                    <a:gd name="T44" fmla="*/ 5 w 40"/>
                    <a:gd name="T45" fmla="*/ 29 h 33"/>
                    <a:gd name="T46" fmla="*/ 6 w 40"/>
                    <a:gd name="T47" fmla="*/ 29 h 33"/>
                    <a:gd name="T48" fmla="*/ 7 w 40"/>
                    <a:gd name="T49" fmla="*/ 28 h 33"/>
                    <a:gd name="T50" fmla="*/ 8 w 40"/>
                    <a:gd name="T51" fmla="*/ 28 h 33"/>
                    <a:gd name="T52" fmla="*/ 10 w 40"/>
                    <a:gd name="T53" fmla="*/ 26 h 33"/>
                    <a:gd name="T54" fmla="*/ 17 w 40"/>
                    <a:gd name="T55" fmla="*/ 27 h 33"/>
                    <a:gd name="T56" fmla="*/ 18 w 40"/>
                    <a:gd name="T57" fmla="*/ 27 h 33"/>
                    <a:gd name="T58" fmla="*/ 22 w 40"/>
                    <a:gd name="T59" fmla="*/ 30 h 33"/>
                    <a:gd name="T60" fmla="*/ 24 w 40"/>
                    <a:gd name="T61" fmla="*/ 31 h 33"/>
                    <a:gd name="T62" fmla="*/ 25 w 40"/>
                    <a:gd name="T63" fmla="*/ 32 h 33"/>
                    <a:gd name="T64" fmla="*/ 26 w 40"/>
                    <a:gd name="T65" fmla="*/ 33 h 33"/>
                    <a:gd name="T66" fmla="*/ 27 w 40"/>
                    <a:gd name="T6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33">
                      <a:moveTo>
                        <a:pt x="27" y="33"/>
                      </a:move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7" y="30"/>
                        <a:pt x="28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5"/>
                        <a:pt x="27" y="23"/>
                        <a:pt x="28" y="22"/>
                      </a:cubicBezTo>
                      <a:cubicBezTo>
                        <a:pt x="29" y="22"/>
                        <a:pt x="29" y="22"/>
                        <a:pt x="30" y="22"/>
                      </a:cubicBezTo>
                      <a:cubicBezTo>
                        <a:pt x="35" y="22"/>
                        <a:pt x="35" y="21"/>
                        <a:pt x="35" y="21"/>
                      </a:cubicBezTo>
                      <a:cubicBezTo>
                        <a:pt x="35" y="18"/>
                        <a:pt x="36" y="17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5" y="14"/>
                        <a:pt x="35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9"/>
                        <a:pt x="35" y="8"/>
                        <a:pt x="36" y="8"/>
                      </a:cubicBezTo>
                      <a:cubicBezTo>
                        <a:pt x="37" y="7"/>
                        <a:pt x="38" y="6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2"/>
                        <a:pt x="38" y="1"/>
                        <a:pt x="37" y="1"/>
                      </a:cubicBezTo>
                      <a:cubicBezTo>
                        <a:pt x="35" y="0"/>
                        <a:pt x="32" y="0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4" y="7"/>
                        <a:pt x="24" y="8"/>
                        <a:pt x="24" y="9"/>
                      </a:cubicBezTo>
                      <a:cubicBezTo>
                        <a:pt x="23" y="11"/>
                        <a:pt x="21" y="11"/>
                        <a:pt x="19" y="11"/>
                      </a:cubicBezTo>
                      <a:cubicBezTo>
                        <a:pt x="17" y="11"/>
                        <a:pt x="15" y="10"/>
                        <a:pt x="15" y="8"/>
                      </a:cubicBezTo>
                      <a:cubicBezTo>
                        <a:pt x="14" y="8"/>
                        <a:pt x="14" y="9"/>
                        <a:pt x="14" y="9"/>
                      </a:cubicBezTo>
                      <a:cubicBezTo>
                        <a:pt x="13" y="9"/>
                        <a:pt x="13" y="10"/>
                        <a:pt x="13" y="10"/>
                      </a:cubicBezTo>
                      <a:cubicBezTo>
                        <a:pt x="14" y="13"/>
                        <a:pt x="12" y="14"/>
                        <a:pt x="10" y="16"/>
                      </a:cubicBezTo>
                      <a:cubicBezTo>
                        <a:pt x="9" y="17"/>
                        <a:pt x="8" y="18"/>
                        <a:pt x="8" y="19"/>
                      </a:cubicBezTo>
                      <a:cubicBezTo>
                        <a:pt x="9" y="23"/>
                        <a:pt x="6" y="27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9"/>
                        <a:pt x="21" y="30"/>
                        <a:pt x="22" y="30"/>
                      </a:cubicBezTo>
                      <a:cubicBezTo>
                        <a:pt x="22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Freeform 1199">
                  <a:extLst>
                    <a:ext uri="{FF2B5EF4-FFF2-40B4-BE49-F238E27FC236}">
                      <a16:creationId xmlns:a16="http://schemas.microsoft.com/office/drawing/2014/main" id="{AB47FC8F-AC8F-477D-BFBB-888E71A47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3204"/>
                  <a:ext cx="36" cy="26"/>
                </a:xfrm>
                <a:custGeom>
                  <a:avLst/>
                  <a:gdLst>
                    <a:gd name="T0" fmla="*/ 32 w 38"/>
                    <a:gd name="T1" fmla="*/ 27 h 27"/>
                    <a:gd name="T2" fmla="*/ 32 w 38"/>
                    <a:gd name="T3" fmla="*/ 26 h 27"/>
                    <a:gd name="T4" fmla="*/ 32 w 38"/>
                    <a:gd name="T5" fmla="*/ 25 h 27"/>
                    <a:gd name="T6" fmla="*/ 33 w 38"/>
                    <a:gd name="T7" fmla="*/ 24 h 27"/>
                    <a:gd name="T8" fmla="*/ 33 w 38"/>
                    <a:gd name="T9" fmla="*/ 23 h 27"/>
                    <a:gd name="T10" fmla="*/ 33 w 38"/>
                    <a:gd name="T11" fmla="*/ 22 h 27"/>
                    <a:gd name="T12" fmla="*/ 33 w 38"/>
                    <a:gd name="T13" fmla="*/ 21 h 27"/>
                    <a:gd name="T14" fmla="*/ 34 w 38"/>
                    <a:gd name="T15" fmla="*/ 21 h 27"/>
                    <a:gd name="T16" fmla="*/ 34 w 38"/>
                    <a:gd name="T17" fmla="*/ 20 h 27"/>
                    <a:gd name="T18" fmla="*/ 34 w 38"/>
                    <a:gd name="T19" fmla="*/ 20 h 27"/>
                    <a:gd name="T20" fmla="*/ 35 w 38"/>
                    <a:gd name="T21" fmla="*/ 19 h 27"/>
                    <a:gd name="T22" fmla="*/ 36 w 38"/>
                    <a:gd name="T23" fmla="*/ 19 h 27"/>
                    <a:gd name="T24" fmla="*/ 36 w 38"/>
                    <a:gd name="T25" fmla="*/ 18 h 27"/>
                    <a:gd name="T26" fmla="*/ 36 w 38"/>
                    <a:gd name="T27" fmla="*/ 18 h 27"/>
                    <a:gd name="T28" fmla="*/ 37 w 38"/>
                    <a:gd name="T29" fmla="*/ 18 h 27"/>
                    <a:gd name="T30" fmla="*/ 37 w 38"/>
                    <a:gd name="T31" fmla="*/ 18 h 27"/>
                    <a:gd name="T32" fmla="*/ 38 w 38"/>
                    <a:gd name="T33" fmla="*/ 17 h 27"/>
                    <a:gd name="T34" fmla="*/ 38 w 38"/>
                    <a:gd name="T35" fmla="*/ 16 h 27"/>
                    <a:gd name="T36" fmla="*/ 38 w 38"/>
                    <a:gd name="T37" fmla="*/ 16 h 27"/>
                    <a:gd name="T38" fmla="*/ 38 w 38"/>
                    <a:gd name="T39" fmla="*/ 14 h 27"/>
                    <a:gd name="T40" fmla="*/ 37 w 38"/>
                    <a:gd name="T41" fmla="*/ 14 h 27"/>
                    <a:gd name="T42" fmla="*/ 37 w 38"/>
                    <a:gd name="T43" fmla="*/ 13 h 27"/>
                    <a:gd name="T44" fmla="*/ 36 w 38"/>
                    <a:gd name="T45" fmla="*/ 12 h 27"/>
                    <a:gd name="T46" fmla="*/ 36 w 38"/>
                    <a:gd name="T47" fmla="*/ 11 h 27"/>
                    <a:gd name="T48" fmla="*/ 36 w 38"/>
                    <a:gd name="T49" fmla="*/ 11 h 27"/>
                    <a:gd name="T50" fmla="*/ 36 w 38"/>
                    <a:gd name="T51" fmla="*/ 10 h 27"/>
                    <a:gd name="T52" fmla="*/ 35 w 38"/>
                    <a:gd name="T53" fmla="*/ 10 h 27"/>
                    <a:gd name="T54" fmla="*/ 35 w 38"/>
                    <a:gd name="T55" fmla="*/ 9 h 27"/>
                    <a:gd name="T56" fmla="*/ 34 w 38"/>
                    <a:gd name="T57" fmla="*/ 8 h 27"/>
                    <a:gd name="T58" fmla="*/ 29 w 38"/>
                    <a:gd name="T59" fmla="*/ 5 h 27"/>
                    <a:gd name="T60" fmla="*/ 25 w 38"/>
                    <a:gd name="T61" fmla="*/ 2 h 27"/>
                    <a:gd name="T62" fmla="*/ 21 w 38"/>
                    <a:gd name="T63" fmla="*/ 1 h 27"/>
                    <a:gd name="T64" fmla="*/ 8 w 38"/>
                    <a:gd name="T65" fmla="*/ 5 h 27"/>
                    <a:gd name="T66" fmla="*/ 8 w 38"/>
                    <a:gd name="T67" fmla="*/ 5 h 27"/>
                    <a:gd name="T68" fmla="*/ 8 w 38"/>
                    <a:gd name="T69" fmla="*/ 5 h 27"/>
                    <a:gd name="T70" fmla="*/ 7 w 38"/>
                    <a:gd name="T71" fmla="*/ 5 h 27"/>
                    <a:gd name="T72" fmla="*/ 7 w 38"/>
                    <a:gd name="T73" fmla="*/ 5 h 27"/>
                    <a:gd name="T74" fmla="*/ 6 w 38"/>
                    <a:gd name="T75" fmla="*/ 5 h 27"/>
                    <a:gd name="T76" fmla="*/ 5 w 38"/>
                    <a:gd name="T77" fmla="*/ 4 h 27"/>
                    <a:gd name="T78" fmla="*/ 5 w 38"/>
                    <a:gd name="T79" fmla="*/ 4 h 27"/>
                    <a:gd name="T80" fmla="*/ 0 w 38"/>
                    <a:gd name="T81" fmla="*/ 6 h 27"/>
                    <a:gd name="T82" fmla="*/ 0 w 38"/>
                    <a:gd name="T83" fmla="*/ 6 h 27"/>
                    <a:gd name="T84" fmla="*/ 2 w 38"/>
                    <a:gd name="T85" fmla="*/ 9 h 27"/>
                    <a:gd name="T86" fmla="*/ 3 w 38"/>
                    <a:gd name="T87" fmla="*/ 8 h 27"/>
                    <a:gd name="T88" fmla="*/ 7 w 38"/>
                    <a:gd name="T89" fmla="*/ 11 h 27"/>
                    <a:gd name="T90" fmla="*/ 9 w 38"/>
                    <a:gd name="T91" fmla="*/ 13 h 27"/>
                    <a:gd name="T92" fmla="*/ 11 w 38"/>
                    <a:gd name="T93" fmla="*/ 14 h 27"/>
                    <a:gd name="T94" fmla="*/ 17 w 38"/>
                    <a:gd name="T95" fmla="*/ 18 h 27"/>
                    <a:gd name="T96" fmla="*/ 18 w 38"/>
                    <a:gd name="T97" fmla="*/ 21 h 27"/>
                    <a:gd name="T98" fmla="*/ 20 w 38"/>
                    <a:gd name="T99" fmla="*/ 19 h 27"/>
                    <a:gd name="T100" fmla="*/ 23 w 38"/>
                    <a:gd name="T101" fmla="*/ 17 h 27"/>
                    <a:gd name="T102" fmla="*/ 25 w 38"/>
                    <a:gd name="T103" fmla="*/ 20 h 27"/>
                    <a:gd name="T104" fmla="*/ 26 w 38"/>
                    <a:gd name="T105" fmla="*/ 23 h 27"/>
                    <a:gd name="T106" fmla="*/ 27 w 38"/>
                    <a:gd name="T107" fmla="*/ 23 h 27"/>
                    <a:gd name="T108" fmla="*/ 31 w 38"/>
                    <a:gd name="T109" fmla="*/ 26 h 27"/>
                    <a:gd name="T110" fmla="*/ 32 w 38"/>
                    <a:gd name="T111" fmla="*/ 26 h 27"/>
                    <a:gd name="T112" fmla="*/ 32 w 38"/>
                    <a:gd name="T113" fmla="*/ 27 h 27"/>
                    <a:gd name="T114" fmla="*/ 32 w 38"/>
                    <a:gd name="T115" fmla="*/ 27 h 27"/>
                    <a:gd name="T116" fmla="*/ 32 w 38"/>
                    <a:gd name="T117" fmla="*/ 27 h 27"/>
                    <a:gd name="T118" fmla="*/ 32 w 38"/>
                    <a:gd name="T1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" h="27">
                      <a:moveTo>
                        <a:pt x="32" y="27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3" y="24"/>
                        <a:pt x="33" y="24"/>
                      </a:cubicBezTo>
                      <a:cubicBezTo>
                        <a:pt x="33" y="24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7"/>
                        <a:pt x="37" y="17"/>
                        <a:pt x="38" y="1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8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5" y="9"/>
                        <a:pt x="34" y="8"/>
                        <a:pt x="34" y="8"/>
                      </a:cubicBezTo>
                      <a:cubicBezTo>
                        <a:pt x="32" y="6"/>
                        <a:pt x="31" y="6"/>
                        <a:pt x="29" y="5"/>
                      </a:cubicBezTo>
                      <a:cubicBezTo>
                        <a:pt x="28" y="4"/>
                        <a:pt x="27" y="3"/>
                        <a:pt x="25" y="2"/>
                      </a:cubicBezTo>
                      <a:cubicBezTo>
                        <a:pt x="24" y="1"/>
                        <a:pt x="22" y="0"/>
                        <a:pt x="21" y="1"/>
                      </a:cubicBezTo>
                      <a:cubicBezTo>
                        <a:pt x="18" y="4"/>
                        <a:pt x="12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8" y="12"/>
                        <a:pt x="9" y="12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4" y="15"/>
                        <a:pt x="17" y="16"/>
                        <a:pt x="17" y="18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0"/>
                        <a:pt x="19" y="20"/>
                        <a:pt x="20" y="19"/>
                      </a:cubicBezTo>
                      <a:cubicBezTo>
                        <a:pt x="21" y="18"/>
                        <a:pt x="22" y="17"/>
                        <a:pt x="23" y="17"/>
                      </a:cubicBezTo>
                      <a:cubicBezTo>
                        <a:pt x="24" y="17"/>
                        <a:pt x="25" y="18"/>
                        <a:pt x="25" y="20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9" y="23"/>
                        <a:pt x="30" y="25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200">
                  <a:extLst>
                    <a:ext uri="{FF2B5EF4-FFF2-40B4-BE49-F238E27FC236}">
                      <a16:creationId xmlns:a16="http://schemas.microsoft.com/office/drawing/2014/main" id="{D57852C5-46B4-4565-B6C1-2F096B07E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3" y="3249"/>
                  <a:ext cx="94" cy="59"/>
                </a:xfrm>
                <a:custGeom>
                  <a:avLst/>
                  <a:gdLst>
                    <a:gd name="T0" fmla="*/ 82 w 98"/>
                    <a:gd name="T1" fmla="*/ 38 h 62"/>
                    <a:gd name="T2" fmla="*/ 81 w 98"/>
                    <a:gd name="T3" fmla="*/ 36 h 62"/>
                    <a:gd name="T4" fmla="*/ 80 w 98"/>
                    <a:gd name="T5" fmla="*/ 33 h 62"/>
                    <a:gd name="T6" fmla="*/ 80 w 98"/>
                    <a:gd name="T7" fmla="*/ 31 h 62"/>
                    <a:gd name="T8" fmla="*/ 82 w 98"/>
                    <a:gd name="T9" fmla="*/ 25 h 62"/>
                    <a:gd name="T10" fmla="*/ 74 w 98"/>
                    <a:gd name="T11" fmla="*/ 11 h 62"/>
                    <a:gd name="T12" fmla="*/ 74 w 98"/>
                    <a:gd name="T13" fmla="*/ 11 h 62"/>
                    <a:gd name="T14" fmla="*/ 73 w 98"/>
                    <a:gd name="T15" fmla="*/ 10 h 62"/>
                    <a:gd name="T16" fmla="*/ 73 w 98"/>
                    <a:gd name="T17" fmla="*/ 9 h 62"/>
                    <a:gd name="T18" fmla="*/ 72 w 98"/>
                    <a:gd name="T19" fmla="*/ 8 h 62"/>
                    <a:gd name="T20" fmla="*/ 70 w 98"/>
                    <a:gd name="T21" fmla="*/ 5 h 62"/>
                    <a:gd name="T22" fmla="*/ 69 w 98"/>
                    <a:gd name="T23" fmla="*/ 3 h 62"/>
                    <a:gd name="T24" fmla="*/ 68 w 98"/>
                    <a:gd name="T25" fmla="*/ 0 h 62"/>
                    <a:gd name="T26" fmla="*/ 65 w 98"/>
                    <a:gd name="T27" fmla="*/ 1 h 62"/>
                    <a:gd name="T28" fmla="*/ 64 w 98"/>
                    <a:gd name="T29" fmla="*/ 3 h 62"/>
                    <a:gd name="T30" fmla="*/ 58 w 98"/>
                    <a:gd name="T31" fmla="*/ 5 h 62"/>
                    <a:gd name="T32" fmla="*/ 55 w 98"/>
                    <a:gd name="T33" fmla="*/ 5 h 62"/>
                    <a:gd name="T34" fmla="*/ 45 w 98"/>
                    <a:gd name="T35" fmla="*/ 7 h 62"/>
                    <a:gd name="T36" fmla="*/ 32 w 98"/>
                    <a:gd name="T37" fmla="*/ 4 h 62"/>
                    <a:gd name="T38" fmla="*/ 27 w 98"/>
                    <a:gd name="T39" fmla="*/ 4 h 62"/>
                    <a:gd name="T40" fmla="*/ 26 w 98"/>
                    <a:gd name="T41" fmla="*/ 4 h 62"/>
                    <a:gd name="T42" fmla="*/ 25 w 98"/>
                    <a:gd name="T43" fmla="*/ 5 h 62"/>
                    <a:gd name="T44" fmla="*/ 20 w 98"/>
                    <a:gd name="T45" fmla="*/ 9 h 62"/>
                    <a:gd name="T46" fmla="*/ 16 w 98"/>
                    <a:gd name="T47" fmla="*/ 11 h 62"/>
                    <a:gd name="T48" fmla="*/ 6 w 98"/>
                    <a:gd name="T49" fmla="*/ 28 h 62"/>
                    <a:gd name="T50" fmla="*/ 0 w 98"/>
                    <a:gd name="T51" fmla="*/ 32 h 62"/>
                    <a:gd name="T52" fmla="*/ 4 w 98"/>
                    <a:gd name="T53" fmla="*/ 38 h 62"/>
                    <a:gd name="T54" fmla="*/ 8 w 98"/>
                    <a:gd name="T55" fmla="*/ 41 h 62"/>
                    <a:gd name="T56" fmla="*/ 9 w 98"/>
                    <a:gd name="T57" fmla="*/ 47 h 62"/>
                    <a:gd name="T58" fmla="*/ 22 w 98"/>
                    <a:gd name="T59" fmla="*/ 53 h 62"/>
                    <a:gd name="T60" fmla="*/ 22 w 98"/>
                    <a:gd name="T61" fmla="*/ 56 h 62"/>
                    <a:gd name="T62" fmla="*/ 23 w 98"/>
                    <a:gd name="T63" fmla="*/ 56 h 62"/>
                    <a:gd name="T64" fmla="*/ 25 w 98"/>
                    <a:gd name="T65" fmla="*/ 58 h 62"/>
                    <a:gd name="T66" fmla="*/ 27 w 98"/>
                    <a:gd name="T67" fmla="*/ 60 h 62"/>
                    <a:gd name="T68" fmla="*/ 38 w 98"/>
                    <a:gd name="T69" fmla="*/ 61 h 62"/>
                    <a:gd name="T70" fmla="*/ 51 w 98"/>
                    <a:gd name="T71" fmla="*/ 62 h 62"/>
                    <a:gd name="T72" fmla="*/ 70 w 98"/>
                    <a:gd name="T73" fmla="*/ 56 h 62"/>
                    <a:gd name="T74" fmla="*/ 83 w 98"/>
                    <a:gd name="T75" fmla="*/ 60 h 62"/>
                    <a:gd name="T76" fmla="*/ 83 w 98"/>
                    <a:gd name="T77" fmla="*/ 60 h 62"/>
                    <a:gd name="T78" fmla="*/ 85 w 98"/>
                    <a:gd name="T79" fmla="*/ 60 h 62"/>
                    <a:gd name="T80" fmla="*/ 86 w 98"/>
                    <a:gd name="T81" fmla="*/ 61 h 62"/>
                    <a:gd name="T82" fmla="*/ 93 w 98"/>
                    <a:gd name="T83" fmla="*/ 47 h 62"/>
                    <a:gd name="T84" fmla="*/ 97 w 98"/>
                    <a:gd name="T85" fmla="*/ 43 h 62"/>
                    <a:gd name="T86" fmla="*/ 96 w 98"/>
                    <a:gd name="T87" fmla="*/ 42 h 62"/>
                    <a:gd name="T88" fmla="*/ 95 w 98"/>
                    <a:gd name="T89" fmla="*/ 41 h 62"/>
                    <a:gd name="T90" fmla="*/ 89 w 98"/>
                    <a:gd name="T91" fmla="*/ 44 h 62"/>
                    <a:gd name="T92" fmla="*/ 83 w 98"/>
                    <a:gd name="T93" fmla="*/ 40 h 62"/>
                    <a:gd name="T94" fmla="*/ 83 w 98"/>
                    <a:gd name="T95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62">
                      <a:moveTo>
                        <a:pt x="82" y="39"/>
                      </a:moveTo>
                      <a:cubicBezTo>
                        <a:pt x="82" y="39"/>
                        <a:pt x="82" y="38"/>
                        <a:pt x="82" y="38"/>
                      </a:cubicBezTo>
                      <a:cubicBezTo>
                        <a:pt x="82" y="38"/>
                        <a:pt x="81" y="37"/>
                        <a:pt x="81" y="37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1" y="35"/>
                        <a:pt x="81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80" y="32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0"/>
                        <a:pt x="80" y="30"/>
                      </a:cubicBezTo>
                      <a:cubicBezTo>
                        <a:pt x="80" y="28"/>
                        <a:pt x="80" y="26"/>
                        <a:pt x="82" y="25"/>
                      </a:cubicBezTo>
                      <a:cubicBezTo>
                        <a:pt x="82" y="23"/>
                        <a:pt x="79" y="16"/>
                        <a:pt x="74" y="12"/>
                      </a:cubicBezTo>
                      <a:cubicBezTo>
                        <a:pt x="74" y="12"/>
                        <a:pt x="74" y="12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9"/>
                        <a:pt x="72" y="9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4"/>
                      </a:cubicBezTo>
                      <a:cubicBezTo>
                        <a:pt x="70" y="4"/>
                        <a:pt x="69" y="3"/>
                        <a:pt x="69" y="3"/>
                      </a:cubicBezTo>
                      <a:cubicBezTo>
                        <a:pt x="69" y="2"/>
                        <a:pt x="69" y="2"/>
                        <a:pt x="68" y="2"/>
                      </a:cubicBezTo>
                      <a:cubicBezTo>
                        <a:pt x="68" y="1"/>
                        <a:pt x="68" y="1"/>
                        <a:pt x="68" y="0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2"/>
                        <a:pt x="64" y="2"/>
                        <a:pt x="64" y="3"/>
                      </a:cubicBezTo>
                      <a:cubicBezTo>
                        <a:pt x="63" y="4"/>
                        <a:pt x="61" y="5"/>
                        <a:pt x="59" y="5"/>
                      </a:cubicBezTo>
                      <a:cubicBezTo>
                        <a:pt x="59" y="5"/>
                        <a:pt x="58" y="5"/>
                        <a:pt x="58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0" y="8"/>
                        <a:pt x="46" y="9"/>
                        <a:pt x="45" y="7"/>
                      </a:cubicBezTo>
                      <a:cubicBezTo>
                        <a:pt x="44" y="7"/>
                        <a:pt x="41" y="6"/>
                        <a:pt x="39" y="6"/>
                      </a:cubicBezTo>
                      <a:cubicBezTo>
                        <a:pt x="38" y="6"/>
                        <a:pt x="36" y="5"/>
                        <a:pt x="32" y="4"/>
                      </a:cubicBezTo>
                      <a:cubicBezTo>
                        <a:pt x="31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3" y="7"/>
                        <a:pt x="21" y="8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4" y="14"/>
                        <a:pt x="13" y="16"/>
                      </a:cubicBezTo>
                      <a:cubicBezTo>
                        <a:pt x="11" y="21"/>
                        <a:pt x="9" y="25"/>
                        <a:pt x="6" y="28"/>
                      </a:cubicBezTo>
                      <a:cubicBezTo>
                        <a:pt x="4" y="30"/>
                        <a:pt x="2" y="31"/>
                        <a:pt x="1" y="32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2" y="34"/>
                        <a:pt x="4" y="36"/>
                        <a:pt x="4" y="38"/>
                      </a:cubicBezTo>
                      <a:cubicBezTo>
                        <a:pt x="4" y="40"/>
                        <a:pt x="5" y="40"/>
                        <a:pt x="6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9" y="42"/>
                        <a:pt x="9" y="44"/>
                        <a:pt x="9" y="46"/>
                      </a:cubicBezTo>
                      <a:cubicBezTo>
                        <a:pt x="9" y="46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10" y="47"/>
                      </a:cubicBezTo>
                      <a:cubicBezTo>
                        <a:pt x="17" y="48"/>
                        <a:pt x="22" y="49"/>
                        <a:pt x="22" y="53"/>
                      </a:cubicBezTo>
                      <a:cubicBezTo>
                        <a:pt x="22" y="53"/>
                        <a:pt x="22" y="54"/>
                        <a:pt x="22" y="54"/>
                      </a:cubicBezTo>
                      <a:cubicBezTo>
                        <a:pt x="22" y="55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6" y="59"/>
                        <a:pt x="27" y="60"/>
                        <a:pt x="27" y="60"/>
                      </a:cubicBezTo>
                      <a:cubicBezTo>
                        <a:pt x="28" y="60"/>
                        <a:pt x="30" y="60"/>
                        <a:pt x="33" y="61"/>
                      </a:cubicBezTo>
                      <a:cubicBezTo>
                        <a:pt x="35" y="61"/>
                        <a:pt x="37" y="61"/>
                        <a:pt x="38" y="61"/>
                      </a:cubicBezTo>
                      <a:cubicBezTo>
                        <a:pt x="39" y="61"/>
                        <a:pt x="39" y="61"/>
                        <a:pt x="41" y="61"/>
                      </a:cubicBezTo>
                      <a:cubicBezTo>
                        <a:pt x="44" y="61"/>
                        <a:pt x="49" y="61"/>
                        <a:pt x="51" y="62"/>
                      </a:cubicBezTo>
                      <a:cubicBezTo>
                        <a:pt x="53" y="62"/>
                        <a:pt x="55" y="61"/>
                        <a:pt x="57" y="59"/>
                      </a:cubicBezTo>
                      <a:cubicBezTo>
                        <a:pt x="60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8" y="57"/>
                        <a:pt x="82" y="57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84" y="60"/>
                        <a:pt x="84" y="60"/>
                        <a:pt x="85" y="60"/>
                      </a:cubicBezTo>
                      <a:cubicBezTo>
                        <a:pt x="85" y="61"/>
                        <a:pt x="85" y="61"/>
                        <a:pt x="86" y="61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0"/>
                        <a:pt x="86" y="59"/>
                        <a:pt x="86" y="58"/>
                      </a:cubicBezTo>
                      <a:cubicBezTo>
                        <a:pt x="86" y="54"/>
                        <a:pt x="89" y="47"/>
                        <a:pt x="93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7" y="46"/>
                        <a:pt x="98" y="46"/>
                        <a:pt x="97" y="43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5" y="41"/>
                        <a:pt x="95" y="41"/>
                      </a:cubicBezTo>
                      <a:cubicBezTo>
                        <a:pt x="95" y="42"/>
                        <a:pt x="94" y="42"/>
                        <a:pt x="93" y="42"/>
                      </a:cubicBezTo>
                      <a:cubicBezTo>
                        <a:pt x="91" y="43"/>
                        <a:pt x="90" y="44"/>
                        <a:pt x="89" y="44"/>
                      </a:cubicBezTo>
                      <a:cubicBezTo>
                        <a:pt x="87" y="44"/>
                        <a:pt x="84" y="43"/>
                        <a:pt x="83" y="41"/>
                      </a:cubicBezTo>
                      <a:cubicBezTo>
                        <a:pt x="83" y="40"/>
                        <a:pt x="83" y="40"/>
                        <a:pt x="83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2" y="39"/>
                        <a:pt x="8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201">
                  <a:extLst>
                    <a:ext uri="{FF2B5EF4-FFF2-40B4-BE49-F238E27FC236}">
                      <a16:creationId xmlns:a16="http://schemas.microsoft.com/office/drawing/2014/main" id="{C26EA078-B3D0-402A-8E03-00C25E0D9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1" y="3247"/>
                  <a:ext cx="29" cy="36"/>
                </a:xfrm>
                <a:custGeom>
                  <a:avLst/>
                  <a:gdLst>
                    <a:gd name="T0" fmla="*/ 1 w 30"/>
                    <a:gd name="T1" fmla="*/ 1 h 38"/>
                    <a:gd name="T2" fmla="*/ 1 w 30"/>
                    <a:gd name="T3" fmla="*/ 2 h 38"/>
                    <a:gd name="T4" fmla="*/ 2 w 30"/>
                    <a:gd name="T5" fmla="*/ 4 h 38"/>
                    <a:gd name="T6" fmla="*/ 3 w 30"/>
                    <a:gd name="T7" fmla="*/ 5 h 38"/>
                    <a:gd name="T8" fmla="*/ 3 w 30"/>
                    <a:gd name="T9" fmla="*/ 6 h 38"/>
                    <a:gd name="T10" fmla="*/ 4 w 30"/>
                    <a:gd name="T11" fmla="*/ 7 h 38"/>
                    <a:gd name="T12" fmla="*/ 4 w 30"/>
                    <a:gd name="T13" fmla="*/ 8 h 38"/>
                    <a:gd name="T14" fmla="*/ 5 w 30"/>
                    <a:gd name="T15" fmla="*/ 8 h 38"/>
                    <a:gd name="T16" fmla="*/ 5 w 30"/>
                    <a:gd name="T17" fmla="*/ 9 h 38"/>
                    <a:gd name="T18" fmla="*/ 5 w 30"/>
                    <a:gd name="T19" fmla="*/ 9 h 38"/>
                    <a:gd name="T20" fmla="*/ 6 w 30"/>
                    <a:gd name="T21" fmla="*/ 10 h 38"/>
                    <a:gd name="T22" fmla="*/ 6 w 30"/>
                    <a:gd name="T23" fmla="*/ 10 h 38"/>
                    <a:gd name="T24" fmla="*/ 6 w 30"/>
                    <a:gd name="T25" fmla="*/ 11 h 38"/>
                    <a:gd name="T26" fmla="*/ 6 w 30"/>
                    <a:gd name="T27" fmla="*/ 11 h 38"/>
                    <a:gd name="T28" fmla="*/ 6 w 30"/>
                    <a:gd name="T29" fmla="*/ 11 h 38"/>
                    <a:gd name="T30" fmla="*/ 13 w 30"/>
                    <a:gd name="T31" fmla="*/ 30 h 38"/>
                    <a:gd name="T32" fmla="*/ 13 w 30"/>
                    <a:gd name="T33" fmla="*/ 33 h 38"/>
                    <a:gd name="T34" fmla="*/ 13 w 30"/>
                    <a:gd name="T35" fmla="*/ 35 h 38"/>
                    <a:gd name="T36" fmla="*/ 14 w 30"/>
                    <a:gd name="T37" fmla="*/ 36 h 38"/>
                    <a:gd name="T38" fmla="*/ 14 w 30"/>
                    <a:gd name="T39" fmla="*/ 37 h 38"/>
                    <a:gd name="T40" fmla="*/ 14 w 30"/>
                    <a:gd name="T41" fmla="*/ 38 h 38"/>
                    <a:gd name="T42" fmla="*/ 16 w 30"/>
                    <a:gd name="T43" fmla="*/ 36 h 38"/>
                    <a:gd name="T44" fmla="*/ 16 w 30"/>
                    <a:gd name="T45" fmla="*/ 35 h 38"/>
                    <a:gd name="T46" fmla="*/ 16 w 30"/>
                    <a:gd name="T47" fmla="*/ 34 h 38"/>
                    <a:gd name="T48" fmla="*/ 17 w 30"/>
                    <a:gd name="T49" fmla="*/ 34 h 38"/>
                    <a:gd name="T50" fmla="*/ 17 w 30"/>
                    <a:gd name="T51" fmla="*/ 33 h 38"/>
                    <a:gd name="T52" fmla="*/ 17 w 30"/>
                    <a:gd name="T53" fmla="*/ 33 h 38"/>
                    <a:gd name="T54" fmla="*/ 18 w 30"/>
                    <a:gd name="T55" fmla="*/ 32 h 38"/>
                    <a:gd name="T56" fmla="*/ 18 w 30"/>
                    <a:gd name="T57" fmla="*/ 32 h 38"/>
                    <a:gd name="T58" fmla="*/ 18 w 30"/>
                    <a:gd name="T59" fmla="*/ 32 h 38"/>
                    <a:gd name="T60" fmla="*/ 18 w 30"/>
                    <a:gd name="T61" fmla="*/ 31 h 38"/>
                    <a:gd name="T62" fmla="*/ 18 w 30"/>
                    <a:gd name="T63" fmla="*/ 31 h 38"/>
                    <a:gd name="T64" fmla="*/ 18 w 30"/>
                    <a:gd name="T65" fmla="*/ 31 h 38"/>
                    <a:gd name="T66" fmla="*/ 18 w 30"/>
                    <a:gd name="T67" fmla="*/ 31 h 38"/>
                    <a:gd name="T68" fmla="*/ 23 w 30"/>
                    <a:gd name="T69" fmla="*/ 24 h 38"/>
                    <a:gd name="T70" fmla="*/ 24 w 30"/>
                    <a:gd name="T71" fmla="*/ 24 h 38"/>
                    <a:gd name="T72" fmla="*/ 25 w 30"/>
                    <a:gd name="T73" fmla="*/ 24 h 38"/>
                    <a:gd name="T74" fmla="*/ 29 w 30"/>
                    <a:gd name="T75" fmla="*/ 25 h 38"/>
                    <a:gd name="T76" fmla="*/ 30 w 30"/>
                    <a:gd name="T77" fmla="*/ 25 h 38"/>
                    <a:gd name="T78" fmla="*/ 28 w 30"/>
                    <a:gd name="T79" fmla="*/ 21 h 38"/>
                    <a:gd name="T80" fmla="*/ 21 w 30"/>
                    <a:gd name="T81" fmla="*/ 9 h 38"/>
                    <a:gd name="T82" fmla="*/ 15 w 30"/>
                    <a:gd name="T83" fmla="*/ 5 h 38"/>
                    <a:gd name="T84" fmla="*/ 9 w 30"/>
                    <a:gd name="T85" fmla="*/ 2 h 38"/>
                    <a:gd name="T86" fmla="*/ 6 w 30"/>
                    <a:gd name="T87" fmla="*/ 0 h 38"/>
                    <a:gd name="T88" fmla="*/ 5 w 30"/>
                    <a:gd name="T89" fmla="*/ 0 h 38"/>
                    <a:gd name="T90" fmla="*/ 0 w 30"/>
                    <a:gd name="T91" fmla="*/ 1 h 38"/>
                    <a:gd name="T92" fmla="*/ 1 w 30"/>
                    <a:gd name="T9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38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18" y="25"/>
                        <a:pt x="13" y="30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4" y="36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8"/>
                      </a:cubicBezTo>
                      <a:cubicBezTo>
                        <a:pt x="15" y="37"/>
                        <a:pt x="15" y="36"/>
                        <a:pt x="16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25"/>
                        <a:pt x="21" y="24"/>
                        <a:pt x="23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6" y="24"/>
                        <a:pt x="28" y="25"/>
                        <a:pt x="29" y="25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ubicBezTo>
                        <a:pt x="30" y="24"/>
                        <a:pt x="29" y="22"/>
                        <a:pt x="28" y="21"/>
                      </a:cubicBezTo>
                      <a:cubicBezTo>
                        <a:pt x="26" y="19"/>
                        <a:pt x="22" y="14"/>
                        <a:pt x="21" y="9"/>
                      </a:cubicBezTo>
                      <a:cubicBezTo>
                        <a:pt x="20" y="6"/>
                        <a:pt x="16" y="5"/>
                        <a:pt x="15" y="5"/>
                      </a:cubicBezTo>
                      <a:cubicBezTo>
                        <a:pt x="13" y="5"/>
                        <a:pt x="11" y="3"/>
                        <a:pt x="9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202">
                  <a:extLst>
                    <a:ext uri="{FF2B5EF4-FFF2-40B4-BE49-F238E27FC236}">
                      <a16:creationId xmlns:a16="http://schemas.microsoft.com/office/drawing/2014/main" id="{11F01944-1E2F-47FD-BE00-953302996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3306"/>
                  <a:ext cx="61" cy="33"/>
                </a:xfrm>
                <a:custGeom>
                  <a:avLst/>
                  <a:gdLst>
                    <a:gd name="T0" fmla="*/ 62 w 64"/>
                    <a:gd name="T1" fmla="*/ 4 h 34"/>
                    <a:gd name="T2" fmla="*/ 61 w 64"/>
                    <a:gd name="T3" fmla="*/ 3 h 34"/>
                    <a:gd name="T4" fmla="*/ 60 w 64"/>
                    <a:gd name="T5" fmla="*/ 2 h 34"/>
                    <a:gd name="T6" fmla="*/ 60 w 64"/>
                    <a:gd name="T7" fmla="*/ 2 h 34"/>
                    <a:gd name="T8" fmla="*/ 60 w 64"/>
                    <a:gd name="T9" fmla="*/ 2 h 34"/>
                    <a:gd name="T10" fmla="*/ 52 w 64"/>
                    <a:gd name="T11" fmla="*/ 0 h 34"/>
                    <a:gd name="T12" fmla="*/ 40 w 64"/>
                    <a:gd name="T13" fmla="*/ 2 h 34"/>
                    <a:gd name="T14" fmla="*/ 21 w 64"/>
                    <a:gd name="T15" fmla="*/ 5 h 34"/>
                    <a:gd name="T16" fmla="*/ 18 w 64"/>
                    <a:gd name="T17" fmla="*/ 5 h 34"/>
                    <a:gd name="T18" fmla="*/ 7 w 64"/>
                    <a:gd name="T19" fmla="*/ 4 h 34"/>
                    <a:gd name="T20" fmla="*/ 7 w 64"/>
                    <a:gd name="T21" fmla="*/ 4 h 34"/>
                    <a:gd name="T22" fmla="*/ 4 w 64"/>
                    <a:gd name="T23" fmla="*/ 3 h 34"/>
                    <a:gd name="T24" fmla="*/ 2 w 64"/>
                    <a:gd name="T25" fmla="*/ 1 h 34"/>
                    <a:gd name="T26" fmla="*/ 1 w 64"/>
                    <a:gd name="T27" fmla="*/ 0 h 34"/>
                    <a:gd name="T28" fmla="*/ 1 w 64"/>
                    <a:gd name="T29" fmla="*/ 0 h 34"/>
                    <a:gd name="T30" fmla="*/ 0 w 64"/>
                    <a:gd name="T31" fmla="*/ 2 h 34"/>
                    <a:gd name="T32" fmla="*/ 5 w 64"/>
                    <a:gd name="T33" fmla="*/ 14 h 34"/>
                    <a:gd name="T34" fmla="*/ 2 w 64"/>
                    <a:gd name="T35" fmla="*/ 16 h 34"/>
                    <a:gd name="T36" fmla="*/ 1 w 64"/>
                    <a:gd name="T37" fmla="*/ 19 h 34"/>
                    <a:gd name="T38" fmla="*/ 1 w 64"/>
                    <a:gd name="T39" fmla="*/ 20 h 34"/>
                    <a:gd name="T40" fmla="*/ 1 w 64"/>
                    <a:gd name="T41" fmla="*/ 22 h 34"/>
                    <a:gd name="T42" fmla="*/ 1 w 64"/>
                    <a:gd name="T43" fmla="*/ 23 h 34"/>
                    <a:gd name="T44" fmla="*/ 8 w 64"/>
                    <a:gd name="T45" fmla="*/ 31 h 34"/>
                    <a:gd name="T46" fmla="*/ 9 w 64"/>
                    <a:gd name="T47" fmla="*/ 32 h 34"/>
                    <a:gd name="T48" fmla="*/ 10 w 64"/>
                    <a:gd name="T49" fmla="*/ 32 h 34"/>
                    <a:gd name="T50" fmla="*/ 12 w 64"/>
                    <a:gd name="T51" fmla="*/ 32 h 34"/>
                    <a:gd name="T52" fmla="*/ 15 w 64"/>
                    <a:gd name="T53" fmla="*/ 32 h 34"/>
                    <a:gd name="T54" fmla="*/ 24 w 64"/>
                    <a:gd name="T55" fmla="*/ 32 h 34"/>
                    <a:gd name="T56" fmla="*/ 24 w 64"/>
                    <a:gd name="T57" fmla="*/ 33 h 34"/>
                    <a:gd name="T58" fmla="*/ 26 w 64"/>
                    <a:gd name="T59" fmla="*/ 33 h 34"/>
                    <a:gd name="T60" fmla="*/ 27 w 64"/>
                    <a:gd name="T61" fmla="*/ 33 h 34"/>
                    <a:gd name="T62" fmla="*/ 29 w 64"/>
                    <a:gd name="T63" fmla="*/ 34 h 34"/>
                    <a:gd name="T64" fmla="*/ 31 w 64"/>
                    <a:gd name="T65" fmla="*/ 34 h 34"/>
                    <a:gd name="T66" fmla="*/ 33 w 64"/>
                    <a:gd name="T67" fmla="*/ 34 h 34"/>
                    <a:gd name="T68" fmla="*/ 35 w 64"/>
                    <a:gd name="T69" fmla="*/ 34 h 34"/>
                    <a:gd name="T70" fmla="*/ 37 w 64"/>
                    <a:gd name="T71" fmla="*/ 34 h 34"/>
                    <a:gd name="T72" fmla="*/ 37 w 64"/>
                    <a:gd name="T73" fmla="*/ 32 h 34"/>
                    <a:gd name="T74" fmla="*/ 38 w 64"/>
                    <a:gd name="T75" fmla="*/ 31 h 34"/>
                    <a:gd name="T76" fmla="*/ 40 w 64"/>
                    <a:gd name="T77" fmla="*/ 30 h 34"/>
                    <a:gd name="T78" fmla="*/ 41 w 64"/>
                    <a:gd name="T79" fmla="*/ 30 h 34"/>
                    <a:gd name="T80" fmla="*/ 42 w 64"/>
                    <a:gd name="T81" fmla="*/ 29 h 34"/>
                    <a:gd name="T82" fmla="*/ 42 w 64"/>
                    <a:gd name="T83" fmla="*/ 28 h 34"/>
                    <a:gd name="T84" fmla="*/ 42 w 64"/>
                    <a:gd name="T85" fmla="*/ 28 h 34"/>
                    <a:gd name="T86" fmla="*/ 43 w 64"/>
                    <a:gd name="T87" fmla="*/ 27 h 34"/>
                    <a:gd name="T88" fmla="*/ 44 w 64"/>
                    <a:gd name="T89" fmla="*/ 26 h 34"/>
                    <a:gd name="T90" fmla="*/ 44 w 64"/>
                    <a:gd name="T91" fmla="*/ 26 h 34"/>
                    <a:gd name="T92" fmla="*/ 51 w 64"/>
                    <a:gd name="T93" fmla="*/ 25 h 34"/>
                    <a:gd name="T94" fmla="*/ 58 w 64"/>
                    <a:gd name="T95" fmla="*/ 26 h 34"/>
                    <a:gd name="T96" fmla="*/ 56 w 64"/>
                    <a:gd name="T97" fmla="*/ 14 h 34"/>
                    <a:gd name="T98" fmla="*/ 64 w 64"/>
                    <a:gd name="T99" fmla="*/ 5 h 34"/>
                    <a:gd name="T100" fmla="*/ 63 w 64"/>
                    <a:gd name="T10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" h="34">
                      <a:moveTo>
                        <a:pt x="62" y="4"/>
                      </a:move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1"/>
                        <a:pt x="57" y="1"/>
                        <a:pt x="52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41" y="1"/>
                        <a:pt x="40" y="2"/>
                      </a:cubicBezTo>
                      <a:cubicBezTo>
                        <a:pt x="37" y="4"/>
                        <a:pt x="34" y="6"/>
                        <a:pt x="30" y="6"/>
                      </a:cubicBezTo>
                      <a:cubicBezTo>
                        <a:pt x="29" y="5"/>
                        <a:pt x="24" y="5"/>
                        <a:pt x="21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4" y="5"/>
                        <a:pt x="12" y="5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7" y="11"/>
                        <a:pt x="5" y="14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8"/>
                        <a:pt x="7" y="29"/>
                        <a:pt x="7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5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1" y="32"/>
                        <a:pt x="23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3"/>
                        <a:pt x="28" y="33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3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6"/>
                        <a:pt x="43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5" y="26"/>
                        <a:pt x="48" y="25"/>
                        <a:pt x="51" y="25"/>
                      </a:cubicBezTo>
                      <a:cubicBezTo>
                        <a:pt x="54" y="25"/>
                        <a:pt x="55" y="25"/>
                        <a:pt x="57" y="26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5" y="25"/>
                        <a:pt x="54" y="20"/>
                        <a:pt x="54" y="18"/>
                      </a:cubicBezTo>
                      <a:cubicBezTo>
                        <a:pt x="54" y="15"/>
                        <a:pt x="56" y="14"/>
                        <a:pt x="56" y="14"/>
                      </a:cubicBezTo>
                      <a:cubicBezTo>
                        <a:pt x="57" y="14"/>
                        <a:pt x="58" y="12"/>
                        <a:pt x="59" y="11"/>
                      </a:cubicBezTo>
                      <a:cubicBezTo>
                        <a:pt x="60" y="8"/>
                        <a:pt x="62" y="6"/>
                        <a:pt x="64" y="5"/>
                      </a:cubicBezTo>
                      <a:cubicBezTo>
                        <a:pt x="64" y="5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2" y="4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Freeform 1203">
                  <a:extLst>
                    <a:ext uri="{FF2B5EF4-FFF2-40B4-BE49-F238E27FC236}">
                      <a16:creationId xmlns:a16="http://schemas.microsoft.com/office/drawing/2014/main" id="{D09D963F-1A6B-4960-AA1B-0F626BD4D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3329"/>
                  <a:ext cx="25" cy="17"/>
                </a:xfrm>
                <a:custGeom>
                  <a:avLst/>
                  <a:gdLst>
                    <a:gd name="T0" fmla="*/ 25 w 26"/>
                    <a:gd name="T1" fmla="*/ 9 h 17"/>
                    <a:gd name="T2" fmla="*/ 25 w 26"/>
                    <a:gd name="T3" fmla="*/ 8 h 17"/>
                    <a:gd name="T4" fmla="*/ 24 w 26"/>
                    <a:gd name="T5" fmla="*/ 7 h 17"/>
                    <a:gd name="T6" fmla="*/ 19 w 26"/>
                    <a:gd name="T7" fmla="*/ 1 h 17"/>
                    <a:gd name="T8" fmla="*/ 18 w 26"/>
                    <a:gd name="T9" fmla="*/ 0 h 17"/>
                    <a:gd name="T10" fmla="*/ 18 w 26"/>
                    <a:gd name="T11" fmla="*/ 0 h 17"/>
                    <a:gd name="T12" fmla="*/ 15 w 26"/>
                    <a:gd name="T13" fmla="*/ 0 h 17"/>
                    <a:gd name="T14" fmla="*/ 13 w 26"/>
                    <a:gd name="T15" fmla="*/ 1 h 17"/>
                    <a:gd name="T16" fmla="*/ 10 w 26"/>
                    <a:gd name="T17" fmla="*/ 1 h 17"/>
                    <a:gd name="T18" fmla="*/ 7 w 26"/>
                    <a:gd name="T19" fmla="*/ 2 h 17"/>
                    <a:gd name="T20" fmla="*/ 5 w 26"/>
                    <a:gd name="T21" fmla="*/ 2 h 17"/>
                    <a:gd name="T22" fmla="*/ 1 w 26"/>
                    <a:gd name="T23" fmla="*/ 3 h 17"/>
                    <a:gd name="T24" fmla="*/ 1 w 26"/>
                    <a:gd name="T25" fmla="*/ 5 h 17"/>
                    <a:gd name="T26" fmla="*/ 0 w 26"/>
                    <a:gd name="T27" fmla="*/ 8 h 17"/>
                    <a:gd name="T28" fmla="*/ 0 w 26"/>
                    <a:gd name="T29" fmla="*/ 10 h 17"/>
                    <a:gd name="T30" fmla="*/ 1 w 26"/>
                    <a:gd name="T31" fmla="*/ 12 h 17"/>
                    <a:gd name="T32" fmla="*/ 2 w 26"/>
                    <a:gd name="T33" fmla="*/ 14 h 17"/>
                    <a:gd name="T34" fmla="*/ 3 w 26"/>
                    <a:gd name="T35" fmla="*/ 15 h 17"/>
                    <a:gd name="T36" fmla="*/ 5 w 26"/>
                    <a:gd name="T37" fmla="*/ 17 h 17"/>
                    <a:gd name="T38" fmla="*/ 6 w 26"/>
                    <a:gd name="T39" fmla="*/ 17 h 17"/>
                    <a:gd name="T40" fmla="*/ 8 w 26"/>
                    <a:gd name="T41" fmla="*/ 17 h 17"/>
                    <a:gd name="T42" fmla="*/ 9 w 26"/>
                    <a:gd name="T43" fmla="*/ 17 h 17"/>
                    <a:gd name="T44" fmla="*/ 11 w 26"/>
                    <a:gd name="T45" fmla="*/ 17 h 17"/>
                    <a:gd name="T46" fmla="*/ 14 w 26"/>
                    <a:gd name="T47" fmla="*/ 15 h 17"/>
                    <a:gd name="T48" fmla="*/ 19 w 26"/>
                    <a:gd name="T49" fmla="*/ 13 h 17"/>
                    <a:gd name="T50" fmla="*/ 20 w 26"/>
                    <a:gd name="T51" fmla="*/ 13 h 17"/>
                    <a:gd name="T52" fmla="*/ 21 w 26"/>
                    <a:gd name="T53" fmla="*/ 13 h 17"/>
                    <a:gd name="T54" fmla="*/ 23 w 26"/>
                    <a:gd name="T55" fmla="*/ 12 h 17"/>
                    <a:gd name="T56" fmla="*/ 24 w 26"/>
                    <a:gd name="T57" fmla="*/ 11 h 17"/>
                    <a:gd name="T58" fmla="*/ 25 w 26"/>
                    <a:gd name="T59" fmla="*/ 11 h 17"/>
                    <a:gd name="T60" fmla="*/ 26 w 26"/>
                    <a:gd name="T61" fmla="*/ 10 h 17"/>
                    <a:gd name="T62" fmla="*/ 26 w 26"/>
                    <a:gd name="T6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26" y="9"/>
                      </a:moveTo>
                      <a:cubicBezTo>
                        <a:pt x="26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5" y="14"/>
                        <a:pt x="17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Freeform 1204">
                  <a:extLst>
                    <a:ext uri="{FF2B5EF4-FFF2-40B4-BE49-F238E27FC236}">
                      <a16:creationId xmlns:a16="http://schemas.microsoft.com/office/drawing/2014/main" id="{6DA9689F-F1A1-405F-A357-E073FC266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3191"/>
                  <a:ext cx="188" cy="107"/>
                </a:xfrm>
                <a:custGeom>
                  <a:avLst/>
                  <a:gdLst>
                    <a:gd name="T0" fmla="*/ 101 w 197"/>
                    <a:gd name="T1" fmla="*/ 3 h 111"/>
                    <a:gd name="T2" fmla="*/ 92 w 197"/>
                    <a:gd name="T3" fmla="*/ 9 h 111"/>
                    <a:gd name="T4" fmla="*/ 79 w 197"/>
                    <a:gd name="T5" fmla="*/ 14 h 111"/>
                    <a:gd name="T6" fmla="*/ 72 w 197"/>
                    <a:gd name="T7" fmla="*/ 11 h 111"/>
                    <a:gd name="T8" fmla="*/ 55 w 197"/>
                    <a:gd name="T9" fmla="*/ 10 h 111"/>
                    <a:gd name="T10" fmla="*/ 26 w 197"/>
                    <a:gd name="T11" fmla="*/ 6 h 111"/>
                    <a:gd name="T12" fmla="*/ 18 w 197"/>
                    <a:gd name="T13" fmla="*/ 11 h 111"/>
                    <a:gd name="T14" fmla="*/ 16 w 197"/>
                    <a:gd name="T15" fmla="*/ 12 h 111"/>
                    <a:gd name="T16" fmla="*/ 16 w 197"/>
                    <a:gd name="T17" fmla="*/ 29 h 111"/>
                    <a:gd name="T18" fmla="*/ 5 w 197"/>
                    <a:gd name="T19" fmla="*/ 41 h 111"/>
                    <a:gd name="T20" fmla="*/ 5 w 197"/>
                    <a:gd name="T21" fmla="*/ 47 h 111"/>
                    <a:gd name="T22" fmla="*/ 4 w 197"/>
                    <a:gd name="T23" fmla="*/ 49 h 111"/>
                    <a:gd name="T24" fmla="*/ 0 w 197"/>
                    <a:gd name="T25" fmla="*/ 56 h 111"/>
                    <a:gd name="T26" fmla="*/ 2 w 197"/>
                    <a:gd name="T27" fmla="*/ 58 h 111"/>
                    <a:gd name="T28" fmla="*/ 7 w 197"/>
                    <a:gd name="T29" fmla="*/ 60 h 111"/>
                    <a:gd name="T30" fmla="*/ 20 w 197"/>
                    <a:gd name="T31" fmla="*/ 62 h 111"/>
                    <a:gd name="T32" fmla="*/ 38 w 197"/>
                    <a:gd name="T33" fmla="*/ 62 h 111"/>
                    <a:gd name="T34" fmla="*/ 47 w 197"/>
                    <a:gd name="T35" fmla="*/ 57 h 111"/>
                    <a:gd name="T36" fmla="*/ 51 w 197"/>
                    <a:gd name="T37" fmla="*/ 55 h 111"/>
                    <a:gd name="T38" fmla="*/ 58 w 197"/>
                    <a:gd name="T39" fmla="*/ 54 h 111"/>
                    <a:gd name="T40" fmla="*/ 71 w 197"/>
                    <a:gd name="T41" fmla="*/ 60 h 111"/>
                    <a:gd name="T42" fmla="*/ 86 w 197"/>
                    <a:gd name="T43" fmla="*/ 85 h 111"/>
                    <a:gd name="T44" fmla="*/ 85 w 197"/>
                    <a:gd name="T45" fmla="*/ 87 h 111"/>
                    <a:gd name="T46" fmla="*/ 76 w 197"/>
                    <a:gd name="T47" fmla="*/ 86 h 111"/>
                    <a:gd name="T48" fmla="*/ 74 w 197"/>
                    <a:gd name="T49" fmla="*/ 90 h 111"/>
                    <a:gd name="T50" fmla="*/ 73 w 197"/>
                    <a:gd name="T51" fmla="*/ 92 h 111"/>
                    <a:gd name="T52" fmla="*/ 71 w 197"/>
                    <a:gd name="T53" fmla="*/ 95 h 111"/>
                    <a:gd name="T54" fmla="*/ 72 w 197"/>
                    <a:gd name="T55" fmla="*/ 99 h 111"/>
                    <a:gd name="T56" fmla="*/ 78 w 197"/>
                    <a:gd name="T57" fmla="*/ 98 h 111"/>
                    <a:gd name="T58" fmla="*/ 89 w 197"/>
                    <a:gd name="T59" fmla="*/ 86 h 111"/>
                    <a:gd name="T60" fmla="*/ 112 w 197"/>
                    <a:gd name="T61" fmla="*/ 81 h 111"/>
                    <a:gd name="T62" fmla="*/ 121 w 197"/>
                    <a:gd name="T63" fmla="*/ 87 h 111"/>
                    <a:gd name="T64" fmla="*/ 119 w 197"/>
                    <a:gd name="T65" fmla="*/ 100 h 111"/>
                    <a:gd name="T66" fmla="*/ 126 w 197"/>
                    <a:gd name="T67" fmla="*/ 111 h 111"/>
                    <a:gd name="T68" fmla="*/ 147 w 197"/>
                    <a:gd name="T69" fmla="*/ 103 h 111"/>
                    <a:gd name="T70" fmla="*/ 174 w 197"/>
                    <a:gd name="T71" fmla="*/ 74 h 111"/>
                    <a:gd name="T72" fmla="*/ 174 w 197"/>
                    <a:gd name="T73" fmla="*/ 71 h 111"/>
                    <a:gd name="T74" fmla="*/ 185 w 197"/>
                    <a:gd name="T75" fmla="*/ 62 h 111"/>
                    <a:gd name="T76" fmla="*/ 195 w 197"/>
                    <a:gd name="T77" fmla="*/ 58 h 111"/>
                    <a:gd name="T78" fmla="*/ 195 w 197"/>
                    <a:gd name="T79" fmla="*/ 50 h 111"/>
                    <a:gd name="T80" fmla="*/ 194 w 197"/>
                    <a:gd name="T81" fmla="*/ 42 h 111"/>
                    <a:gd name="T82" fmla="*/ 176 w 197"/>
                    <a:gd name="T83" fmla="*/ 37 h 111"/>
                    <a:gd name="T84" fmla="*/ 163 w 197"/>
                    <a:gd name="T85" fmla="*/ 31 h 111"/>
                    <a:gd name="T86" fmla="*/ 145 w 197"/>
                    <a:gd name="T87" fmla="*/ 28 h 111"/>
                    <a:gd name="T88" fmla="*/ 132 w 197"/>
                    <a:gd name="T89" fmla="*/ 15 h 111"/>
                    <a:gd name="T90" fmla="*/ 124 w 197"/>
                    <a:gd name="T91" fmla="*/ 0 h 111"/>
                    <a:gd name="T92" fmla="*/ 112 w 197"/>
                    <a:gd name="T93" fmla="*/ 1 h 111"/>
                    <a:gd name="T94" fmla="*/ 106 w 197"/>
                    <a:gd name="T95" fmla="*/ 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111">
                      <a:moveTo>
                        <a:pt x="103" y="3"/>
                      </a:move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2" y="3"/>
                        <a:pt x="102" y="3"/>
                        <a:pt x="101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8" y="4"/>
                        <a:pt x="98" y="4"/>
                      </a:cubicBezTo>
                      <a:cubicBezTo>
                        <a:pt x="95" y="6"/>
                        <a:pt x="93" y="8"/>
                        <a:pt x="92" y="9"/>
                      </a:cubicBezTo>
                      <a:cubicBezTo>
                        <a:pt x="92" y="13"/>
                        <a:pt x="91" y="15"/>
                        <a:pt x="89" y="15"/>
                      </a:cubicBezTo>
                      <a:cubicBezTo>
                        <a:pt x="88" y="15"/>
                        <a:pt x="88" y="15"/>
                        <a:pt x="87" y="14"/>
                      </a:cubicBezTo>
                      <a:cubicBezTo>
                        <a:pt x="87" y="14"/>
                        <a:pt x="85" y="13"/>
                        <a:pt x="82" y="13"/>
                      </a:cubicBezTo>
                      <a:cubicBezTo>
                        <a:pt x="80" y="13"/>
                        <a:pt x="79" y="14"/>
                        <a:pt x="79" y="14"/>
                      </a:cubicBezTo>
                      <a:cubicBezTo>
                        <a:pt x="79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2"/>
                        <a:pt x="73" y="11"/>
                        <a:pt x="72" y="11"/>
                      </a:cubicBezTo>
                      <a:cubicBezTo>
                        <a:pt x="69" y="13"/>
                        <a:pt x="67" y="12"/>
                        <a:pt x="65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3" y="12"/>
                        <a:pt x="62" y="12"/>
                      </a:cubicBezTo>
                      <a:cubicBezTo>
                        <a:pt x="60" y="12"/>
                        <a:pt x="56" y="10"/>
                        <a:pt x="55" y="10"/>
                      </a:cubicBezTo>
                      <a:cubicBezTo>
                        <a:pt x="54" y="9"/>
                        <a:pt x="53" y="9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48" y="10"/>
                        <a:pt x="46" y="10"/>
                        <a:pt x="44" y="8"/>
                      </a:cubicBezTo>
                      <a:cubicBezTo>
                        <a:pt x="43" y="7"/>
                        <a:pt x="41" y="6"/>
                        <a:pt x="26" y="6"/>
                      </a:cubicBezTo>
                      <a:cubicBezTo>
                        <a:pt x="23" y="6"/>
                        <a:pt x="23" y="7"/>
                        <a:pt x="21" y="8"/>
                      </a:cubicBezTo>
                      <a:cubicBezTo>
                        <a:pt x="21" y="9"/>
                        <a:pt x="21" y="9"/>
                        <a:pt x="20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2" y="22"/>
                        <a:pt x="20" y="24"/>
                        <a:pt x="20" y="25"/>
                      </a:cubicBezTo>
                      <a:cubicBezTo>
                        <a:pt x="19" y="27"/>
                        <a:pt x="17" y="28"/>
                        <a:pt x="16" y="29"/>
                      </a:cubicBezTo>
                      <a:cubicBezTo>
                        <a:pt x="16" y="29"/>
                        <a:pt x="15" y="29"/>
                        <a:pt x="15" y="30"/>
                      </a:cubicBezTo>
                      <a:cubicBezTo>
                        <a:pt x="14" y="30"/>
                        <a:pt x="13" y="32"/>
                        <a:pt x="11" y="34"/>
                      </a:cubicBezTo>
                      <a:cubicBezTo>
                        <a:pt x="9" y="35"/>
                        <a:pt x="6" y="39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" y="50"/>
                        <a:pt x="1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9"/>
                        <a:pt x="4" y="59"/>
                      </a:cubicBezTo>
                      <a:cubicBezTo>
                        <a:pt x="4" y="59"/>
                        <a:pt x="5" y="59"/>
                        <a:pt x="5" y="60"/>
                      </a:cubicBezTo>
                      <a:cubicBezTo>
                        <a:pt x="5" y="60"/>
                        <a:pt x="6" y="60"/>
                        <a:pt x="6" y="60"/>
                      </a:cubicBezTo>
                      <a:cubicBezTo>
                        <a:pt x="6" y="60"/>
                        <a:pt x="6" y="60"/>
                        <a:pt x="7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8" y="60"/>
                        <a:pt x="9" y="60"/>
                        <a:pt x="9" y="60"/>
                      </a:cubicBezTo>
                      <a:cubicBezTo>
                        <a:pt x="10" y="60"/>
                        <a:pt x="12" y="60"/>
                        <a:pt x="14" y="61"/>
                      </a:cubicBezTo>
                      <a:cubicBezTo>
                        <a:pt x="17" y="61"/>
                        <a:pt x="19" y="62"/>
                        <a:pt x="20" y="62"/>
                      </a:cubicBezTo>
                      <a:cubicBezTo>
                        <a:pt x="23" y="62"/>
                        <a:pt x="27" y="63"/>
                        <a:pt x="28" y="64"/>
                      </a:cubicBezTo>
                      <a:cubicBezTo>
                        <a:pt x="29" y="64"/>
                        <a:pt x="30" y="64"/>
                        <a:pt x="31" y="63"/>
                      </a:cubicBezTo>
                      <a:cubicBezTo>
                        <a:pt x="32" y="61"/>
                        <a:pt x="34" y="61"/>
                        <a:pt x="36" y="61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9" y="62"/>
                        <a:pt x="42" y="60"/>
                        <a:pt x="42" y="59"/>
                      </a:cubicBezTo>
                      <a:cubicBezTo>
                        <a:pt x="43" y="59"/>
                        <a:pt x="44" y="58"/>
                        <a:pt x="46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9" y="56"/>
                        <a:pt x="5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2" y="55"/>
                        <a:pt x="52" y="55"/>
                      </a:cubicBezTo>
                      <a:cubicBezTo>
                        <a:pt x="54" y="54"/>
                        <a:pt x="56" y="54"/>
                        <a:pt x="57" y="54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5"/>
                        <a:pt x="64" y="57"/>
                      </a:cubicBezTo>
                      <a:cubicBezTo>
                        <a:pt x="65" y="57"/>
                        <a:pt x="66" y="59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8" y="59"/>
                        <a:pt x="69" y="59"/>
                        <a:pt x="71" y="60"/>
                      </a:cubicBezTo>
                      <a:cubicBezTo>
                        <a:pt x="73" y="61"/>
                        <a:pt x="76" y="63"/>
                        <a:pt x="77" y="66"/>
                      </a:cubicBezTo>
                      <a:cubicBezTo>
                        <a:pt x="78" y="69"/>
                        <a:pt x="80" y="72"/>
                        <a:pt x="82" y="75"/>
                      </a:cubicBezTo>
                      <a:cubicBezTo>
                        <a:pt x="82" y="75"/>
                        <a:pt x="83" y="76"/>
                        <a:pt x="83" y="76"/>
                      </a:cubicBezTo>
                      <a:cubicBezTo>
                        <a:pt x="85" y="79"/>
                        <a:pt x="86" y="84"/>
                        <a:pt x="86" y="85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6" y="86"/>
                        <a:pt x="86" y="87"/>
                      </a:cubicBezTo>
                      <a:cubicBezTo>
                        <a:pt x="86" y="87"/>
                        <a:pt x="86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8"/>
                        <a:pt x="84" y="88"/>
                        <a:pt x="84" y="88"/>
                      </a:cubicBezTo>
                      <a:cubicBezTo>
                        <a:pt x="83" y="88"/>
                        <a:pt x="81" y="87"/>
                        <a:pt x="79" y="87"/>
                      </a:cubicBezTo>
                      <a:cubicBezTo>
                        <a:pt x="78" y="86"/>
                        <a:pt x="77" y="86"/>
                        <a:pt x="76" y="8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5" y="86"/>
                        <a:pt x="74" y="87"/>
                        <a:pt x="74" y="89"/>
                      </a:cubicBezTo>
                      <a:cubicBezTo>
                        <a:pt x="74" y="89"/>
                        <a:pt x="74" y="89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3" y="92"/>
                        <a:pt x="73" y="93"/>
                        <a:pt x="73" y="93"/>
                      </a:cubicBezTo>
                      <a:cubicBezTo>
                        <a:pt x="73" y="93"/>
                        <a:pt x="73" y="93"/>
                        <a:pt x="72" y="94"/>
                      </a:cubicBezTo>
                      <a:cubicBezTo>
                        <a:pt x="72" y="94"/>
                        <a:pt x="72" y="94"/>
                        <a:pt x="72" y="94"/>
                      </a:cubicBezTo>
                      <a:cubicBezTo>
                        <a:pt x="72" y="94"/>
                        <a:pt x="71" y="95"/>
                        <a:pt x="71" y="95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0" y="97"/>
                        <a:pt x="69" y="98"/>
                        <a:pt x="68" y="99"/>
                      </a:cubicBezTo>
                      <a:cubicBezTo>
                        <a:pt x="69" y="100"/>
                        <a:pt x="69" y="100"/>
                        <a:pt x="70" y="100"/>
                      </a:cubicBezTo>
                      <a:cubicBezTo>
                        <a:pt x="70" y="100"/>
                        <a:pt x="71" y="99"/>
                        <a:pt x="72" y="99"/>
                      </a:cubicBezTo>
                      <a:cubicBezTo>
                        <a:pt x="74" y="98"/>
                        <a:pt x="75" y="97"/>
                        <a:pt x="76" y="97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97"/>
                        <a:pt x="77" y="98"/>
                        <a:pt x="78" y="98"/>
                      </a:cubicBez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98"/>
                        <a:pt x="79" y="98"/>
                      </a:cubicBezTo>
                      <a:cubicBezTo>
                        <a:pt x="79" y="96"/>
                        <a:pt x="80" y="95"/>
                        <a:pt x="83" y="93"/>
                      </a:cubicBezTo>
                      <a:cubicBezTo>
                        <a:pt x="83" y="93"/>
                        <a:pt x="84" y="93"/>
                        <a:pt x="85" y="92"/>
                      </a:cubicBezTo>
                      <a:cubicBezTo>
                        <a:pt x="86" y="91"/>
                        <a:pt x="88" y="88"/>
                        <a:pt x="89" y="86"/>
                      </a:cubicBezTo>
                      <a:cubicBezTo>
                        <a:pt x="90" y="84"/>
                        <a:pt x="92" y="81"/>
                        <a:pt x="95" y="80"/>
                      </a:cubicBezTo>
                      <a:cubicBezTo>
                        <a:pt x="96" y="80"/>
                        <a:pt x="97" y="80"/>
                        <a:pt x="98" y="79"/>
                      </a:cubicBezTo>
                      <a:cubicBezTo>
                        <a:pt x="101" y="79"/>
                        <a:pt x="104" y="78"/>
                        <a:pt x="108" y="78"/>
                      </a:cubicBezTo>
                      <a:cubicBezTo>
                        <a:pt x="110" y="79"/>
                        <a:pt x="111" y="79"/>
                        <a:pt x="112" y="81"/>
                      </a:cubicBezTo>
                      <a:cubicBezTo>
                        <a:pt x="113" y="82"/>
                        <a:pt x="112" y="84"/>
                        <a:pt x="111" y="85"/>
                      </a:cubicBezTo>
                      <a:cubicBezTo>
                        <a:pt x="111" y="85"/>
                        <a:pt x="110" y="86"/>
                        <a:pt x="110" y="86"/>
                      </a:cubicBezTo>
                      <a:cubicBezTo>
                        <a:pt x="112" y="87"/>
                        <a:pt x="115" y="87"/>
                        <a:pt x="116" y="87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4" y="87"/>
                        <a:pt x="129" y="87"/>
                        <a:pt x="129" y="90"/>
                      </a:cubicBezTo>
                      <a:cubicBezTo>
                        <a:pt x="130" y="94"/>
                        <a:pt x="125" y="96"/>
                        <a:pt x="119" y="98"/>
                      </a:cubicBezTo>
                      <a:cubicBezTo>
                        <a:pt x="118" y="98"/>
                        <a:pt x="117" y="98"/>
                        <a:pt x="116" y="99"/>
                      </a:cubicBezTo>
                      <a:cubicBezTo>
                        <a:pt x="117" y="99"/>
                        <a:pt x="118" y="99"/>
                        <a:pt x="119" y="100"/>
                      </a:cubicBezTo>
                      <a:cubicBezTo>
                        <a:pt x="121" y="101"/>
                        <a:pt x="123" y="101"/>
                        <a:pt x="125" y="102"/>
                      </a:cubicBezTo>
                      <a:cubicBezTo>
                        <a:pt x="128" y="104"/>
                        <a:pt x="127" y="107"/>
                        <a:pt x="126" y="110"/>
                      </a:cubicBezTo>
                      <a:cubicBezTo>
                        <a:pt x="126" y="110"/>
                        <a:pt x="126" y="111"/>
                        <a:pt x="126" y="111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28" y="111"/>
                        <a:pt x="130" y="110"/>
                        <a:pt x="132" y="109"/>
                      </a:cubicBezTo>
                      <a:cubicBezTo>
                        <a:pt x="134" y="107"/>
                        <a:pt x="136" y="107"/>
                        <a:pt x="138" y="106"/>
                      </a:cubicBezTo>
                      <a:cubicBezTo>
                        <a:pt x="139" y="106"/>
                        <a:pt x="141" y="105"/>
                        <a:pt x="143" y="104"/>
                      </a:cubicBezTo>
                      <a:cubicBezTo>
                        <a:pt x="144" y="103"/>
                        <a:pt x="146" y="103"/>
                        <a:pt x="147" y="103"/>
                      </a:cubicBezTo>
                      <a:cubicBezTo>
                        <a:pt x="139" y="103"/>
                        <a:pt x="137" y="97"/>
                        <a:pt x="137" y="91"/>
                      </a:cubicBezTo>
                      <a:cubicBezTo>
                        <a:pt x="137" y="88"/>
                        <a:pt x="148" y="81"/>
                        <a:pt x="153" y="80"/>
                      </a:cubicBezTo>
                      <a:cubicBezTo>
                        <a:pt x="158" y="80"/>
                        <a:pt x="162" y="78"/>
                        <a:pt x="166" y="76"/>
                      </a:cubicBezTo>
                      <a:cubicBezTo>
                        <a:pt x="168" y="75"/>
                        <a:pt x="171" y="75"/>
                        <a:pt x="174" y="74"/>
                      </a:cubicBezTo>
                      <a:cubicBezTo>
                        <a:pt x="174" y="73"/>
                        <a:pt x="174" y="73"/>
                        <a:pt x="174" y="72"/>
                      </a:cubicBezTo>
                      <a:cubicBezTo>
                        <a:pt x="174" y="72"/>
                        <a:pt x="174" y="72"/>
                        <a:pt x="174" y="72"/>
                      </a:cubicBezTo>
                      <a:cubicBezTo>
                        <a:pt x="174" y="72"/>
                        <a:pt x="174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0"/>
                        <a:pt x="174" y="70"/>
                        <a:pt x="174" y="69"/>
                      </a:cubicBezTo>
                      <a:cubicBezTo>
                        <a:pt x="175" y="69"/>
                        <a:pt x="176" y="68"/>
                        <a:pt x="176" y="68"/>
                      </a:cubicBezTo>
                      <a:cubicBezTo>
                        <a:pt x="177" y="68"/>
                        <a:pt x="178" y="67"/>
                        <a:pt x="179" y="66"/>
                      </a:cubicBezTo>
                      <a:cubicBezTo>
                        <a:pt x="182" y="63"/>
                        <a:pt x="184" y="62"/>
                        <a:pt x="185" y="62"/>
                      </a:cubicBezTo>
                      <a:cubicBezTo>
                        <a:pt x="186" y="62"/>
                        <a:pt x="187" y="62"/>
                        <a:pt x="188" y="62"/>
                      </a:cubicBezTo>
                      <a:cubicBezTo>
                        <a:pt x="190" y="63"/>
                        <a:pt x="192" y="63"/>
                        <a:pt x="193" y="63"/>
                      </a:cubicBezTo>
                      <a:cubicBezTo>
                        <a:pt x="193" y="62"/>
                        <a:pt x="193" y="62"/>
                        <a:pt x="194" y="61"/>
                      </a:cubicBezTo>
                      <a:cubicBezTo>
                        <a:pt x="194" y="60"/>
                        <a:pt x="195" y="59"/>
                        <a:pt x="195" y="58"/>
                      </a:cubicBezTo>
                      <a:cubicBezTo>
                        <a:pt x="195" y="58"/>
                        <a:pt x="194" y="58"/>
                        <a:pt x="194" y="57"/>
                      </a:cubicBezTo>
                      <a:cubicBezTo>
                        <a:pt x="193" y="56"/>
                        <a:pt x="192" y="55"/>
                        <a:pt x="192" y="53"/>
                      </a:cubicBezTo>
                      <a:cubicBezTo>
                        <a:pt x="193" y="51"/>
                        <a:pt x="194" y="51"/>
                        <a:pt x="195" y="50"/>
                      </a:cubicBezTo>
                      <a:cubicBezTo>
                        <a:pt x="195" y="50"/>
                        <a:pt x="195" y="50"/>
                        <a:pt x="195" y="50"/>
                      </a:cubicBezTo>
                      <a:cubicBezTo>
                        <a:pt x="195" y="50"/>
                        <a:pt x="193" y="49"/>
                        <a:pt x="193" y="47"/>
                      </a:cubicBezTo>
                      <a:cubicBezTo>
                        <a:pt x="193" y="46"/>
                        <a:pt x="194" y="45"/>
                        <a:pt x="195" y="44"/>
                      </a:cubicBezTo>
                      <a:cubicBezTo>
                        <a:pt x="196" y="44"/>
                        <a:pt x="197" y="43"/>
                        <a:pt x="197" y="43"/>
                      </a:cubicBezTo>
                      <a:cubicBezTo>
                        <a:pt x="196" y="43"/>
                        <a:pt x="195" y="42"/>
                        <a:pt x="194" y="42"/>
                      </a:cubicBezTo>
                      <a:cubicBezTo>
                        <a:pt x="193" y="41"/>
                        <a:pt x="192" y="41"/>
                        <a:pt x="191" y="40"/>
                      </a:cubicBezTo>
                      <a:cubicBezTo>
                        <a:pt x="190" y="40"/>
                        <a:pt x="188" y="39"/>
                        <a:pt x="187" y="39"/>
                      </a:cubicBezTo>
                      <a:cubicBezTo>
                        <a:pt x="185" y="39"/>
                        <a:pt x="183" y="39"/>
                        <a:pt x="182" y="38"/>
                      </a:cubicBezTo>
                      <a:cubicBezTo>
                        <a:pt x="181" y="37"/>
                        <a:pt x="178" y="37"/>
                        <a:pt x="176" y="37"/>
                      </a:cubicBezTo>
                      <a:cubicBezTo>
                        <a:pt x="174" y="37"/>
                        <a:pt x="172" y="37"/>
                        <a:pt x="171" y="35"/>
                      </a:cubicBezTo>
                      <a:cubicBezTo>
                        <a:pt x="171" y="35"/>
                        <a:pt x="170" y="34"/>
                        <a:pt x="170" y="33"/>
                      </a:cubicBezTo>
                      <a:cubicBezTo>
                        <a:pt x="168" y="32"/>
                        <a:pt x="167" y="31"/>
                        <a:pt x="167" y="30"/>
                      </a:cubicBezTo>
                      <a:cubicBezTo>
                        <a:pt x="166" y="30"/>
                        <a:pt x="164" y="30"/>
                        <a:pt x="163" y="31"/>
                      </a:cubicBezTo>
                      <a:cubicBezTo>
                        <a:pt x="161" y="32"/>
                        <a:pt x="158" y="33"/>
                        <a:pt x="155" y="31"/>
                      </a:cubicBezTo>
                      <a:cubicBezTo>
                        <a:pt x="155" y="31"/>
                        <a:pt x="154" y="31"/>
                        <a:pt x="154" y="30"/>
                      </a:cubicBezTo>
                      <a:cubicBezTo>
                        <a:pt x="153" y="30"/>
                        <a:pt x="152" y="29"/>
                        <a:pt x="152" y="29"/>
                      </a:cubicBezTo>
                      <a:cubicBezTo>
                        <a:pt x="150" y="30"/>
                        <a:pt x="146" y="29"/>
                        <a:pt x="145" y="28"/>
                      </a:cubicBezTo>
                      <a:cubicBezTo>
                        <a:pt x="145" y="27"/>
                        <a:pt x="144" y="26"/>
                        <a:pt x="145" y="24"/>
                      </a:cubicBezTo>
                      <a:cubicBezTo>
                        <a:pt x="145" y="23"/>
                        <a:pt x="142" y="19"/>
                        <a:pt x="141" y="18"/>
                      </a:cubicBezTo>
                      <a:cubicBezTo>
                        <a:pt x="141" y="18"/>
                        <a:pt x="140" y="18"/>
                        <a:pt x="139" y="18"/>
                      </a:cubicBezTo>
                      <a:cubicBezTo>
                        <a:pt x="136" y="18"/>
                        <a:pt x="133" y="18"/>
                        <a:pt x="132" y="15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29" y="11"/>
                        <a:pt x="128" y="9"/>
                        <a:pt x="129" y="7"/>
                      </a:cubicBezTo>
                      <a:cubicBezTo>
                        <a:pt x="130" y="6"/>
                        <a:pt x="129" y="2"/>
                        <a:pt x="128" y="0"/>
                      </a:cubicBezTo>
                      <a:cubicBezTo>
                        <a:pt x="128" y="0"/>
                        <a:pt x="126" y="0"/>
                        <a:pt x="124" y="0"/>
                      </a:cubicBezTo>
                      <a:cubicBezTo>
                        <a:pt x="123" y="0"/>
                        <a:pt x="121" y="0"/>
                        <a:pt x="121" y="0"/>
                      </a:cubicBezTo>
                      <a:cubicBezTo>
                        <a:pt x="120" y="1"/>
                        <a:pt x="118" y="1"/>
                        <a:pt x="116" y="0"/>
                      </a:cubicBezTo>
                      <a:cubicBezTo>
                        <a:pt x="115" y="0"/>
                        <a:pt x="114" y="0"/>
                        <a:pt x="114" y="0"/>
                      </a:cubicBezTo>
                      <a:cubicBezTo>
                        <a:pt x="113" y="1"/>
                        <a:pt x="113" y="1"/>
                        <a:pt x="112" y="1"/>
                      </a:cubicBezTo>
                      <a:cubicBezTo>
                        <a:pt x="112" y="2"/>
                        <a:pt x="111" y="3"/>
                        <a:pt x="109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7" y="3"/>
                        <a:pt x="106" y="3"/>
                        <a:pt x="106" y="3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5" y="3"/>
                        <a:pt x="104" y="3"/>
                        <a:pt x="104" y="2"/>
                      </a:cubicBezTo>
                      <a:cubicBezTo>
                        <a:pt x="104" y="2"/>
                        <a:pt x="104" y="3"/>
                        <a:pt x="10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Freeform 1205">
                  <a:extLst>
                    <a:ext uri="{FF2B5EF4-FFF2-40B4-BE49-F238E27FC236}">
                      <a16:creationId xmlns:a16="http://schemas.microsoft.com/office/drawing/2014/main" id="{18DA90BB-E85D-4109-9EFB-B029DD418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2" y="3134"/>
                  <a:ext cx="98" cy="67"/>
                </a:xfrm>
                <a:custGeom>
                  <a:avLst/>
                  <a:gdLst>
                    <a:gd name="T0" fmla="*/ 53 w 102"/>
                    <a:gd name="T1" fmla="*/ 0 h 70"/>
                    <a:gd name="T2" fmla="*/ 51 w 102"/>
                    <a:gd name="T3" fmla="*/ 2 h 70"/>
                    <a:gd name="T4" fmla="*/ 45 w 102"/>
                    <a:gd name="T5" fmla="*/ 5 h 70"/>
                    <a:gd name="T6" fmla="*/ 39 w 102"/>
                    <a:gd name="T7" fmla="*/ 7 h 70"/>
                    <a:gd name="T8" fmla="*/ 39 w 102"/>
                    <a:gd name="T9" fmla="*/ 8 h 70"/>
                    <a:gd name="T10" fmla="*/ 38 w 102"/>
                    <a:gd name="T11" fmla="*/ 13 h 70"/>
                    <a:gd name="T12" fmla="*/ 37 w 102"/>
                    <a:gd name="T13" fmla="*/ 15 h 70"/>
                    <a:gd name="T14" fmla="*/ 35 w 102"/>
                    <a:gd name="T15" fmla="*/ 17 h 70"/>
                    <a:gd name="T16" fmla="*/ 27 w 102"/>
                    <a:gd name="T17" fmla="*/ 23 h 70"/>
                    <a:gd name="T18" fmla="*/ 24 w 102"/>
                    <a:gd name="T19" fmla="*/ 30 h 70"/>
                    <a:gd name="T20" fmla="*/ 12 w 102"/>
                    <a:gd name="T21" fmla="*/ 35 h 70"/>
                    <a:gd name="T22" fmla="*/ 10 w 102"/>
                    <a:gd name="T23" fmla="*/ 35 h 70"/>
                    <a:gd name="T24" fmla="*/ 10 w 102"/>
                    <a:gd name="T25" fmla="*/ 35 h 70"/>
                    <a:gd name="T26" fmla="*/ 9 w 102"/>
                    <a:gd name="T27" fmla="*/ 35 h 70"/>
                    <a:gd name="T28" fmla="*/ 8 w 102"/>
                    <a:gd name="T29" fmla="*/ 35 h 70"/>
                    <a:gd name="T30" fmla="*/ 7 w 102"/>
                    <a:gd name="T31" fmla="*/ 35 h 70"/>
                    <a:gd name="T32" fmla="*/ 6 w 102"/>
                    <a:gd name="T33" fmla="*/ 35 h 70"/>
                    <a:gd name="T34" fmla="*/ 4 w 102"/>
                    <a:gd name="T35" fmla="*/ 35 h 70"/>
                    <a:gd name="T36" fmla="*/ 4 w 102"/>
                    <a:gd name="T37" fmla="*/ 35 h 70"/>
                    <a:gd name="T38" fmla="*/ 4 w 102"/>
                    <a:gd name="T39" fmla="*/ 37 h 70"/>
                    <a:gd name="T40" fmla="*/ 4 w 102"/>
                    <a:gd name="T41" fmla="*/ 38 h 70"/>
                    <a:gd name="T42" fmla="*/ 5 w 102"/>
                    <a:gd name="T43" fmla="*/ 40 h 70"/>
                    <a:gd name="T44" fmla="*/ 8 w 102"/>
                    <a:gd name="T45" fmla="*/ 50 h 70"/>
                    <a:gd name="T46" fmla="*/ 0 w 102"/>
                    <a:gd name="T47" fmla="*/ 58 h 70"/>
                    <a:gd name="T48" fmla="*/ 4 w 102"/>
                    <a:gd name="T49" fmla="*/ 64 h 70"/>
                    <a:gd name="T50" fmla="*/ 4 w 102"/>
                    <a:gd name="T51" fmla="*/ 65 h 70"/>
                    <a:gd name="T52" fmla="*/ 4 w 102"/>
                    <a:gd name="T53" fmla="*/ 68 h 70"/>
                    <a:gd name="T54" fmla="*/ 4 w 102"/>
                    <a:gd name="T55" fmla="*/ 68 h 70"/>
                    <a:gd name="T56" fmla="*/ 5 w 102"/>
                    <a:gd name="T57" fmla="*/ 68 h 70"/>
                    <a:gd name="T58" fmla="*/ 7 w 102"/>
                    <a:gd name="T59" fmla="*/ 66 h 70"/>
                    <a:gd name="T60" fmla="*/ 36 w 102"/>
                    <a:gd name="T61" fmla="*/ 65 h 70"/>
                    <a:gd name="T62" fmla="*/ 40 w 102"/>
                    <a:gd name="T63" fmla="*/ 65 h 70"/>
                    <a:gd name="T64" fmla="*/ 51 w 102"/>
                    <a:gd name="T65" fmla="*/ 68 h 70"/>
                    <a:gd name="T66" fmla="*/ 59 w 102"/>
                    <a:gd name="T67" fmla="*/ 68 h 70"/>
                    <a:gd name="T68" fmla="*/ 66 w 102"/>
                    <a:gd name="T69" fmla="*/ 69 h 70"/>
                    <a:gd name="T70" fmla="*/ 71 w 102"/>
                    <a:gd name="T71" fmla="*/ 69 h 70"/>
                    <a:gd name="T72" fmla="*/ 77 w 102"/>
                    <a:gd name="T73" fmla="*/ 69 h 70"/>
                    <a:gd name="T74" fmla="*/ 85 w 102"/>
                    <a:gd name="T75" fmla="*/ 60 h 70"/>
                    <a:gd name="T76" fmla="*/ 87 w 102"/>
                    <a:gd name="T77" fmla="*/ 59 h 70"/>
                    <a:gd name="T78" fmla="*/ 89 w 102"/>
                    <a:gd name="T79" fmla="*/ 59 h 70"/>
                    <a:gd name="T80" fmla="*/ 91 w 102"/>
                    <a:gd name="T81" fmla="*/ 59 h 70"/>
                    <a:gd name="T82" fmla="*/ 90 w 102"/>
                    <a:gd name="T83" fmla="*/ 57 h 70"/>
                    <a:gd name="T84" fmla="*/ 88 w 102"/>
                    <a:gd name="T85" fmla="*/ 51 h 70"/>
                    <a:gd name="T86" fmla="*/ 91 w 102"/>
                    <a:gd name="T87" fmla="*/ 42 h 70"/>
                    <a:gd name="T88" fmla="*/ 97 w 102"/>
                    <a:gd name="T89" fmla="*/ 44 h 70"/>
                    <a:gd name="T90" fmla="*/ 98 w 102"/>
                    <a:gd name="T91" fmla="*/ 37 h 70"/>
                    <a:gd name="T92" fmla="*/ 93 w 102"/>
                    <a:gd name="T93" fmla="*/ 34 h 70"/>
                    <a:gd name="T94" fmla="*/ 86 w 102"/>
                    <a:gd name="T95" fmla="*/ 26 h 70"/>
                    <a:gd name="T96" fmla="*/ 82 w 102"/>
                    <a:gd name="T97" fmla="*/ 16 h 70"/>
                    <a:gd name="T98" fmla="*/ 82 w 102"/>
                    <a:gd name="T99" fmla="*/ 11 h 70"/>
                    <a:gd name="T100" fmla="*/ 82 w 102"/>
                    <a:gd name="T101" fmla="*/ 8 h 70"/>
                    <a:gd name="T102" fmla="*/ 74 w 102"/>
                    <a:gd name="T103" fmla="*/ 5 h 70"/>
                    <a:gd name="T104" fmla="*/ 65 w 102"/>
                    <a:gd name="T105" fmla="*/ 4 h 70"/>
                    <a:gd name="T106" fmla="*/ 54 w 102"/>
                    <a:gd name="T107" fmla="*/ 0 h 70"/>
                    <a:gd name="T108" fmla="*/ 54 w 102"/>
                    <a:gd name="T10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" h="70">
                      <a:moveTo>
                        <a:pt x="54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2" y="1"/>
                        <a:pt x="52" y="2"/>
                        <a:pt x="51" y="2"/>
                      </a:cubicBezTo>
                      <a:cubicBezTo>
                        <a:pt x="50" y="3"/>
                        <a:pt x="49" y="5"/>
                        <a:pt x="47" y="5"/>
                      </a:cubicBezTo>
                      <a:cubicBezTo>
                        <a:pt x="46" y="5"/>
                        <a:pt x="45" y="5"/>
                        <a:pt x="45" y="5"/>
                      </a:cubicBezTo>
                      <a:cubicBezTo>
                        <a:pt x="43" y="5"/>
                        <a:pt x="41" y="5"/>
                        <a:pt x="40" y="6"/>
                      </a:cubicBezTo>
                      <a:cubicBezTo>
                        <a:pt x="40" y="6"/>
                        <a:pt x="40" y="6"/>
                        <a:pt x="39" y="7"/>
                      </a:cubicBezTo>
                      <a:cubicBezTo>
                        <a:pt x="39" y="7"/>
                        <a:pt x="39" y="7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8" y="11"/>
                        <a:pt x="38" y="12"/>
                        <a:pt x="38" y="13"/>
                      </a:cubicBezTo>
                      <a:cubicBezTo>
                        <a:pt x="38" y="13"/>
                        <a:pt x="38" y="14"/>
                        <a:pt x="38" y="14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7" y="16"/>
                        <a:pt x="36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8"/>
                        <a:pt x="33" y="19"/>
                        <a:pt x="32" y="19"/>
                      </a:cubicBezTo>
                      <a:cubicBezTo>
                        <a:pt x="30" y="20"/>
                        <a:pt x="28" y="22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7"/>
                        <a:pt x="27" y="30"/>
                        <a:pt x="24" y="30"/>
                      </a:cubicBezTo>
                      <a:cubicBezTo>
                        <a:pt x="22" y="30"/>
                        <a:pt x="19" y="31"/>
                        <a:pt x="18" y="32"/>
                      </a:cubicBezTo>
                      <a:cubicBezTo>
                        <a:pt x="17" y="34"/>
                        <a:pt x="15" y="35"/>
                        <a:pt x="12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5"/>
                        <a:pt x="5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7" y="42"/>
                        <a:pt x="8" y="47"/>
                        <a:pt x="8" y="50"/>
                      </a:cubicBezTo>
                      <a:cubicBezTo>
                        <a:pt x="8" y="52"/>
                        <a:pt x="6" y="53"/>
                        <a:pt x="5" y="54"/>
                      </a:cubicBezTo>
                      <a:cubicBezTo>
                        <a:pt x="4" y="55"/>
                        <a:pt x="1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59"/>
                        <a:pt x="5" y="61"/>
                        <a:pt x="4" y="64"/>
                      </a:cubicBezTo>
                      <a:cubicBezTo>
                        <a:pt x="4" y="64"/>
                        <a:pt x="4" y="64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4"/>
                        <a:pt x="11" y="62"/>
                        <a:pt x="15" y="62"/>
                      </a:cubicBezTo>
                      <a:cubicBezTo>
                        <a:pt x="28" y="62"/>
                        <a:pt x="34" y="63"/>
                        <a:pt x="36" y="65"/>
                      </a:cubicBezTo>
                      <a:cubicBezTo>
                        <a:pt x="36" y="65"/>
                        <a:pt x="38" y="65"/>
                        <a:pt x="39" y="65"/>
                      </a:cubicBezTo>
                      <a:cubicBezTo>
                        <a:pt x="39" y="65"/>
                        <a:pt x="39" y="65"/>
                        <a:pt x="40" y="65"/>
                      </a:cubicBezTo>
                      <a:cubicBezTo>
                        <a:pt x="42" y="65"/>
                        <a:pt x="44" y="65"/>
                        <a:pt x="46" y="66"/>
                      </a:cubicBezTo>
                      <a:cubicBezTo>
                        <a:pt x="48" y="67"/>
                        <a:pt x="50" y="68"/>
                        <a:pt x="51" y="68"/>
                      </a:cubicBezTo>
                      <a:cubicBezTo>
                        <a:pt x="52" y="66"/>
                        <a:pt x="53" y="66"/>
                        <a:pt x="55" y="67"/>
                      </a:cubicBezTo>
                      <a:cubicBezTo>
                        <a:pt x="56" y="68"/>
                        <a:pt x="58" y="68"/>
                        <a:pt x="59" y="68"/>
                      </a:cubicBezTo>
                      <a:cubicBezTo>
                        <a:pt x="59" y="67"/>
                        <a:pt x="60" y="67"/>
                        <a:pt x="61" y="67"/>
                      </a:cubicBezTo>
                      <a:cubicBezTo>
                        <a:pt x="63" y="67"/>
                        <a:pt x="64" y="68"/>
                        <a:pt x="66" y="69"/>
                      </a:cubicBezTo>
                      <a:cubicBezTo>
                        <a:pt x="66" y="69"/>
                        <a:pt x="66" y="70"/>
                        <a:pt x="67" y="70"/>
                      </a:cubicBezTo>
                      <a:cubicBezTo>
                        <a:pt x="68" y="69"/>
                        <a:pt x="70" y="69"/>
                        <a:pt x="71" y="69"/>
                      </a:cubicBezTo>
                      <a:cubicBezTo>
                        <a:pt x="73" y="69"/>
                        <a:pt x="75" y="69"/>
                        <a:pt x="77" y="70"/>
                      </a:cubicBezTo>
                      <a:cubicBezTo>
                        <a:pt x="77" y="70"/>
                        <a:pt x="77" y="69"/>
                        <a:pt x="77" y="69"/>
                      </a:cubicBezTo>
                      <a:cubicBezTo>
                        <a:pt x="77" y="67"/>
                        <a:pt x="80" y="64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6" y="60"/>
                        <a:pt x="87" y="60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9"/>
                        <a:pt x="89" y="59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0" y="59"/>
                        <a:pt x="90" y="59"/>
                        <a:pt x="91" y="59"/>
                      </a:cubicBezTo>
                      <a:cubicBezTo>
                        <a:pt x="91" y="59"/>
                        <a:pt x="91" y="59"/>
                        <a:pt x="91" y="59"/>
                      </a:cubicBezTo>
                      <a:cubicBezTo>
                        <a:pt x="90" y="58"/>
                        <a:pt x="90" y="58"/>
                        <a:pt x="90" y="57"/>
                      </a:cubicBezTo>
                      <a:cubicBezTo>
                        <a:pt x="90" y="57"/>
                        <a:pt x="90" y="56"/>
                        <a:pt x="90" y="56"/>
                      </a:cubicBezTo>
                      <a:cubicBezTo>
                        <a:pt x="89" y="54"/>
                        <a:pt x="89" y="53"/>
                        <a:pt x="88" y="51"/>
                      </a:cubicBezTo>
                      <a:cubicBezTo>
                        <a:pt x="87" y="48"/>
                        <a:pt x="87" y="46"/>
                        <a:pt x="88" y="44"/>
                      </a:cubicBezTo>
                      <a:cubicBezTo>
                        <a:pt x="89" y="43"/>
                        <a:pt x="90" y="42"/>
                        <a:pt x="91" y="42"/>
                      </a:cubicBezTo>
                      <a:cubicBezTo>
                        <a:pt x="92" y="42"/>
                        <a:pt x="93" y="43"/>
                        <a:pt x="95" y="44"/>
                      </a:cubicBezTo>
                      <a:cubicBezTo>
                        <a:pt x="95" y="44"/>
                        <a:pt x="97" y="44"/>
                        <a:pt x="97" y="44"/>
                      </a:cubicBezTo>
                      <a:cubicBezTo>
                        <a:pt x="101" y="42"/>
                        <a:pt x="102" y="41"/>
                        <a:pt x="102" y="41"/>
                      </a:cubicBezTo>
                      <a:cubicBezTo>
                        <a:pt x="101" y="40"/>
                        <a:pt x="99" y="38"/>
                        <a:pt x="98" y="37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5" y="37"/>
                        <a:pt x="94" y="35"/>
                        <a:pt x="93" y="34"/>
                      </a:cubicBezTo>
                      <a:cubicBezTo>
                        <a:pt x="92" y="33"/>
                        <a:pt x="91" y="31"/>
                        <a:pt x="90" y="31"/>
                      </a:cubicBezTo>
                      <a:cubicBezTo>
                        <a:pt x="88" y="30"/>
                        <a:pt x="87" y="28"/>
                        <a:pt x="86" y="26"/>
                      </a:cubicBezTo>
                      <a:cubicBezTo>
                        <a:pt x="86" y="25"/>
                        <a:pt x="85" y="24"/>
                        <a:pt x="85" y="24"/>
                      </a:cubicBezTo>
                      <a:cubicBezTo>
                        <a:pt x="82" y="22"/>
                        <a:pt x="82" y="18"/>
                        <a:pt x="82" y="16"/>
                      </a:cubicBezTo>
                      <a:cubicBezTo>
                        <a:pt x="82" y="16"/>
                        <a:pt x="82" y="15"/>
                        <a:pt x="82" y="14"/>
                      </a:cubicBezTo>
                      <a:cubicBezTo>
                        <a:pt x="82" y="13"/>
                        <a:pt x="82" y="12"/>
                        <a:pt x="82" y="11"/>
                      </a:cubicBezTo>
                      <a:cubicBezTo>
                        <a:pt x="82" y="10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7"/>
                        <a:pt x="77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2" y="6"/>
                        <a:pt x="70" y="7"/>
                        <a:pt x="69" y="7"/>
                      </a:cubicBezTo>
                      <a:cubicBezTo>
                        <a:pt x="68" y="7"/>
                        <a:pt x="66" y="6"/>
                        <a:pt x="65" y="4"/>
                      </a:cubicBezTo>
                      <a:cubicBezTo>
                        <a:pt x="64" y="2"/>
                        <a:pt x="63" y="2"/>
                        <a:pt x="62" y="2"/>
                      </a:cubicBezTo>
                      <a:cubicBezTo>
                        <a:pt x="58" y="3"/>
                        <a:pt x="55" y="1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Freeform 1206">
                  <a:extLst>
                    <a:ext uri="{FF2B5EF4-FFF2-40B4-BE49-F238E27FC236}">
                      <a16:creationId xmlns:a16="http://schemas.microsoft.com/office/drawing/2014/main" id="{D683A081-644A-4714-81AB-D0E286A37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3105"/>
                  <a:ext cx="75" cy="33"/>
                </a:xfrm>
                <a:custGeom>
                  <a:avLst/>
                  <a:gdLst>
                    <a:gd name="T0" fmla="*/ 66 w 78"/>
                    <a:gd name="T1" fmla="*/ 32 h 34"/>
                    <a:gd name="T2" fmla="*/ 69 w 78"/>
                    <a:gd name="T3" fmla="*/ 31 h 34"/>
                    <a:gd name="T4" fmla="*/ 73 w 78"/>
                    <a:gd name="T5" fmla="*/ 31 h 34"/>
                    <a:gd name="T6" fmla="*/ 76 w 78"/>
                    <a:gd name="T7" fmla="*/ 28 h 34"/>
                    <a:gd name="T8" fmla="*/ 78 w 78"/>
                    <a:gd name="T9" fmla="*/ 27 h 34"/>
                    <a:gd name="T10" fmla="*/ 78 w 78"/>
                    <a:gd name="T11" fmla="*/ 26 h 34"/>
                    <a:gd name="T12" fmla="*/ 73 w 78"/>
                    <a:gd name="T13" fmla="*/ 14 h 34"/>
                    <a:gd name="T14" fmla="*/ 71 w 78"/>
                    <a:gd name="T15" fmla="*/ 8 h 34"/>
                    <a:gd name="T16" fmla="*/ 70 w 78"/>
                    <a:gd name="T17" fmla="*/ 7 h 34"/>
                    <a:gd name="T18" fmla="*/ 61 w 78"/>
                    <a:gd name="T19" fmla="*/ 6 h 34"/>
                    <a:gd name="T20" fmla="*/ 49 w 78"/>
                    <a:gd name="T21" fmla="*/ 0 h 34"/>
                    <a:gd name="T22" fmla="*/ 46 w 78"/>
                    <a:gd name="T23" fmla="*/ 0 h 34"/>
                    <a:gd name="T24" fmla="*/ 44 w 78"/>
                    <a:gd name="T25" fmla="*/ 0 h 34"/>
                    <a:gd name="T26" fmla="*/ 42 w 78"/>
                    <a:gd name="T27" fmla="*/ 0 h 34"/>
                    <a:gd name="T28" fmla="*/ 40 w 78"/>
                    <a:gd name="T29" fmla="*/ 0 h 34"/>
                    <a:gd name="T30" fmla="*/ 38 w 78"/>
                    <a:gd name="T31" fmla="*/ 4 h 34"/>
                    <a:gd name="T32" fmla="*/ 30 w 78"/>
                    <a:gd name="T33" fmla="*/ 16 h 34"/>
                    <a:gd name="T34" fmla="*/ 27 w 78"/>
                    <a:gd name="T35" fmla="*/ 16 h 34"/>
                    <a:gd name="T36" fmla="*/ 16 w 78"/>
                    <a:gd name="T37" fmla="*/ 3 h 34"/>
                    <a:gd name="T38" fmla="*/ 7 w 78"/>
                    <a:gd name="T39" fmla="*/ 9 h 34"/>
                    <a:gd name="T40" fmla="*/ 3 w 78"/>
                    <a:gd name="T41" fmla="*/ 17 h 34"/>
                    <a:gd name="T42" fmla="*/ 2 w 78"/>
                    <a:gd name="T43" fmla="*/ 25 h 34"/>
                    <a:gd name="T44" fmla="*/ 4 w 78"/>
                    <a:gd name="T45" fmla="*/ 25 h 34"/>
                    <a:gd name="T46" fmla="*/ 6 w 78"/>
                    <a:gd name="T47" fmla="*/ 24 h 34"/>
                    <a:gd name="T48" fmla="*/ 7 w 78"/>
                    <a:gd name="T49" fmla="*/ 24 h 34"/>
                    <a:gd name="T50" fmla="*/ 14 w 78"/>
                    <a:gd name="T51" fmla="*/ 22 h 34"/>
                    <a:gd name="T52" fmla="*/ 26 w 78"/>
                    <a:gd name="T53" fmla="*/ 23 h 34"/>
                    <a:gd name="T54" fmla="*/ 39 w 78"/>
                    <a:gd name="T55" fmla="*/ 23 h 34"/>
                    <a:gd name="T56" fmla="*/ 46 w 78"/>
                    <a:gd name="T57" fmla="*/ 25 h 34"/>
                    <a:gd name="T58" fmla="*/ 47 w 78"/>
                    <a:gd name="T59" fmla="*/ 25 h 34"/>
                    <a:gd name="T60" fmla="*/ 61 w 78"/>
                    <a:gd name="T61" fmla="*/ 33 h 34"/>
                    <a:gd name="T62" fmla="*/ 62 w 78"/>
                    <a:gd name="T63" fmla="*/ 34 h 34"/>
                    <a:gd name="T64" fmla="*/ 64 w 78"/>
                    <a:gd name="T65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8" h="34">
                      <a:moveTo>
                        <a:pt x="64" y="33"/>
                      </a:moveTo>
                      <a:cubicBezTo>
                        <a:pt x="64" y="32"/>
                        <a:pt x="65" y="32"/>
                        <a:pt x="66" y="32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0" y="31"/>
                        <a:pt x="71" y="31"/>
                        <a:pt x="71" y="31"/>
                      </a:cubicBezTo>
                      <a:cubicBezTo>
                        <a:pt x="72" y="31"/>
                        <a:pt x="72" y="31"/>
                        <a:pt x="73" y="31"/>
                      </a:cubicBezTo>
                      <a:cubicBezTo>
                        <a:pt x="73" y="31"/>
                        <a:pt x="73" y="31"/>
                        <a:pt x="74" y="30"/>
                      </a:cubicBezTo>
                      <a:cubicBezTo>
                        <a:pt x="74" y="29"/>
                        <a:pt x="75" y="28"/>
                        <a:pt x="76" y="28"/>
                      </a:cubicBezTo>
                      <a:cubicBezTo>
                        <a:pt x="76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4"/>
                        <a:pt x="77" y="23"/>
                        <a:pt x="77" y="22"/>
                      </a:cubicBezTo>
                      <a:cubicBezTo>
                        <a:pt x="73" y="19"/>
                        <a:pt x="72" y="16"/>
                        <a:pt x="73" y="14"/>
                      </a:cubicBezTo>
                      <a:cubicBezTo>
                        <a:pt x="73" y="13"/>
                        <a:pt x="74" y="11"/>
                        <a:pt x="72" y="10"/>
                      </a:cubicBezTo>
                      <a:cubicBezTo>
                        <a:pt x="72" y="9"/>
                        <a:pt x="71" y="9"/>
                        <a:pt x="71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3" y="7"/>
                        <a:pt x="62" y="6"/>
                      </a:cubicBezTo>
                      <a:cubicBezTo>
                        <a:pt x="62" y="6"/>
                        <a:pt x="61" y="6"/>
                        <a:pt x="61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7"/>
                        <a:pt x="55" y="5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7" y="1"/>
                        <a:pt x="38" y="2"/>
                        <a:pt x="38" y="4"/>
                      </a:cubicBezTo>
                      <a:cubicBezTo>
                        <a:pt x="38" y="6"/>
                        <a:pt x="38" y="7"/>
                        <a:pt x="38" y="9"/>
                      </a:cubicBezTo>
                      <a:cubicBezTo>
                        <a:pt x="38" y="14"/>
                        <a:pt x="35" y="16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4" y="16"/>
                        <a:pt x="21" y="11"/>
                        <a:pt x="17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5" y="4"/>
                        <a:pt x="12" y="5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9"/>
                        <a:pt x="6" y="10"/>
                        <a:pt x="5" y="12"/>
                      </a:cubicBezTo>
                      <a:cubicBezTo>
                        <a:pt x="5" y="14"/>
                        <a:pt x="5" y="16"/>
                        <a:pt x="3" y="17"/>
                      </a:cubicBezTo>
                      <a:cubicBezTo>
                        <a:pt x="1" y="19"/>
                        <a:pt x="0" y="21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10" y="22"/>
                        <a:pt x="12" y="22"/>
                        <a:pt x="14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cubicBezTo>
                        <a:pt x="24" y="23"/>
                        <a:pt x="25" y="23"/>
                        <a:pt x="26" y="23"/>
                      </a:cubicBezTo>
                      <a:cubicBezTo>
                        <a:pt x="27" y="23"/>
                        <a:pt x="28" y="23"/>
                        <a:pt x="29" y="23"/>
                      </a:cubicBezTo>
                      <a:cubicBezTo>
                        <a:pt x="33" y="23"/>
                        <a:pt x="37" y="24"/>
                        <a:pt x="39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4" y="23"/>
                        <a:pt x="45" y="24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7" y="25"/>
                        <a:pt x="47" y="25"/>
                      </a:cubicBezTo>
                      <a:cubicBezTo>
                        <a:pt x="51" y="25"/>
                        <a:pt x="56" y="29"/>
                        <a:pt x="58" y="31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3"/>
                        <a:pt x="61" y="33"/>
                        <a:pt x="6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3" y="34"/>
                        <a:pt x="63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Freeform 1207">
                  <a:extLst>
                    <a:ext uri="{FF2B5EF4-FFF2-40B4-BE49-F238E27FC236}">
                      <a16:creationId xmlns:a16="http://schemas.microsoft.com/office/drawing/2014/main" id="{2235A250-6343-435E-9795-9C6E252B7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8" y="3130"/>
                  <a:ext cx="57" cy="34"/>
                </a:xfrm>
                <a:custGeom>
                  <a:avLst/>
                  <a:gdLst>
                    <a:gd name="T0" fmla="*/ 26 w 59"/>
                    <a:gd name="T1" fmla="*/ 32 h 36"/>
                    <a:gd name="T2" fmla="*/ 27 w 59"/>
                    <a:gd name="T3" fmla="*/ 33 h 36"/>
                    <a:gd name="T4" fmla="*/ 28 w 59"/>
                    <a:gd name="T5" fmla="*/ 34 h 36"/>
                    <a:gd name="T6" fmla="*/ 29 w 59"/>
                    <a:gd name="T7" fmla="*/ 34 h 36"/>
                    <a:gd name="T8" fmla="*/ 29 w 59"/>
                    <a:gd name="T9" fmla="*/ 35 h 36"/>
                    <a:gd name="T10" fmla="*/ 30 w 59"/>
                    <a:gd name="T11" fmla="*/ 35 h 36"/>
                    <a:gd name="T12" fmla="*/ 32 w 59"/>
                    <a:gd name="T13" fmla="*/ 35 h 36"/>
                    <a:gd name="T14" fmla="*/ 33 w 59"/>
                    <a:gd name="T15" fmla="*/ 35 h 36"/>
                    <a:gd name="T16" fmla="*/ 34 w 59"/>
                    <a:gd name="T17" fmla="*/ 35 h 36"/>
                    <a:gd name="T18" fmla="*/ 35 w 59"/>
                    <a:gd name="T19" fmla="*/ 35 h 36"/>
                    <a:gd name="T20" fmla="*/ 36 w 59"/>
                    <a:gd name="T21" fmla="*/ 35 h 36"/>
                    <a:gd name="T22" fmla="*/ 36 w 59"/>
                    <a:gd name="T23" fmla="*/ 35 h 36"/>
                    <a:gd name="T24" fmla="*/ 40 w 59"/>
                    <a:gd name="T25" fmla="*/ 33 h 36"/>
                    <a:gd name="T26" fmla="*/ 48 w 59"/>
                    <a:gd name="T27" fmla="*/ 28 h 36"/>
                    <a:gd name="T28" fmla="*/ 54 w 59"/>
                    <a:gd name="T29" fmla="*/ 20 h 36"/>
                    <a:gd name="T30" fmla="*/ 56 w 59"/>
                    <a:gd name="T31" fmla="*/ 19 h 36"/>
                    <a:gd name="T32" fmla="*/ 59 w 59"/>
                    <a:gd name="T33" fmla="*/ 15 h 36"/>
                    <a:gd name="T34" fmla="*/ 59 w 59"/>
                    <a:gd name="T35" fmla="*/ 12 h 36"/>
                    <a:gd name="T36" fmla="*/ 58 w 59"/>
                    <a:gd name="T37" fmla="*/ 11 h 36"/>
                    <a:gd name="T38" fmla="*/ 55 w 59"/>
                    <a:gd name="T39" fmla="*/ 9 h 36"/>
                    <a:gd name="T40" fmla="*/ 45 w 59"/>
                    <a:gd name="T41" fmla="*/ 3 h 36"/>
                    <a:gd name="T42" fmla="*/ 45 w 59"/>
                    <a:gd name="T43" fmla="*/ 3 h 36"/>
                    <a:gd name="T44" fmla="*/ 42 w 59"/>
                    <a:gd name="T45" fmla="*/ 1 h 36"/>
                    <a:gd name="T46" fmla="*/ 41 w 59"/>
                    <a:gd name="T47" fmla="*/ 1 h 36"/>
                    <a:gd name="T48" fmla="*/ 40 w 59"/>
                    <a:gd name="T49" fmla="*/ 1 h 36"/>
                    <a:gd name="T50" fmla="*/ 28 w 59"/>
                    <a:gd name="T51" fmla="*/ 1 h 36"/>
                    <a:gd name="T52" fmla="*/ 13 w 59"/>
                    <a:gd name="T53" fmla="*/ 0 h 36"/>
                    <a:gd name="T54" fmla="*/ 8 w 59"/>
                    <a:gd name="T55" fmla="*/ 1 h 36"/>
                    <a:gd name="T56" fmla="*/ 6 w 59"/>
                    <a:gd name="T57" fmla="*/ 2 h 36"/>
                    <a:gd name="T58" fmla="*/ 3 w 59"/>
                    <a:gd name="T59" fmla="*/ 3 h 36"/>
                    <a:gd name="T60" fmla="*/ 2 w 59"/>
                    <a:gd name="T61" fmla="*/ 3 h 36"/>
                    <a:gd name="T62" fmla="*/ 3 w 59"/>
                    <a:gd name="T63" fmla="*/ 14 h 36"/>
                    <a:gd name="T64" fmla="*/ 11 w 59"/>
                    <a:gd name="T65" fmla="*/ 18 h 36"/>
                    <a:gd name="T66" fmla="*/ 21 w 59"/>
                    <a:gd name="T67" fmla="*/ 23 h 36"/>
                    <a:gd name="T68" fmla="*/ 20 w 59"/>
                    <a:gd name="T69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36">
                      <a:moveTo>
                        <a:pt x="20" y="30"/>
                      </a:moveTo>
                      <a:cubicBezTo>
                        <a:pt x="22" y="30"/>
                        <a:pt x="24" y="31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8" y="35"/>
                        <a:pt x="40" y="33"/>
                      </a:cubicBezTo>
                      <a:cubicBezTo>
                        <a:pt x="42" y="31"/>
                        <a:pt x="46" y="30"/>
                        <a:pt x="48" y="30"/>
                      </a:cubicBezTo>
                      <a:cubicBezTo>
                        <a:pt x="48" y="30"/>
                        <a:pt x="48" y="29"/>
                        <a:pt x="48" y="28"/>
                      </a:cubicBezTo>
                      <a:cubicBezTo>
                        <a:pt x="48" y="28"/>
                        <a:pt x="48" y="27"/>
                        <a:pt x="48" y="27"/>
                      </a:cubicBezTo>
                      <a:cubicBezTo>
                        <a:pt x="49" y="24"/>
                        <a:pt x="52" y="21"/>
                        <a:pt x="54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7" y="18"/>
                        <a:pt x="57" y="17"/>
                        <a:pt x="59" y="17"/>
                      </a:cubicBezTo>
                      <a:cubicBezTo>
                        <a:pt x="59" y="16"/>
                        <a:pt x="59" y="16"/>
                        <a:pt x="59" y="15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59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1"/>
                        <a:pt x="59" y="11"/>
                        <a:pt x="58" y="11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6" y="10"/>
                        <a:pt x="56" y="9"/>
                        <a:pt x="55" y="9"/>
                      </a:cubicBezTo>
                      <a:cubicBezTo>
                        <a:pt x="51" y="5"/>
                        <a:pt x="48" y="3"/>
                        <a:pt x="46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8" y="1"/>
                        <a:pt x="36" y="2"/>
                        <a:pt x="34" y="2"/>
                      </a:cubicBezTo>
                      <a:cubicBezTo>
                        <a:pt x="32" y="2"/>
                        <a:pt x="30" y="1"/>
                        <a:pt x="28" y="1"/>
                      </a:cubicBezTo>
                      <a:cubicBezTo>
                        <a:pt x="25" y="1"/>
                        <a:pt x="24" y="1"/>
                        <a:pt x="21" y="0"/>
                      </a:cubicBez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7"/>
                        <a:pt x="3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6" y="14"/>
                        <a:pt x="7" y="16"/>
                      </a:cubicBezTo>
                      <a:cubicBezTo>
                        <a:pt x="8" y="17"/>
                        <a:pt x="10" y="18"/>
                        <a:pt x="11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6" y="18"/>
                        <a:pt x="21" y="20"/>
                        <a:pt x="21" y="23"/>
                      </a:cubicBezTo>
                      <a:cubicBezTo>
                        <a:pt x="21" y="24"/>
                        <a:pt x="21" y="25"/>
                        <a:pt x="20" y="26"/>
                      </a:cubicBezTo>
                      <a:cubicBezTo>
                        <a:pt x="20" y="27"/>
                        <a:pt x="20" y="29"/>
                        <a:pt x="2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Freeform 1208">
                  <a:extLst>
                    <a:ext uri="{FF2B5EF4-FFF2-40B4-BE49-F238E27FC236}">
                      <a16:creationId xmlns:a16="http://schemas.microsoft.com/office/drawing/2014/main" id="{73E8F5EF-E0FE-44FC-AFC8-6926EDE02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3" y="3258"/>
                  <a:ext cx="42" cy="22"/>
                </a:xfrm>
                <a:custGeom>
                  <a:avLst/>
                  <a:gdLst>
                    <a:gd name="T0" fmla="*/ 9 w 44"/>
                    <a:gd name="T1" fmla="*/ 22 h 22"/>
                    <a:gd name="T2" fmla="*/ 11 w 44"/>
                    <a:gd name="T3" fmla="*/ 22 h 22"/>
                    <a:gd name="T4" fmla="*/ 12 w 44"/>
                    <a:gd name="T5" fmla="*/ 22 h 22"/>
                    <a:gd name="T6" fmla="*/ 14 w 44"/>
                    <a:gd name="T7" fmla="*/ 22 h 22"/>
                    <a:gd name="T8" fmla="*/ 14 w 44"/>
                    <a:gd name="T9" fmla="*/ 22 h 22"/>
                    <a:gd name="T10" fmla="*/ 15 w 44"/>
                    <a:gd name="T11" fmla="*/ 22 h 22"/>
                    <a:gd name="T12" fmla="*/ 16 w 44"/>
                    <a:gd name="T13" fmla="*/ 22 h 22"/>
                    <a:gd name="T14" fmla="*/ 17 w 44"/>
                    <a:gd name="T15" fmla="*/ 22 h 22"/>
                    <a:gd name="T16" fmla="*/ 19 w 44"/>
                    <a:gd name="T17" fmla="*/ 18 h 22"/>
                    <a:gd name="T18" fmla="*/ 21 w 44"/>
                    <a:gd name="T19" fmla="*/ 14 h 22"/>
                    <a:gd name="T20" fmla="*/ 22 w 44"/>
                    <a:gd name="T21" fmla="*/ 14 h 22"/>
                    <a:gd name="T22" fmla="*/ 23 w 44"/>
                    <a:gd name="T23" fmla="*/ 14 h 22"/>
                    <a:gd name="T24" fmla="*/ 27 w 44"/>
                    <a:gd name="T25" fmla="*/ 18 h 22"/>
                    <a:gd name="T26" fmla="*/ 30 w 44"/>
                    <a:gd name="T27" fmla="*/ 22 h 22"/>
                    <a:gd name="T28" fmla="*/ 30 w 44"/>
                    <a:gd name="T29" fmla="*/ 20 h 22"/>
                    <a:gd name="T30" fmla="*/ 35 w 44"/>
                    <a:gd name="T31" fmla="*/ 15 h 22"/>
                    <a:gd name="T32" fmla="*/ 36 w 44"/>
                    <a:gd name="T33" fmla="*/ 15 h 22"/>
                    <a:gd name="T34" fmla="*/ 39 w 44"/>
                    <a:gd name="T35" fmla="*/ 16 h 22"/>
                    <a:gd name="T36" fmla="*/ 44 w 44"/>
                    <a:gd name="T37" fmla="*/ 13 h 22"/>
                    <a:gd name="T38" fmla="*/ 44 w 44"/>
                    <a:gd name="T39" fmla="*/ 13 h 22"/>
                    <a:gd name="T40" fmla="*/ 44 w 44"/>
                    <a:gd name="T41" fmla="*/ 12 h 22"/>
                    <a:gd name="T42" fmla="*/ 44 w 44"/>
                    <a:gd name="T43" fmla="*/ 12 h 22"/>
                    <a:gd name="T44" fmla="*/ 44 w 44"/>
                    <a:gd name="T45" fmla="*/ 12 h 22"/>
                    <a:gd name="T46" fmla="*/ 44 w 44"/>
                    <a:gd name="T47" fmla="*/ 11 h 22"/>
                    <a:gd name="T48" fmla="*/ 44 w 44"/>
                    <a:gd name="T49" fmla="*/ 11 h 22"/>
                    <a:gd name="T50" fmla="*/ 44 w 44"/>
                    <a:gd name="T51" fmla="*/ 11 h 22"/>
                    <a:gd name="T52" fmla="*/ 43 w 44"/>
                    <a:gd name="T53" fmla="*/ 11 h 22"/>
                    <a:gd name="T54" fmla="*/ 43 w 44"/>
                    <a:gd name="T55" fmla="*/ 11 h 22"/>
                    <a:gd name="T56" fmla="*/ 42 w 44"/>
                    <a:gd name="T57" fmla="*/ 11 h 22"/>
                    <a:gd name="T58" fmla="*/ 37 w 44"/>
                    <a:gd name="T59" fmla="*/ 9 h 22"/>
                    <a:gd name="T60" fmla="*/ 36 w 44"/>
                    <a:gd name="T61" fmla="*/ 9 h 22"/>
                    <a:gd name="T62" fmla="*/ 36 w 44"/>
                    <a:gd name="T63" fmla="*/ 9 h 22"/>
                    <a:gd name="T64" fmla="*/ 36 w 44"/>
                    <a:gd name="T65" fmla="*/ 8 h 22"/>
                    <a:gd name="T66" fmla="*/ 35 w 44"/>
                    <a:gd name="T67" fmla="*/ 8 h 22"/>
                    <a:gd name="T68" fmla="*/ 35 w 44"/>
                    <a:gd name="T69" fmla="*/ 7 h 22"/>
                    <a:gd name="T70" fmla="*/ 35 w 44"/>
                    <a:gd name="T71" fmla="*/ 6 h 22"/>
                    <a:gd name="T72" fmla="*/ 35 w 44"/>
                    <a:gd name="T73" fmla="*/ 6 h 22"/>
                    <a:gd name="T74" fmla="*/ 35 w 44"/>
                    <a:gd name="T75" fmla="*/ 4 h 22"/>
                    <a:gd name="T76" fmla="*/ 35 w 44"/>
                    <a:gd name="T77" fmla="*/ 4 h 22"/>
                    <a:gd name="T78" fmla="*/ 35 w 44"/>
                    <a:gd name="T79" fmla="*/ 3 h 22"/>
                    <a:gd name="T80" fmla="*/ 35 w 44"/>
                    <a:gd name="T81" fmla="*/ 3 h 22"/>
                    <a:gd name="T82" fmla="*/ 35 w 44"/>
                    <a:gd name="T83" fmla="*/ 2 h 22"/>
                    <a:gd name="T84" fmla="*/ 32 w 44"/>
                    <a:gd name="T85" fmla="*/ 1 h 22"/>
                    <a:gd name="T86" fmla="*/ 32 w 44"/>
                    <a:gd name="T87" fmla="*/ 1 h 22"/>
                    <a:gd name="T88" fmla="*/ 30 w 44"/>
                    <a:gd name="T89" fmla="*/ 1 h 22"/>
                    <a:gd name="T90" fmla="*/ 24 w 44"/>
                    <a:gd name="T91" fmla="*/ 1 h 22"/>
                    <a:gd name="T92" fmla="*/ 18 w 44"/>
                    <a:gd name="T93" fmla="*/ 2 h 22"/>
                    <a:gd name="T94" fmla="*/ 15 w 44"/>
                    <a:gd name="T95" fmla="*/ 1 h 22"/>
                    <a:gd name="T96" fmla="*/ 14 w 44"/>
                    <a:gd name="T97" fmla="*/ 1 h 22"/>
                    <a:gd name="T98" fmla="*/ 13 w 44"/>
                    <a:gd name="T99" fmla="*/ 3 h 22"/>
                    <a:gd name="T100" fmla="*/ 12 w 44"/>
                    <a:gd name="T101" fmla="*/ 3 h 22"/>
                    <a:gd name="T102" fmla="*/ 8 w 44"/>
                    <a:gd name="T103" fmla="*/ 6 h 22"/>
                    <a:gd name="T104" fmla="*/ 4 w 44"/>
                    <a:gd name="T105" fmla="*/ 10 h 22"/>
                    <a:gd name="T106" fmla="*/ 1 w 44"/>
                    <a:gd name="T107" fmla="*/ 15 h 22"/>
                    <a:gd name="T108" fmla="*/ 0 w 44"/>
                    <a:gd name="T109" fmla="*/ 15 h 22"/>
                    <a:gd name="T110" fmla="*/ 3 w 44"/>
                    <a:gd name="T111" fmla="*/ 15 h 22"/>
                    <a:gd name="T112" fmla="*/ 7 w 44"/>
                    <a:gd name="T113" fmla="*/ 19 h 22"/>
                    <a:gd name="T114" fmla="*/ 8 w 44"/>
                    <a:gd name="T115" fmla="*/ 20 h 22"/>
                    <a:gd name="T116" fmla="*/ 9 w 44"/>
                    <a:gd name="T117" fmla="*/ 21 h 22"/>
                    <a:gd name="T118" fmla="*/ 9 w 44"/>
                    <a:gd name="T119" fmla="*/ 21 h 22"/>
                    <a:gd name="T120" fmla="*/ 9 w 44"/>
                    <a:gd name="T121" fmla="*/ 22 h 22"/>
                    <a:gd name="T122" fmla="*/ 9 w 44"/>
                    <a:gd name="T123" fmla="*/ 22 h 22"/>
                    <a:gd name="T124" fmla="*/ 9 w 44"/>
                    <a:gd name="T1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22">
                      <a:moveTo>
                        <a:pt x="9" y="22"/>
                      </a:move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9" y="19"/>
                        <a:pt x="19" y="18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4" y="14"/>
                        <a:pt x="25" y="15"/>
                        <a:pt x="27" y="18"/>
                      </a:cubicBezTo>
                      <a:cubicBezTo>
                        <a:pt x="28" y="19"/>
                        <a:pt x="29" y="21"/>
                        <a:pt x="30" y="22"/>
                      </a:cubicBezTo>
                      <a:cubicBezTo>
                        <a:pt x="30" y="21"/>
                        <a:pt x="30" y="20"/>
                        <a:pt x="30" y="20"/>
                      </a:cubicBezTo>
                      <a:cubicBezTo>
                        <a:pt x="30" y="17"/>
                        <a:pt x="32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7" y="15"/>
                        <a:pt x="38" y="16"/>
                        <a:pt x="39" y="16"/>
                      </a:cubicBezTo>
                      <a:cubicBezTo>
                        <a:pt x="39" y="13"/>
                        <a:pt x="41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2" y="11"/>
                        <a:pt x="42" y="11"/>
                      </a:cubicBezTo>
                      <a:cubicBezTo>
                        <a:pt x="40" y="11"/>
                        <a:pt x="38" y="10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4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7" y="0"/>
                        <a:pt x="26" y="0"/>
                        <a:pt x="24" y="1"/>
                      </a:cubicBezTo>
                      <a:cubicBezTo>
                        <a:pt x="23" y="1"/>
                        <a:pt x="21" y="2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3"/>
                        <a:pt x="8" y="4"/>
                        <a:pt x="8" y="6"/>
                      </a:cubicBezTo>
                      <a:cubicBezTo>
                        <a:pt x="8" y="8"/>
                        <a:pt x="6" y="9"/>
                        <a:pt x="4" y="10"/>
                      </a:cubicBezTo>
                      <a:cubicBezTo>
                        <a:pt x="3" y="12"/>
                        <a:pt x="1" y="13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5" y="15"/>
                        <a:pt x="7" y="17"/>
                        <a:pt x="7" y="19"/>
                      </a:cubicBezTo>
                      <a:cubicBezTo>
                        <a:pt x="7" y="19"/>
                        <a:pt x="7" y="19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Freeform 1209">
                  <a:extLst>
                    <a:ext uri="{FF2B5EF4-FFF2-40B4-BE49-F238E27FC236}">
                      <a16:creationId xmlns:a16="http://schemas.microsoft.com/office/drawing/2014/main" id="{B8B80EFB-C94A-4C95-A851-447BDBCBE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3155"/>
                  <a:ext cx="92" cy="103"/>
                </a:xfrm>
                <a:custGeom>
                  <a:avLst/>
                  <a:gdLst>
                    <a:gd name="T0" fmla="*/ 0 w 96"/>
                    <a:gd name="T1" fmla="*/ 60 h 108"/>
                    <a:gd name="T2" fmla="*/ 0 w 96"/>
                    <a:gd name="T3" fmla="*/ 60 h 108"/>
                    <a:gd name="T4" fmla="*/ 4 w 96"/>
                    <a:gd name="T5" fmla="*/ 65 h 108"/>
                    <a:gd name="T6" fmla="*/ 2 w 96"/>
                    <a:gd name="T7" fmla="*/ 70 h 108"/>
                    <a:gd name="T8" fmla="*/ 2 w 96"/>
                    <a:gd name="T9" fmla="*/ 72 h 108"/>
                    <a:gd name="T10" fmla="*/ 3 w 96"/>
                    <a:gd name="T11" fmla="*/ 74 h 108"/>
                    <a:gd name="T12" fmla="*/ 4 w 96"/>
                    <a:gd name="T13" fmla="*/ 79 h 108"/>
                    <a:gd name="T14" fmla="*/ 6 w 96"/>
                    <a:gd name="T15" fmla="*/ 80 h 108"/>
                    <a:gd name="T16" fmla="*/ 17 w 96"/>
                    <a:gd name="T17" fmla="*/ 85 h 108"/>
                    <a:gd name="T18" fmla="*/ 24 w 96"/>
                    <a:gd name="T19" fmla="*/ 88 h 108"/>
                    <a:gd name="T20" fmla="*/ 18 w 96"/>
                    <a:gd name="T21" fmla="*/ 101 h 108"/>
                    <a:gd name="T22" fmla="*/ 18 w 96"/>
                    <a:gd name="T23" fmla="*/ 105 h 108"/>
                    <a:gd name="T24" fmla="*/ 24 w 96"/>
                    <a:gd name="T25" fmla="*/ 105 h 108"/>
                    <a:gd name="T26" fmla="*/ 36 w 96"/>
                    <a:gd name="T27" fmla="*/ 106 h 108"/>
                    <a:gd name="T28" fmla="*/ 39 w 96"/>
                    <a:gd name="T29" fmla="*/ 106 h 108"/>
                    <a:gd name="T30" fmla="*/ 40 w 96"/>
                    <a:gd name="T31" fmla="*/ 106 h 108"/>
                    <a:gd name="T32" fmla="*/ 45 w 96"/>
                    <a:gd name="T33" fmla="*/ 108 h 108"/>
                    <a:gd name="T34" fmla="*/ 58 w 96"/>
                    <a:gd name="T35" fmla="*/ 107 h 108"/>
                    <a:gd name="T36" fmla="*/ 74 w 96"/>
                    <a:gd name="T37" fmla="*/ 105 h 108"/>
                    <a:gd name="T38" fmla="*/ 79 w 96"/>
                    <a:gd name="T39" fmla="*/ 95 h 108"/>
                    <a:gd name="T40" fmla="*/ 83 w 96"/>
                    <a:gd name="T41" fmla="*/ 92 h 108"/>
                    <a:gd name="T42" fmla="*/ 82 w 96"/>
                    <a:gd name="T43" fmla="*/ 90 h 108"/>
                    <a:gd name="T44" fmla="*/ 80 w 96"/>
                    <a:gd name="T45" fmla="*/ 88 h 108"/>
                    <a:gd name="T46" fmla="*/ 76 w 96"/>
                    <a:gd name="T47" fmla="*/ 85 h 108"/>
                    <a:gd name="T48" fmla="*/ 69 w 96"/>
                    <a:gd name="T49" fmla="*/ 74 h 108"/>
                    <a:gd name="T50" fmla="*/ 70 w 96"/>
                    <a:gd name="T51" fmla="*/ 65 h 108"/>
                    <a:gd name="T52" fmla="*/ 87 w 96"/>
                    <a:gd name="T53" fmla="*/ 58 h 108"/>
                    <a:gd name="T54" fmla="*/ 93 w 96"/>
                    <a:gd name="T55" fmla="*/ 55 h 108"/>
                    <a:gd name="T56" fmla="*/ 96 w 96"/>
                    <a:gd name="T57" fmla="*/ 56 h 108"/>
                    <a:gd name="T58" fmla="*/ 96 w 96"/>
                    <a:gd name="T59" fmla="*/ 55 h 108"/>
                    <a:gd name="T60" fmla="*/ 96 w 96"/>
                    <a:gd name="T61" fmla="*/ 53 h 108"/>
                    <a:gd name="T62" fmla="*/ 92 w 96"/>
                    <a:gd name="T63" fmla="*/ 39 h 108"/>
                    <a:gd name="T64" fmla="*/ 87 w 96"/>
                    <a:gd name="T65" fmla="*/ 30 h 108"/>
                    <a:gd name="T66" fmla="*/ 88 w 96"/>
                    <a:gd name="T67" fmla="*/ 14 h 108"/>
                    <a:gd name="T68" fmla="*/ 83 w 96"/>
                    <a:gd name="T69" fmla="*/ 10 h 108"/>
                    <a:gd name="T70" fmla="*/ 73 w 96"/>
                    <a:gd name="T71" fmla="*/ 6 h 108"/>
                    <a:gd name="T72" fmla="*/ 53 w 96"/>
                    <a:gd name="T73" fmla="*/ 12 h 108"/>
                    <a:gd name="T74" fmla="*/ 42 w 96"/>
                    <a:gd name="T75" fmla="*/ 5 h 108"/>
                    <a:gd name="T76" fmla="*/ 41 w 96"/>
                    <a:gd name="T77" fmla="*/ 1 h 108"/>
                    <a:gd name="T78" fmla="*/ 39 w 96"/>
                    <a:gd name="T79" fmla="*/ 1 h 108"/>
                    <a:gd name="T80" fmla="*/ 36 w 96"/>
                    <a:gd name="T81" fmla="*/ 0 h 108"/>
                    <a:gd name="T82" fmla="*/ 31 w 96"/>
                    <a:gd name="T83" fmla="*/ 0 h 108"/>
                    <a:gd name="T84" fmla="*/ 35 w 96"/>
                    <a:gd name="T85" fmla="*/ 12 h 108"/>
                    <a:gd name="T86" fmla="*/ 30 w 96"/>
                    <a:gd name="T87" fmla="*/ 18 h 108"/>
                    <a:gd name="T88" fmla="*/ 17 w 96"/>
                    <a:gd name="T89" fmla="*/ 18 h 108"/>
                    <a:gd name="T90" fmla="*/ 13 w 96"/>
                    <a:gd name="T91" fmla="*/ 21 h 108"/>
                    <a:gd name="T92" fmla="*/ 14 w 96"/>
                    <a:gd name="T93" fmla="*/ 25 h 108"/>
                    <a:gd name="T94" fmla="*/ 13 w 96"/>
                    <a:gd name="T95" fmla="*/ 29 h 108"/>
                    <a:gd name="T96" fmla="*/ 9 w 96"/>
                    <a:gd name="T97" fmla="*/ 42 h 108"/>
                    <a:gd name="T98" fmla="*/ 2 w 96"/>
                    <a:gd name="T99" fmla="*/ 52 h 108"/>
                    <a:gd name="T100" fmla="*/ 1 w 96"/>
                    <a:gd name="T101" fmla="*/ 5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08">
                      <a:moveTo>
                        <a:pt x="1" y="59"/>
                      </a:move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2" y="64"/>
                        <a:pt x="3" y="65"/>
                        <a:pt x="3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9"/>
                        <a:pt x="2" y="70"/>
                        <a:pt x="2" y="70"/>
                      </a:cubicBezTo>
                      <a:cubicBezTo>
                        <a:pt x="1" y="70"/>
                        <a:pt x="1" y="71"/>
                        <a:pt x="1" y="71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3" y="73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5"/>
                        <a:pt x="4" y="7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8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6" y="80"/>
                        <a:pt x="6" y="80"/>
                      </a:cubicBezTo>
                      <a:cubicBezTo>
                        <a:pt x="6" y="80"/>
                        <a:pt x="7" y="80"/>
                        <a:pt x="7" y="81"/>
                      </a:cubicBezTo>
                      <a:cubicBezTo>
                        <a:pt x="8" y="82"/>
                        <a:pt x="9" y="83"/>
                        <a:pt x="12" y="83"/>
                      </a:cubicBezTo>
                      <a:cubicBezTo>
                        <a:pt x="15" y="83"/>
                        <a:pt x="16" y="84"/>
                        <a:pt x="17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3" y="86"/>
                        <a:pt x="24" y="88"/>
                      </a:cubicBezTo>
                      <a:cubicBezTo>
                        <a:pt x="24" y="89"/>
                        <a:pt x="24" y="91"/>
                        <a:pt x="22" y="93"/>
                      </a:cubicBezTo>
                      <a:cubicBezTo>
                        <a:pt x="19" y="95"/>
                        <a:pt x="19" y="97"/>
                        <a:pt x="18" y="100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18" y="102"/>
                        <a:pt x="18" y="103"/>
                        <a:pt x="18" y="104"/>
                      </a:cubicBezTo>
                      <a:cubicBezTo>
                        <a:pt x="18" y="104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9" y="106"/>
                        <a:pt x="20" y="106"/>
                      </a:cubicBezTo>
                      <a:cubicBezTo>
                        <a:pt x="23" y="106"/>
                        <a:pt x="24" y="105"/>
                        <a:pt x="24" y="105"/>
                      </a:cubicBezTo>
                      <a:cubicBezTo>
                        <a:pt x="27" y="104"/>
                        <a:pt x="29" y="103"/>
                        <a:pt x="33" y="105"/>
                      </a:cubicBezTo>
                      <a:cubicBezTo>
                        <a:pt x="34" y="105"/>
                        <a:pt x="35" y="105"/>
                        <a:pt x="35" y="10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6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39" y="106"/>
                      </a:cubicBezTo>
                      <a:cubicBezTo>
                        <a:pt x="39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2" y="106"/>
                        <a:pt x="43" y="107"/>
                        <a:pt x="44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6" y="107"/>
                        <a:pt x="48" y="106"/>
                        <a:pt x="50" y="106"/>
                      </a:cubicBezTo>
                      <a:cubicBezTo>
                        <a:pt x="52" y="106"/>
                        <a:pt x="53" y="106"/>
                        <a:pt x="54" y="107"/>
                      </a:cubicBezTo>
                      <a:cubicBezTo>
                        <a:pt x="56" y="108"/>
                        <a:pt x="57" y="108"/>
                        <a:pt x="58" y="107"/>
                      </a:cubicBezTo>
                      <a:cubicBezTo>
                        <a:pt x="61" y="105"/>
                        <a:pt x="67" y="104"/>
                        <a:pt x="69" y="104"/>
                      </a:cubicBezTo>
                      <a:cubicBezTo>
                        <a:pt x="71" y="104"/>
                        <a:pt x="72" y="104"/>
                        <a:pt x="72" y="104"/>
                      </a:cubicBezTo>
                      <a:cubicBezTo>
                        <a:pt x="73" y="105"/>
                        <a:pt x="74" y="105"/>
                        <a:pt x="74" y="105"/>
                      </a:cubicBezTo>
                      <a:cubicBezTo>
                        <a:pt x="74" y="105"/>
                        <a:pt x="74" y="104"/>
                        <a:pt x="74" y="103"/>
                      </a:cubicBezTo>
                      <a:cubicBezTo>
                        <a:pt x="72" y="98"/>
                        <a:pt x="76" y="96"/>
                        <a:pt x="78" y="96"/>
                      </a:cubicBezTo>
                      <a:cubicBezTo>
                        <a:pt x="78" y="95"/>
                        <a:pt x="78" y="95"/>
                        <a:pt x="79" y="95"/>
                      </a:cubicBezTo>
                      <a:cubicBezTo>
                        <a:pt x="79" y="95"/>
                        <a:pt x="79" y="94"/>
                        <a:pt x="79" y="94"/>
                      </a:cubicBezTo>
                      <a:cubicBezTo>
                        <a:pt x="79" y="94"/>
                        <a:pt x="79" y="94"/>
                        <a:pt x="80" y="94"/>
                      </a:cubicBezTo>
                      <a:cubicBezTo>
                        <a:pt x="80" y="93"/>
                        <a:pt x="82" y="92"/>
                        <a:pt x="83" y="92"/>
                      </a:cubicBezTo>
                      <a:cubicBezTo>
                        <a:pt x="83" y="91"/>
                        <a:pt x="84" y="91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91"/>
                        <a:pt x="83" y="90"/>
                        <a:pt x="82" y="9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81" y="89"/>
                        <a:pt x="81" y="89"/>
                        <a:pt x="80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79" y="87"/>
                        <a:pt x="78" y="87"/>
                        <a:pt x="78" y="87"/>
                      </a:cubicBezTo>
                      <a:cubicBezTo>
                        <a:pt x="78" y="86"/>
                        <a:pt x="78" y="86"/>
                        <a:pt x="77" y="86"/>
                      </a:cubicBezTo>
                      <a:cubicBezTo>
                        <a:pt x="77" y="86"/>
                        <a:pt x="76" y="86"/>
                        <a:pt x="76" y="85"/>
                      </a:cubicBezTo>
                      <a:cubicBezTo>
                        <a:pt x="75" y="85"/>
                        <a:pt x="74" y="84"/>
                        <a:pt x="74" y="84"/>
                      </a:cubicBezTo>
                      <a:cubicBezTo>
                        <a:pt x="72" y="82"/>
                        <a:pt x="71" y="79"/>
                        <a:pt x="70" y="77"/>
                      </a:cubicBezTo>
                      <a:cubicBezTo>
                        <a:pt x="70" y="75"/>
                        <a:pt x="70" y="74"/>
                        <a:pt x="69" y="74"/>
                      </a:cubicBezTo>
                      <a:cubicBezTo>
                        <a:pt x="69" y="73"/>
                        <a:pt x="69" y="73"/>
                        <a:pt x="69" y="72"/>
                      </a:cubicBezTo>
                      <a:cubicBezTo>
                        <a:pt x="68" y="71"/>
                        <a:pt x="66" y="69"/>
                        <a:pt x="67" y="67"/>
                      </a:cubicBezTo>
                      <a:cubicBezTo>
                        <a:pt x="67" y="66"/>
                        <a:pt x="68" y="65"/>
                        <a:pt x="70" y="65"/>
                      </a:cubicBezTo>
                      <a:cubicBezTo>
                        <a:pt x="73" y="64"/>
                        <a:pt x="79" y="63"/>
                        <a:pt x="81" y="61"/>
                      </a:cubicBezTo>
                      <a:cubicBezTo>
                        <a:pt x="81" y="60"/>
                        <a:pt x="82" y="60"/>
                        <a:pt x="82" y="60"/>
                      </a:cubicBezTo>
                      <a:cubicBezTo>
                        <a:pt x="84" y="59"/>
                        <a:pt x="86" y="58"/>
                        <a:pt x="87" y="58"/>
                      </a:cubicBezTo>
                      <a:cubicBezTo>
                        <a:pt x="88" y="57"/>
                        <a:pt x="89" y="57"/>
                        <a:pt x="90" y="57"/>
                      </a:cubicBezTo>
                      <a:cubicBezTo>
                        <a:pt x="90" y="57"/>
                        <a:pt x="90" y="57"/>
                        <a:pt x="90" y="56"/>
                      </a:cubicBezTo>
                      <a:cubicBezTo>
                        <a:pt x="90" y="56"/>
                        <a:pt x="91" y="55"/>
                        <a:pt x="93" y="55"/>
                      </a:cubicBezTo>
                      <a:cubicBezTo>
                        <a:pt x="94" y="55"/>
                        <a:pt x="94" y="56"/>
                        <a:pt x="95" y="56"/>
                      </a:cubicBezTo>
                      <a:cubicBezTo>
                        <a:pt x="95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4"/>
                        <a:pt x="96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4" y="51"/>
                        <a:pt x="93" y="47"/>
                        <a:pt x="93" y="43"/>
                      </a:cubicBezTo>
                      <a:cubicBezTo>
                        <a:pt x="93" y="40"/>
                        <a:pt x="92" y="40"/>
                        <a:pt x="92" y="39"/>
                      </a:cubicBezTo>
                      <a:cubicBezTo>
                        <a:pt x="92" y="39"/>
                        <a:pt x="91" y="38"/>
                        <a:pt x="91" y="36"/>
                      </a:cubicBezTo>
                      <a:cubicBezTo>
                        <a:pt x="91" y="35"/>
                        <a:pt x="91" y="33"/>
                        <a:pt x="90" y="33"/>
                      </a:cubicBezTo>
                      <a:cubicBezTo>
                        <a:pt x="89" y="32"/>
                        <a:pt x="88" y="31"/>
                        <a:pt x="87" y="30"/>
                      </a:cubicBezTo>
                      <a:cubicBezTo>
                        <a:pt x="87" y="28"/>
                        <a:pt x="88" y="27"/>
                        <a:pt x="88" y="25"/>
                      </a:cubicBezTo>
                      <a:cubicBezTo>
                        <a:pt x="90" y="23"/>
                        <a:pt x="89" y="17"/>
                        <a:pt x="89" y="15"/>
                      </a:cubicBezTo>
                      <a:cubicBezTo>
                        <a:pt x="88" y="15"/>
                        <a:pt x="88" y="15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3"/>
                        <a:pt x="87" y="12"/>
                      </a:cubicBezTo>
                      <a:cubicBezTo>
                        <a:pt x="87" y="11"/>
                        <a:pt x="87" y="10"/>
                        <a:pt x="83" y="10"/>
                      </a:cubicBezTo>
                      <a:cubicBezTo>
                        <a:pt x="81" y="10"/>
                        <a:pt x="80" y="10"/>
                        <a:pt x="80" y="9"/>
                      </a:cubicBezTo>
                      <a:cubicBezTo>
                        <a:pt x="79" y="7"/>
                        <a:pt x="80" y="6"/>
                        <a:pt x="81" y="4"/>
                      </a:cubicBezTo>
                      <a:cubicBezTo>
                        <a:pt x="79" y="6"/>
                        <a:pt x="76" y="7"/>
                        <a:pt x="73" y="6"/>
                      </a:cubicBezTo>
                      <a:cubicBezTo>
                        <a:pt x="71" y="6"/>
                        <a:pt x="68" y="9"/>
                        <a:pt x="65" y="11"/>
                      </a:cubicBezTo>
                      <a:cubicBezTo>
                        <a:pt x="64" y="12"/>
                        <a:pt x="63" y="13"/>
                        <a:pt x="62" y="13"/>
                      </a:cubicBezTo>
                      <a:cubicBezTo>
                        <a:pt x="59" y="16"/>
                        <a:pt x="55" y="15"/>
                        <a:pt x="53" y="12"/>
                      </a:cubicBezTo>
                      <a:cubicBezTo>
                        <a:pt x="52" y="10"/>
                        <a:pt x="52" y="8"/>
                        <a:pt x="53" y="7"/>
                      </a:cubicBezTo>
                      <a:cubicBezTo>
                        <a:pt x="53" y="7"/>
                        <a:pt x="52" y="7"/>
                        <a:pt x="52" y="7"/>
                      </a:cubicBezTo>
                      <a:cubicBezTo>
                        <a:pt x="48" y="9"/>
                        <a:pt x="44" y="8"/>
                        <a:pt x="42" y="5"/>
                      </a:cubicBezTo>
                      <a:cubicBezTo>
                        <a:pt x="41" y="4"/>
                        <a:pt x="41" y="3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8" y="1"/>
                        <a:pt x="37" y="1"/>
                      </a:cubicBezTo>
                      <a:cubicBezTo>
                        <a:pt x="37" y="1"/>
                        <a:pt x="37" y="1"/>
                        <a:pt x="36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  <a:cubicBezTo>
                        <a:pt x="32" y="1"/>
                        <a:pt x="32" y="3"/>
                        <a:pt x="32" y="4"/>
                      </a:cubicBezTo>
                      <a:cubicBezTo>
                        <a:pt x="31" y="5"/>
                        <a:pt x="31" y="7"/>
                        <a:pt x="33" y="10"/>
                      </a:cubicBezTo>
                      <a:cubicBezTo>
                        <a:pt x="34" y="10"/>
                        <a:pt x="34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7"/>
                        <a:pt x="32" y="18"/>
                        <a:pt x="31" y="18"/>
                      </a:cubicBezTo>
                      <a:cubicBezTo>
                        <a:pt x="31" y="18"/>
                        <a:pt x="30" y="18"/>
                        <a:pt x="30" y="18"/>
                      </a:cubicBezTo>
                      <a:cubicBezTo>
                        <a:pt x="30" y="19"/>
                        <a:pt x="29" y="21"/>
                        <a:pt x="26" y="21"/>
                      </a:cubicBezTo>
                      <a:cubicBezTo>
                        <a:pt x="24" y="21"/>
                        <a:pt x="21" y="19"/>
                        <a:pt x="19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5" y="18"/>
                        <a:pt x="14" y="18"/>
                        <a:pt x="13" y="18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1" y="31"/>
                        <a:pt x="9" y="32"/>
                        <a:pt x="8" y="33"/>
                      </a:cubicBezTo>
                      <a:cubicBezTo>
                        <a:pt x="10" y="35"/>
                        <a:pt x="12" y="38"/>
                        <a:pt x="11" y="40"/>
                      </a:cubicBezTo>
                      <a:cubicBezTo>
                        <a:pt x="10" y="41"/>
                        <a:pt x="9" y="41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6"/>
                        <a:pt x="6" y="47"/>
                        <a:pt x="2" y="48"/>
                      </a:cubicBezTo>
                      <a:cubicBezTo>
                        <a:pt x="2" y="49"/>
                        <a:pt x="2" y="50"/>
                        <a:pt x="2" y="52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5"/>
                        <a:pt x="1" y="56"/>
                        <a:pt x="1" y="58"/>
                      </a:cubicBezTo>
                      <a:cubicBezTo>
                        <a:pt x="1" y="58"/>
                        <a:pt x="1" y="58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Freeform 1210">
                  <a:extLst>
                    <a:ext uri="{FF2B5EF4-FFF2-40B4-BE49-F238E27FC236}">
                      <a16:creationId xmlns:a16="http://schemas.microsoft.com/office/drawing/2014/main" id="{5EB8EE86-7AA0-4146-A93C-2ED6F1949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2894"/>
                  <a:ext cx="109" cy="176"/>
                </a:xfrm>
                <a:custGeom>
                  <a:avLst/>
                  <a:gdLst>
                    <a:gd name="T0" fmla="*/ 77 w 114"/>
                    <a:gd name="T1" fmla="*/ 1 h 183"/>
                    <a:gd name="T2" fmla="*/ 65 w 114"/>
                    <a:gd name="T3" fmla="*/ 3 h 183"/>
                    <a:gd name="T4" fmla="*/ 56 w 114"/>
                    <a:gd name="T5" fmla="*/ 8 h 183"/>
                    <a:gd name="T6" fmla="*/ 55 w 114"/>
                    <a:gd name="T7" fmla="*/ 17 h 183"/>
                    <a:gd name="T8" fmla="*/ 48 w 114"/>
                    <a:gd name="T9" fmla="*/ 22 h 183"/>
                    <a:gd name="T10" fmla="*/ 43 w 114"/>
                    <a:gd name="T11" fmla="*/ 29 h 183"/>
                    <a:gd name="T12" fmla="*/ 37 w 114"/>
                    <a:gd name="T13" fmla="*/ 27 h 183"/>
                    <a:gd name="T14" fmla="*/ 27 w 114"/>
                    <a:gd name="T15" fmla="*/ 27 h 183"/>
                    <a:gd name="T16" fmla="*/ 9 w 114"/>
                    <a:gd name="T17" fmla="*/ 20 h 183"/>
                    <a:gd name="T18" fmla="*/ 3 w 114"/>
                    <a:gd name="T19" fmla="*/ 17 h 183"/>
                    <a:gd name="T20" fmla="*/ 1 w 114"/>
                    <a:gd name="T21" fmla="*/ 19 h 183"/>
                    <a:gd name="T22" fmla="*/ 0 w 114"/>
                    <a:gd name="T23" fmla="*/ 19 h 183"/>
                    <a:gd name="T24" fmla="*/ 11 w 114"/>
                    <a:gd name="T25" fmla="*/ 27 h 183"/>
                    <a:gd name="T26" fmla="*/ 28 w 114"/>
                    <a:gd name="T27" fmla="*/ 41 h 183"/>
                    <a:gd name="T28" fmla="*/ 30 w 114"/>
                    <a:gd name="T29" fmla="*/ 57 h 183"/>
                    <a:gd name="T30" fmla="*/ 32 w 114"/>
                    <a:gd name="T31" fmla="*/ 73 h 183"/>
                    <a:gd name="T32" fmla="*/ 34 w 114"/>
                    <a:gd name="T33" fmla="*/ 76 h 183"/>
                    <a:gd name="T34" fmla="*/ 34 w 114"/>
                    <a:gd name="T35" fmla="*/ 79 h 183"/>
                    <a:gd name="T36" fmla="*/ 42 w 114"/>
                    <a:gd name="T37" fmla="*/ 82 h 183"/>
                    <a:gd name="T38" fmla="*/ 47 w 114"/>
                    <a:gd name="T39" fmla="*/ 98 h 183"/>
                    <a:gd name="T40" fmla="*/ 39 w 114"/>
                    <a:gd name="T41" fmla="*/ 102 h 183"/>
                    <a:gd name="T42" fmla="*/ 20 w 114"/>
                    <a:gd name="T43" fmla="*/ 120 h 183"/>
                    <a:gd name="T44" fmla="*/ 5 w 114"/>
                    <a:gd name="T45" fmla="*/ 130 h 183"/>
                    <a:gd name="T46" fmla="*/ 1 w 114"/>
                    <a:gd name="T47" fmla="*/ 138 h 183"/>
                    <a:gd name="T48" fmla="*/ 4 w 114"/>
                    <a:gd name="T49" fmla="*/ 149 h 183"/>
                    <a:gd name="T50" fmla="*/ 2 w 114"/>
                    <a:gd name="T51" fmla="*/ 172 h 183"/>
                    <a:gd name="T52" fmla="*/ 12 w 114"/>
                    <a:gd name="T53" fmla="*/ 176 h 183"/>
                    <a:gd name="T54" fmla="*/ 19 w 114"/>
                    <a:gd name="T55" fmla="*/ 180 h 183"/>
                    <a:gd name="T56" fmla="*/ 31 w 114"/>
                    <a:gd name="T57" fmla="*/ 183 h 183"/>
                    <a:gd name="T58" fmla="*/ 74 w 114"/>
                    <a:gd name="T59" fmla="*/ 174 h 183"/>
                    <a:gd name="T60" fmla="*/ 77 w 114"/>
                    <a:gd name="T61" fmla="*/ 170 h 183"/>
                    <a:gd name="T62" fmla="*/ 97 w 114"/>
                    <a:gd name="T63" fmla="*/ 154 h 183"/>
                    <a:gd name="T64" fmla="*/ 111 w 114"/>
                    <a:gd name="T65" fmla="*/ 131 h 183"/>
                    <a:gd name="T66" fmla="*/ 96 w 114"/>
                    <a:gd name="T67" fmla="*/ 117 h 183"/>
                    <a:gd name="T68" fmla="*/ 103 w 114"/>
                    <a:gd name="T69" fmla="*/ 112 h 183"/>
                    <a:gd name="T70" fmla="*/ 98 w 114"/>
                    <a:gd name="T71" fmla="*/ 101 h 183"/>
                    <a:gd name="T72" fmla="*/ 95 w 114"/>
                    <a:gd name="T73" fmla="*/ 94 h 183"/>
                    <a:gd name="T74" fmla="*/ 94 w 114"/>
                    <a:gd name="T75" fmla="*/ 84 h 183"/>
                    <a:gd name="T76" fmla="*/ 98 w 114"/>
                    <a:gd name="T77" fmla="*/ 79 h 183"/>
                    <a:gd name="T78" fmla="*/ 87 w 114"/>
                    <a:gd name="T79" fmla="*/ 62 h 183"/>
                    <a:gd name="T80" fmla="*/ 91 w 114"/>
                    <a:gd name="T81" fmla="*/ 53 h 183"/>
                    <a:gd name="T82" fmla="*/ 90 w 114"/>
                    <a:gd name="T83" fmla="*/ 40 h 183"/>
                    <a:gd name="T84" fmla="*/ 81 w 114"/>
                    <a:gd name="T85" fmla="*/ 33 h 183"/>
                    <a:gd name="T86" fmla="*/ 85 w 114"/>
                    <a:gd name="T87" fmla="*/ 18 h 183"/>
                    <a:gd name="T88" fmla="*/ 87 w 114"/>
                    <a:gd name="T89" fmla="*/ 15 h 183"/>
                    <a:gd name="T90" fmla="*/ 89 w 114"/>
                    <a:gd name="T91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4" h="183">
                      <a:moveTo>
                        <a:pt x="89" y="8"/>
                      </a:moveTo>
                      <a:cubicBezTo>
                        <a:pt x="89" y="8"/>
                        <a:pt x="86" y="6"/>
                        <a:pt x="85" y="6"/>
                      </a:cubicBezTo>
                      <a:cubicBezTo>
                        <a:pt x="82" y="5"/>
                        <a:pt x="79" y="3"/>
                        <a:pt x="77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0"/>
                        <a:pt x="72" y="0"/>
                        <a:pt x="72" y="1"/>
                      </a:cubicBezTo>
                      <a:cubicBezTo>
                        <a:pt x="70" y="3"/>
                        <a:pt x="68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2" y="3"/>
                        <a:pt x="61" y="3"/>
                        <a:pt x="61" y="3"/>
                      </a:cubicBezTo>
                      <a:cubicBezTo>
                        <a:pt x="60" y="5"/>
                        <a:pt x="58" y="7"/>
                        <a:pt x="56" y="8"/>
                      </a:cubicBezTo>
                      <a:cubicBezTo>
                        <a:pt x="55" y="9"/>
                        <a:pt x="54" y="9"/>
                        <a:pt x="54" y="10"/>
                      </a:cubicBezTo>
                      <a:cubicBezTo>
                        <a:pt x="54" y="11"/>
                        <a:pt x="54" y="12"/>
                        <a:pt x="54" y="13"/>
                      </a:cubicBezTo>
                      <a:cubicBezTo>
                        <a:pt x="54" y="14"/>
                        <a:pt x="55" y="16"/>
                        <a:pt x="55" y="17"/>
                      </a:cubicBezTo>
                      <a:cubicBezTo>
                        <a:pt x="55" y="18"/>
                        <a:pt x="55" y="19"/>
                        <a:pt x="54" y="20"/>
                      </a:cubicBezTo>
                      <a:cubicBezTo>
                        <a:pt x="53" y="21"/>
                        <a:pt x="52" y="22"/>
                        <a:pt x="49" y="22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3"/>
                        <a:pt x="48" y="25"/>
                        <a:pt x="46" y="27"/>
                      </a:cubicBezTo>
                      <a:cubicBezTo>
                        <a:pt x="46" y="28"/>
                        <a:pt x="45" y="29"/>
                        <a:pt x="43" y="29"/>
                      </a:cubicBezTo>
                      <a:cubicBezTo>
                        <a:pt x="41" y="29"/>
                        <a:pt x="40" y="28"/>
                        <a:pt x="40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4" y="26"/>
                        <a:pt x="33" y="26"/>
                      </a:cubicBezTo>
                      <a:cubicBezTo>
                        <a:pt x="33" y="25"/>
                        <a:pt x="32" y="25"/>
                        <a:pt x="31" y="25"/>
                      </a:cubicBezTo>
                      <a:cubicBezTo>
                        <a:pt x="31" y="26"/>
                        <a:pt x="29" y="27"/>
                        <a:pt x="27" y="27"/>
                      </a:cubicBezTo>
                      <a:cubicBezTo>
                        <a:pt x="25" y="27"/>
                        <a:pt x="23" y="27"/>
                        <a:pt x="20" y="26"/>
                      </a:cubicBezTo>
                      <a:cubicBezTo>
                        <a:pt x="19" y="26"/>
                        <a:pt x="18" y="26"/>
                        <a:pt x="17" y="25"/>
                      </a:cubicBezTo>
                      <a:cubicBezTo>
                        <a:pt x="14" y="25"/>
                        <a:pt x="11" y="22"/>
                        <a:pt x="9" y="20"/>
                      </a:cubicBezTo>
                      <a:cubicBezTo>
                        <a:pt x="8" y="18"/>
                        <a:pt x="6" y="16"/>
                        <a:pt x="5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0"/>
                        <a:pt x="3" y="21"/>
                        <a:pt x="4" y="22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2" y="28"/>
                        <a:pt x="14" y="28"/>
                        <a:pt x="15" y="29"/>
                      </a:cubicBezTo>
                      <a:cubicBezTo>
                        <a:pt x="22" y="32"/>
                        <a:pt x="29" y="34"/>
                        <a:pt x="28" y="39"/>
                      </a:cubicBezTo>
                      <a:cubicBezTo>
                        <a:pt x="28" y="39"/>
                        <a:pt x="28" y="40"/>
                        <a:pt x="28" y="41"/>
                      </a:cubicBezTo>
                      <a:cubicBezTo>
                        <a:pt x="27" y="43"/>
                        <a:pt x="27" y="47"/>
                        <a:pt x="28" y="47"/>
                      </a:cubicBezTo>
                      <a:cubicBezTo>
                        <a:pt x="30" y="49"/>
                        <a:pt x="30" y="52"/>
                        <a:pt x="30" y="54"/>
                      </a:cubicBezTo>
                      <a:cubicBezTo>
                        <a:pt x="30" y="55"/>
                        <a:pt x="30" y="57"/>
                        <a:pt x="30" y="57"/>
                      </a:cubicBezTo>
                      <a:cubicBezTo>
                        <a:pt x="33" y="59"/>
                        <a:pt x="34" y="63"/>
                        <a:pt x="33" y="66"/>
                      </a:cubicBezTo>
                      <a:cubicBezTo>
                        <a:pt x="32" y="69"/>
                        <a:pt x="31" y="70"/>
                        <a:pt x="30" y="71"/>
                      </a:cubicBezTo>
                      <a:cubicBezTo>
                        <a:pt x="31" y="71"/>
                        <a:pt x="31" y="73"/>
                        <a:pt x="32" y="73"/>
                      </a:cubicBezTo>
                      <a:cubicBezTo>
                        <a:pt x="33" y="74"/>
                        <a:pt x="33" y="74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4" y="78"/>
                        <a:pt x="34" y="78"/>
                      </a:cubicBezTo>
                      <a:cubicBezTo>
                        <a:pt x="34" y="78"/>
                        <a:pt x="34" y="78"/>
                        <a:pt x="34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6" y="79"/>
                        <a:pt x="38" y="80"/>
                        <a:pt x="40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7" y="84"/>
                        <a:pt x="47" y="88"/>
                        <a:pt x="48" y="91"/>
                      </a:cubicBezTo>
                      <a:cubicBezTo>
                        <a:pt x="48" y="92"/>
                        <a:pt x="48" y="92"/>
                        <a:pt x="48" y="93"/>
                      </a:cubicBezTo>
                      <a:cubicBezTo>
                        <a:pt x="48" y="96"/>
                        <a:pt x="48" y="97"/>
                        <a:pt x="47" y="98"/>
                      </a:cubicBezTo>
                      <a:cubicBezTo>
                        <a:pt x="46" y="99"/>
                        <a:pt x="44" y="100"/>
                        <a:pt x="42" y="98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1" y="98"/>
                        <a:pt x="40" y="99"/>
                        <a:pt x="39" y="102"/>
                      </a:cubicBezTo>
                      <a:cubicBezTo>
                        <a:pt x="38" y="108"/>
                        <a:pt x="31" y="115"/>
                        <a:pt x="26" y="115"/>
                      </a:cubicBezTo>
                      <a:cubicBezTo>
                        <a:pt x="25" y="115"/>
                        <a:pt x="25" y="116"/>
                        <a:pt x="24" y="117"/>
                      </a:cubicBezTo>
                      <a:cubicBezTo>
                        <a:pt x="23" y="118"/>
                        <a:pt x="22" y="120"/>
                        <a:pt x="20" y="120"/>
                      </a:cubicBezTo>
                      <a:cubicBezTo>
                        <a:pt x="17" y="121"/>
                        <a:pt x="15" y="122"/>
                        <a:pt x="15" y="124"/>
                      </a:cubicBezTo>
                      <a:cubicBezTo>
                        <a:pt x="15" y="126"/>
                        <a:pt x="15" y="127"/>
                        <a:pt x="14" y="128"/>
                      </a:cubicBezTo>
                      <a:cubicBezTo>
                        <a:pt x="12" y="130"/>
                        <a:pt x="8" y="130"/>
                        <a:pt x="5" y="130"/>
                      </a:cubicBezTo>
                      <a:cubicBezTo>
                        <a:pt x="5" y="130"/>
                        <a:pt x="5" y="132"/>
                        <a:pt x="4" y="132"/>
                      </a:cubicBezTo>
                      <a:cubicBezTo>
                        <a:pt x="4" y="134"/>
                        <a:pt x="3" y="136"/>
                        <a:pt x="1" y="137"/>
                      </a:cubicBezTo>
                      <a:cubicBezTo>
                        <a:pt x="1" y="137"/>
                        <a:pt x="1" y="138"/>
                        <a:pt x="1" y="138"/>
                      </a:cubicBezTo>
                      <a:cubicBezTo>
                        <a:pt x="1" y="138"/>
                        <a:pt x="1" y="139"/>
                        <a:pt x="2" y="141"/>
                      </a:cubicBezTo>
                      <a:cubicBezTo>
                        <a:pt x="4" y="143"/>
                        <a:pt x="4" y="146"/>
                        <a:pt x="4" y="147"/>
                      </a:cubicBezTo>
                      <a:cubicBezTo>
                        <a:pt x="4" y="148"/>
                        <a:pt x="4" y="149"/>
                        <a:pt x="4" y="149"/>
                      </a:cubicBezTo>
                      <a:cubicBezTo>
                        <a:pt x="4" y="149"/>
                        <a:pt x="4" y="150"/>
                        <a:pt x="4" y="150"/>
                      </a:cubicBezTo>
                      <a:cubicBezTo>
                        <a:pt x="6" y="153"/>
                        <a:pt x="8" y="158"/>
                        <a:pt x="6" y="163"/>
                      </a:cubicBezTo>
                      <a:cubicBezTo>
                        <a:pt x="4" y="168"/>
                        <a:pt x="3" y="171"/>
                        <a:pt x="2" y="172"/>
                      </a:cubicBezTo>
                      <a:cubicBezTo>
                        <a:pt x="4" y="172"/>
                        <a:pt x="5" y="173"/>
                        <a:pt x="6" y="174"/>
                      </a:cubicBezTo>
                      <a:cubicBezTo>
                        <a:pt x="8" y="175"/>
                        <a:pt x="10" y="176"/>
                        <a:pt x="11" y="176"/>
                      </a:cubicBezTo>
                      <a:cubicBezTo>
                        <a:pt x="11" y="176"/>
                        <a:pt x="12" y="176"/>
                        <a:pt x="12" y="176"/>
                      </a:cubicBezTo>
                      <a:cubicBezTo>
                        <a:pt x="14" y="176"/>
                        <a:pt x="15" y="178"/>
                        <a:pt x="16" y="179"/>
                      </a:cubicBezTo>
                      <a:cubicBezTo>
                        <a:pt x="17" y="179"/>
                        <a:pt x="17" y="180"/>
                        <a:pt x="17" y="180"/>
                      </a:cubicBezTo>
                      <a:cubicBezTo>
                        <a:pt x="18" y="180"/>
                        <a:pt x="19" y="180"/>
                        <a:pt x="19" y="180"/>
                      </a:cubicBezTo>
                      <a:cubicBezTo>
                        <a:pt x="21" y="180"/>
                        <a:pt x="21" y="180"/>
                        <a:pt x="22" y="181"/>
                      </a:cubicBezTo>
                      <a:cubicBezTo>
                        <a:pt x="24" y="182"/>
                        <a:pt x="25" y="183"/>
                        <a:pt x="30" y="183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5" y="182"/>
                        <a:pt x="42" y="180"/>
                        <a:pt x="49" y="178"/>
                      </a:cubicBezTo>
                      <a:cubicBezTo>
                        <a:pt x="55" y="176"/>
                        <a:pt x="62" y="175"/>
                        <a:pt x="66" y="175"/>
                      </a:cubicBezTo>
                      <a:cubicBezTo>
                        <a:pt x="69" y="175"/>
                        <a:pt x="72" y="174"/>
                        <a:pt x="74" y="174"/>
                      </a:cubicBezTo>
                      <a:cubicBezTo>
                        <a:pt x="75" y="173"/>
                        <a:pt x="75" y="173"/>
                        <a:pt x="75" y="173"/>
                      </a:cubicBezTo>
                      <a:cubicBezTo>
                        <a:pt x="76" y="172"/>
                        <a:pt x="76" y="171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8" y="169"/>
                        <a:pt x="79" y="168"/>
                        <a:pt x="80" y="167"/>
                      </a:cubicBezTo>
                      <a:cubicBezTo>
                        <a:pt x="82" y="165"/>
                        <a:pt x="84" y="163"/>
                        <a:pt x="87" y="162"/>
                      </a:cubicBezTo>
                      <a:cubicBezTo>
                        <a:pt x="91" y="159"/>
                        <a:pt x="95" y="157"/>
                        <a:pt x="97" y="154"/>
                      </a:cubicBezTo>
                      <a:cubicBezTo>
                        <a:pt x="98" y="150"/>
                        <a:pt x="102" y="147"/>
                        <a:pt x="106" y="145"/>
                      </a:cubicBezTo>
                      <a:cubicBezTo>
                        <a:pt x="109" y="142"/>
                        <a:pt x="112" y="140"/>
                        <a:pt x="113" y="138"/>
                      </a:cubicBezTo>
                      <a:cubicBezTo>
                        <a:pt x="114" y="136"/>
                        <a:pt x="114" y="135"/>
                        <a:pt x="111" y="131"/>
                      </a:cubicBezTo>
                      <a:cubicBezTo>
                        <a:pt x="109" y="129"/>
                        <a:pt x="105" y="127"/>
                        <a:pt x="102" y="125"/>
                      </a:cubicBezTo>
                      <a:cubicBezTo>
                        <a:pt x="99" y="123"/>
                        <a:pt x="96" y="121"/>
                        <a:pt x="96" y="119"/>
                      </a:cubicBezTo>
                      <a:cubicBezTo>
                        <a:pt x="96" y="118"/>
                        <a:pt x="96" y="118"/>
                        <a:pt x="96" y="117"/>
                      </a:cubicBezTo>
                      <a:cubicBezTo>
                        <a:pt x="97" y="116"/>
                        <a:pt x="99" y="115"/>
                        <a:pt x="100" y="114"/>
                      </a:cubicBezTo>
                      <a:cubicBezTo>
                        <a:pt x="101" y="114"/>
                        <a:pt x="102" y="113"/>
                        <a:pt x="102" y="113"/>
                      </a:cubicBezTo>
                      <a:cubicBezTo>
                        <a:pt x="103" y="113"/>
                        <a:pt x="103" y="113"/>
                        <a:pt x="103" y="112"/>
                      </a:cubicBezTo>
                      <a:cubicBezTo>
                        <a:pt x="103" y="112"/>
                        <a:pt x="102" y="111"/>
                        <a:pt x="101" y="110"/>
                      </a:cubicBezTo>
                      <a:cubicBezTo>
                        <a:pt x="99" y="110"/>
                        <a:pt x="98" y="109"/>
                        <a:pt x="97" y="107"/>
                      </a:cubicBezTo>
                      <a:cubicBezTo>
                        <a:pt x="95" y="105"/>
                        <a:pt x="97" y="102"/>
                        <a:pt x="98" y="101"/>
                      </a:cubicBezTo>
                      <a:cubicBezTo>
                        <a:pt x="98" y="101"/>
                        <a:pt x="97" y="101"/>
                        <a:pt x="97" y="101"/>
                      </a:cubicBezTo>
                      <a:cubicBezTo>
                        <a:pt x="95" y="100"/>
                        <a:pt x="93" y="99"/>
                        <a:pt x="93" y="97"/>
                      </a:cubicBezTo>
                      <a:cubicBezTo>
                        <a:pt x="92" y="95"/>
                        <a:pt x="94" y="94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1"/>
                        <a:pt x="92" y="87"/>
                        <a:pt x="94" y="84"/>
                      </a:cubicBezTo>
                      <a:cubicBezTo>
                        <a:pt x="95" y="82"/>
                        <a:pt x="97" y="82"/>
                        <a:pt x="98" y="81"/>
                      </a:cubicBezTo>
                      <a:cubicBezTo>
                        <a:pt x="98" y="81"/>
                        <a:pt x="98" y="81"/>
                        <a:pt x="99" y="81"/>
                      </a:cubicBezTo>
                      <a:cubicBezTo>
                        <a:pt x="98" y="81"/>
                        <a:pt x="98" y="80"/>
                        <a:pt x="98" y="79"/>
                      </a:cubicBezTo>
                      <a:cubicBezTo>
                        <a:pt x="95" y="74"/>
                        <a:pt x="91" y="68"/>
                        <a:pt x="88" y="64"/>
                      </a:cubicBezTo>
                      <a:cubicBezTo>
                        <a:pt x="88" y="64"/>
                        <a:pt x="88" y="63"/>
                        <a:pt x="87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1"/>
                        <a:pt x="86" y="61"/>
                      </a:cubicBezTo>
                      <a:cubicBezTo>
                        <a:pt x="86" y="60"/>
                        <a:pt x="86" y="60"/>
                        <a:pt x="86" y="59"/>
                      </a:cubicBezTo>
                      <a:cubicBezTo>
                        <a:pt x="87" y="57"/>
                        <a:pt x="89" y="54"/>
                        <a:pt x="91" y="53"/>
                      </a:cubicBezTo>
                      <a:cubicBezTo>
                        <a:pt x="91" y="53"/>
                        <a:pt x="91" y="53"/>
                        <a:pt x="92" y="52"/>
                      </a:cubicBezTo>
                      <a:cubicBezTo>
                        <a:pt x="94" y="51"/>
                        <a:pt x="97" y="47"/>
                        <a:pt x="97" y="46"/>
                      </a:cubicBezTo>
                      <a:cubicBezTo>
                        <a:pt x="97" y="45"/>
                        <a:pt x="92" y="41"/>
                        <a:pt x="90" y="40"/>
                      </a:cubicBezTo>
                      <a:cubicBezTo>
                        <a:pt x="90" y="39"/>
                        <a:pt x="89" y="39"/>
                        <a:pt x="89" y="39"/>
                      </a:cubicBezTo>
                      <a:cubicBezTo>
                        <a:pt x="87" y="39"/>
                        <a:pt x="84" y="38"/>
                        <a:pt x="82" y="35"/>
                      </a:cubicBezTo>
                      <a:cubicBezTo>
                        <a:pt x="82" y="34"/>
                        <a:pt x="81" y="33"/>
                        <a:pt x="81" y="33"/>
                      </a:cubicBezTo>
                      <a:cubicBezTo>
                        <a:pt x="80" y="31"/>
                        <a:pt x="79" y="29"/>
                        <a:pt x="81" y="26"/>
                      </a:cubicBezTo>
                      <a:cubicBezTo>
                        <a:pt x="82" y="25"/>
                        <a:pt x="82" y="23"/>
                        <a:pt x="82" y="22"/>
                      </a:cubicBezTo>
                      <a:cubicBezTo>
                        <a:pt x="82" y="19"/>
                        <a:pt x="84" y="19"/>
                        <a:pt x="85" y="18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7" y="17"/>
                        <a:pt x="87" y="16"/>
                        <a:pt x="87" y="16"/>
                      </a:cubicBezTo>
                      <a:cubicBezTo>
                        <a:pt x="87" y="16"/>
                        <a:pt x="87" y="16"/>
                        <a:pt x="87" y="15"/>
                      </a:cubicBezTo>
                      <a:cubicBezTo>
                        <a:pt x="88" y="15"/>
                        <a:pt x="88" y="14"/>
                        <a:pt x="89" y="13"/>
                      </a:cubicBezTo>
                      <a:cubicBezTo>
                        <a:pt x="89" y="13"/>
                        <a:pt x="89" y="12"/>
                        <a:pt x="89" y="12"/>
                      </a:cubicBezTo>
                      <a:cubicBezTo>
                        <a:pt x="89" y="10"/>
                        <a:pt x="89" y="9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Freeform 1211">
                  <a:extLst>
                    <a:ext uri="{FF2B5EF4-FFF2-40B4-BE49-F238E27FC236}">
                      <a16:creationId xmlns:a16="http://schemas.microsoft.com/office/drawing/2014/main" id="{A5645644-BFD5-4AD0-973C-A4990DC0F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3" y="3211"/>
                  <a:ext cx="137" cy="116"/>
                </a:xfrm>
                <a:custGeom>
                  <a:avLst/>
                  <a:gdLst>
                    <a:gd name="T0" fmla="*/ 98 w 143"/>
                    <a:gd name="T1" fmla="*/ 106 h 121"/>
                    <a:gd name="T2" fmla="*/ 130 w 143"/>
                    <a:gd name="T3" fmla="*/ 107 h 121"/>
                    <a:gd name="T4" fmla="*/ 138 w 143"/>
                    <a:gd name="T5" fmla="*/ 101 h 121"/>
                    <a:gd name="T6" fmla="*/ 130 w 143"/>
                    <a:gd name="T7" fmla="*/ 97 h 121"/>
                    <a:gd name="T8" fmla="*/ 130 w 143"/>
                    <a:gd name="T9" fmla="*/ 91 h 121"/>
                    <a:gd name="T10" fmla="*/ 129 w 143"/>
                    <a:gd name="T11" fmla="*/ 83 h 121"/>
                    <a:gd name="T12" fmla="*/ 132 w 143"/>
                    <a:gd name="T13" fmla="*/ 81 h 121"/>
                    <a:gd name="T14" fmla="*/ 130 w 143"/>
                    <a:gd name="T15" fmla="*/ 74 h 121"/>
                    <a:gd name="T16" fmla="*/ 127 w 143"/>
                    <a:gd name="T17" fmla="*/ 70 h 121"/>
                    <a:gd name="T18" fmla="*/ 121 w 143"/>
                    <a:gd name="T19" fmla="*/ 68 h 121"/>
                    <a:gd name="T20" fmla="*/ 122 w 143"/>
                    <a:gd name="T21" fmla="*/ 64 h 121"/>
                    <a:gd name="T22" fmla="*/ 130 w 143"/>
                    <a:gd name="T23" fmla="*/ 53 h 121"/>
                    <a:gd name="T24" fmla="*/ 131 w 143"/>
                    <a:gd name="T25" fmla="*/ 52 h 121"/>
                    <a:gd name="T26" fmla="*/ 132 w 143"/>
                    <a:gd name="T27" fmla="*/ 51 h 121"/>
                    <a:gd name="T28" fmla="*/ 134 w 143"/>
                    <a:gd name="T29" fmla="*/ 50 h 121"/>
                    <a:gd name="T30" fmla="*/ 136 w 143"/>
                    <a:gd name="T31" fmla="*/ 49 h 121"/>
                    <a:gd name="T32" fmla="*/ 136 w 143"/>
                    <a:gd name="T33" fmla="*/ 49 h 121"/>
                    <a:gd name="T34" fmla="*/ 137 w 143"/>
                    <a:gd name="T35" fmla="*/ 44 h 121"/>
                    <a:gd name="T36" fmla="*/ 142 w 143"/>
                    <a:gd name="T37" fmla="*/ 32 h 121"/>
                    <a:gd name="T38" fmla="*/ 141 w 143"/>
                    <a:gd name="T39" fmla="*/ 31 h 121"/>
                    <a:gd name="T40" fmla="*/ 138 w 143"/>
                    <a:gd name="T41" fmla="*/ 30 h 121"/>
                    <a:gd name="T42" fmla="*/ 127 w 143"/>
                    <a:gd name="T43" fmla="*/ 25 h 121"/>
                    <a:gd name="T44" fmla="*/ 119 w 143"/>
                    <a:gd name="T45" fmla="*/ 24 h 121"/>
                    <a:gd name="T46" fmla="*/ 116 w 143"/>
                    <a:gd name="T47" fmla="*/ 24 h 121"/>
                    <a:gd name="T48" fmla="*/ 111 w 143"/>
                    <a:gd name="T49" fmla="*/ 20 h 121"/>
                    <a:gd name="T50" fmla="*/ 106 w 143"/>
                    <a:gd name="T51" fmla="*/ 17 h 121"/>
                    <a:gd name="T52" fmla="*/ 106 w 143"/>
                    <a:gd name="T53" fmla="*/ 16 h 121"/>
                    <a:gd name="T54" fmla="*/ 102 w 143"/>
                    <a:gd name="T55" fmla="*/ 18 h 121"/>
                    <a:gd name="T56" fmla="*/ 91 w 143"/>
                    <a:gd name="T57" fmla="*/ 9 h 121"/>
                    <a:gd name="T58" fmla="*/ 86 w 143"/>
                    <a:gd name="T59" fmla="*/ 6 h 121"/>
                    <a:gd name="T60" fmla="*/ 79 w 143"/>
                    <a:gd name="T61" fmla="*/ 0 h 121"/>
                    <a:gd name="T62" fmla="*/ 74 w 143"/>
                    <a:gd name="T63" fmla="*/ 8 h 121"/>
                    <a:gd name="T64" fmla="*/ 56 w 143"/>
                    <a:gd name="T65" fmla="*/ 21 h 121"/>
                    <a:gd name="T66" fmla="*/ 37 w 143"/>
                    <a:gd name="T67" fmla="*/ 20 h 121"/>
                    <a:gd name="T68" fmla="*/ 33 w 143"/>
                    <a:gd name="T69" fmla="*/ 22 h 121"/>
                    <a:gd name="T70" fmla="*/ 29 w 143"/>
                    <a:gd name="T71" fmla="*/ 37 h 121"/>
                    <a:gd name="T72" fmla="*/ 18 w 143"/>
                    <a:gd name="T73" fmla="*/ 35 h 121"/>
                    <a:gd name="T74" fmla="*/ 6 w 143"/>
                    <a:gd name="T75" fmla="*/ 35 h 121"/>
                    <a:gd name="T76" fmla="*/ 2 w 143"/>
                    <a:gd name="T77" fmla="*/ 42 h 121"/>
                    <a:gd name="T78" fmla="*/ 16 w 143"/>
                    <a:gd name="T79" fmla="*/ 48 h 121"/>
                    <a:gd name="T80" fmla="*/ 28 w 143"/>
                    <a:gd name="T81" fmla="*/ 52 h 121"/>
                    <a:gd name="T82" fmla="*/ 42 w 143"/>
                    <a:gd name="T83" fmla="*/ 72 h 121"/>
                    <a:gd name="T84" fmla="*/ 41 w 143"/>
                    <a:gd name="T85" fmla="*/ 89 h 121"/>
                    <a:gd name="T86" fmla="*/ 39 w 143"/>
                    <a:gd name="T87" fmla="*/ 111 h 121"/>
                    <a:gd name="T88" fmla="*/ 51 w 143"/>
                    <a:gd name="T89" fmla="*/ 117 h 121"/>
                    <a:gd name="T90" fmla="*/ 60 w 143"/>
                    <a:gd name="T91" fmla="*/ 114 h 121"/>
                    <a:gd name="T92" fmla="*/ 78 w 143"/>
                    <a:gd name="T93" fmla="*/ 120 h 121"/>
                    <a:gd name="T94" fmla="*/ 87 w 143"/>
                    <a:gd name="T95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" h="121">
                      <a:moveTo>
                        <a:pt x="87" y="120"/>
                      </a:moveTo>
                      <a:cubicBezTo>
                        <a:pt x="86" y="117"/>
                        <a:pt x="86" y="115"/>
                        <a:pt x="88" y="112"/>
                      </a:cubicBezTo>
                      <a:cubicBezTo>
                        <a:pt x="89" y="109"/>
                        <a:pt x="93" y="107"/>
                        <a:pt x="98" y="106"/>
                      </a:cubicBezTo>
                      <a:cubicBezTo>
                        <a:pt x="98" y="106"/>
                        <a:pt x="99" y="106"/>
                        <a:pt x="100" y="106"/>
                      </a:cubicBezTo>
                      <a:cubicBezTo>
                        <a:pt x="106" y="106"/>
                        <a:pt x="116" y="109"/>
                        <a:pt x="120" y="111"/>
                      </a:cubicBezTo>
                      <a:cubicBezTo>
                        <a:pt x="122" y="113"/>
                        <a:pt x="126" y="112"/>
                        <a:pt x="130" y="107"/>
                      </a:cubicBezTo>
                      <a:cubicBezTo>
                        <a:pt x="133" y="104"/>
                        <a:pt x="135" y="103"/>
                        <a:pt x="137" y="102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cubicBezTo>
                        <a:pt x="137" y="102"/>
                        <a:pt x="137" y="101"/>
                        <a:pt x="138" y="101"/>
                      </a:cubicBezTo>
                      <a:cubicBezTo>
                        <a:pt x="137" y="101"/>
                        <a:pt x="137" y="101"/>
                        <a:pt x="136" y="101"/>
                      </a:cubicBezTo>
                      <a:cubicBezTo>
                        <a:pt x="136" y="100"/>
                        <a:pt x="135" y="100"/>
                        <a:pt x="134" y="100"/>
                      </a:cubicBezTo>
                      <a:cubicBezTo>
                        <a:pt x="132" y="100"/>
                        <a:pt x="131" y="99"/>
                        <a:pt x="130" y="97"/>
                      </a:cubicBezTo>
                      <a:cubicBezTo>
                        <a:pt x="129" y="96"/>
                        <a:pt x="129" y="94"/>
                        <a:pt x="130" y="92"/>
                      </a:cubicBezTo>
                      <a:cubicBezTo>
                        <a:pt x="131" y="92"/>
                        <a:pt x="131" y="91"/>
                        <a:pt x="131" y="91"/>
                      </a:cubicBezTo>
                      <a:cubicBezTo>
                        <a:pt x="131" y="92"/>
                        <a:pt x="130" y="91"/>
                        <a:pt x="130" y="91"/>
                      </a:cubicBezTo>
                      <a:cubicBezTo>
                        <a:pt x="129" y="90"/>
                        <a:pt x="128" y="90"/>
                        <a:pt x="127" y="88"/>
                      </a:cubicBezTo>
                      <a:cubicBezTo>
                        <a:pt x="127" y="88"/>
                        <a:pt x="126" y="86"/>
                        <a:pt x="127" y="85"/>
                      </a:cubicBezTo>
                      <a:cubicBezTo>
                        <a:pt x="127" y="83"/>
                        <a:pt x="129" y="83"/>
                        <a:pt x="129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1" y="82"/>
                        <a:pt x="131" y="82"/>
                        <a:pt x="131" y="82"/>
                      </a:cubicBezTo>
                      <a:cubicBezTo>
                        <a:pt x="131" y="82"/>
                        <a:pt x="132" y="81"/>
                        <a:pt x="132" y="81"/>
                      </a:cubicBezTo>
                      <a:cubicBezTo>
                        <a:pt x="131" y="80"/>
                        <a:pt x="130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0" y="74"/>
                        <a:pt x="130" y="74"/>
                        <a:pt x="130" y="74"/>
                      </a:cubicBezTo>
                      <a:cubicBezTo>
                        <a:pt x="130" y="73"/>
                        <a:pt x="130" y="73"/>
                        <a:pt x="130" y="72"/>
                      </a:cubicBezTo>
                      <a:cubicBezTo>
                        <a:pt x="129" y="72"/>
                        <a:pt x="128" y="71"/>
                        <a:pt x="128" y="69"/>
                      </a:cubicBezTo>
                      <a:cubicBezTo>
                        <a:pt x="128" y="69"/>
                        <a:pt x="127" y="69"/>
                        <a:pt x="127" y="70"/>
                      </a:cubicBezTo>
                      <a:cubicBezTo>
                        <a:pt x="126" y="71"/>
                        <a:pt x="125" y="72"/>
                        <a:pt x="124" y="72"/>
                      </a:cubicBezTo>
                      <a:cubicBezTo>
                        <a:pt x="123" y="72"/>
                        <a:pt x="122" y="71"/>
                        <a:pt x="121" y="71"/>
                      </a:cubicBezTo>
                      <a:cubicBezTo>
                        <a:pt x="121" y="70"/>
                        <a:pt x="121" y="70"/>
                        <a:pt x="121" y="68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121" y="67"/>
                        <a:pt x="121" y="67"/>
                        <a:pt x="121" y="66"/>
                      </a:cubicBezTo>
                      <a:cubicBezTo>
                        <a:pt x="121" y="65"/>
                        <a:pt x="122" y="65"/>
                        <a:pt x="122" y="64"/>
                      </a:cubicBezTo>
                      <a:cubicBezTo>
                        <a:pt x="123" y="61"/>
                        <a:pt x="125" y="59"/>
                        <a:pt x="127" y="57"/>
                      </a:cubicBezTo>
                      <a:cubicBezTo>
                        <a:pt x="128" y="57"/>
                        <a:pt x="129" y="56"/>
                        <a:pt x="129" y="55"/>
                      </a:cubicBezTo>
                      <a:cubicBezTo>
                        <a:pt x="129" y="54"/>
                        <a:pt x="129" y="54"/>
                        <a:pt x="130" y="53"/>
                      </a:cubicBezTo>
                      <a:cubicBezTo>
                        <a:pt x="130" y="53"/>
                        <a:pt x="130" y="53"/>
                        <a:pt x="130" y="53"/>
                      </a:cubicBezTo>
                      <a:cubicBezTo>
                        <a:pt x="130" y="53"/>
                        <a:pt x="130" y="52"/>
                        <a:pt x="131" y="52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1" y="52"/>
                        <a:pt x="131" y="52"/>
                        <a:pt x="131" y="51"/>
                      </a:cubicBezTo>
                      <a:cubicBezTo>
                        <a:pt x="131" y="51"/>
                        <a:pt x="131" y="51"/>
                        <a:pt x="132" y="51"/>
                      </a:cubicBezTo>
                      <a:cubicBezTo>
                        <a:pt x="132" y="51"/>
                        <a:pt x="132" y="51"/>
                        <a:pt x="132" y="51"/>
                      </a:cubicBezTo>
                      <a:cubicBezTo>
                        <a:pt x="132" y="50"/>
                        <a:pt x="132" y="50"/>
                        <a:pt x="133" y="50"/>
                      </a:cubicBezTo>
                      <a:cubicBezTo>
                        <a:pt x="133" y="50"/>
                        <a:pt x="133" y="50"/>
                        <a:pt x="133" y="50"/>
                      </a:cubicBezTo>
                      <a:cubicBezTo>
                        <a:pt x="133" y="50"/>
                        <a:pt x="134" y="50"/>
                        <a:pt x="134" y="50"/>
                      </a:cubicBezTo>
                      <a:cubicBezTo>
                        <a:pt x="134" y="49"/>
                        <a:pt x="134" y="49"/>
                        <a:pt x="134" y="49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5" y="49"/>
                        <a:pt x="135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8"/>
                        <a:pt x="137" y="47"/>
                        <a:pt x="137" y="46"/>
                      </a:cubicBezTo>
                      <a:cubicBezTo>
                        <a:pt x="137" y="45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3"/>
                        <a:pt x="137" y="43"/>
                        <a:pt x="137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8" y="38"/>
                        <a:pt x="139" y="35"/>
                        <a:pt x="142" y="32"/>
                      </a:cubicBezTo>
                      <a:cubicBezTo>
                        <a:pt x="142" y="32"/>
                        <a:pt x="142" y="32"/>
                        <a:pt x="143" y="31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8" y="30"/>
                        <a:pt x="137" y="29"/>
                        <a:pt x="135" y="29"/>
                      </a:cubicBezTo>
                      <a:cubicBezTo>
                        <a:pt x="132" y="29"/>
                        <a:pt x="129" y="28"/>
                        <a:pt x="127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7" y="25"/>
                        <a:pt x="126" y="25"/>
                        <a:pt x="125" y="25"/>
                      </a:cubicBezTo>
                      <a:cubicBezTo>
                        <a:pt x="125" y="25"/>
                        <a:pt x="125" y="25"/>
                        <a:pt x="125" y="25"/>
                      </a:cubicBezTo>
                      <a:cubicBezTo>
                        <a:pt x="123" y="24"/>
                        <a:pt x="121" y="24"/>
                        <a:pt x="119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8" y="24"/>
                        <a:pt x="117" y="24"/>
                        <a:pt x="117" y="24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4"/>
                        <a:pt x="115" y="24"/>
                        <a:pt x="115" y="24"/>
                      </a:cubicBezTo>
                      <a:cubicBezTo>
                        <a:pt x="113" y="23"/>
                        <a:pt x="113" y="22"/>
                        <a:pt x="112" y="21"/>
                      </a:cubicBezTo>
                      <a:cubicBezTo>
                        <a:pt x="112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08" y="20"/>
                        <a:pt x="106" y="18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5" y="16"/>
                        <a:pt x="105" y="17"/>
                      </a:cubicBezTo>
                      <a:cubicBezTo>
                        <a:pt x="104" y="17"/>
                        <a:pt x="104" y="17"/>
                        <a:pt x="103" y="17"/>
                      </a:cubicBezTo>
                      <a:cubicBezTo>
                        <a:pt x="103" y="17"/>
                        <a:pt x="102" y="18"/>
                        <a:pt x="102" y="18"/>
                      </a:cubicBezTo>
                      <a:cubicBezTo>
                        <a:pt x="100" y="18"/>
                        <a:pt x="98" y="17"/>
                        <a:pt x="97" y="12"/>
                      </a:cubicBezTo>
                      <a:cubicBezTo>
                        <a:pt x="97" y="12"/>
                        <a:pt x="95" y="11"/>
                        <a:pt x="94" y="10"/>
                      </a:cubicBezTo>
                      <a:cubicBezTo>
                        <a:pt x="93" y="10"/>
                        <a:pt x="92" y="10"/>
                        <a:pt x="91" y="9"/>
                      </a:cubicBezTo>
                      <a:cubicBezTo>
                        <a:pt x="90" y="9"/>
                        <a:pt x="89" y="8"/>
                        <a:pt x="88" y="7"/>
                      </a:cubicBezTo>
                      <a:cubicBezTo>
                        <a:pt x="88" y="6"/>
                        <a:pt x="88" y="6"/>
                        <a:pt x="87" y="6"/>
                      </a:cubicBezTo>
                      <a:cubicBezTo>
                        <a:pt x="87" y="6"/>
                        <a:pt x="86" y="6"/>
                        <a:pt x="86" y="6"/>
                      </a:cubicBezTo>
                      <a:cubicBezTo>
                        <a:pt x="83" y="6"/>
                        <a:pt x="81" y="2"/>
                        <a:pt x="81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0"/>
                        <a:pt x="79" y="0"/>
                        <a:pt x="7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7" y="0"/>
                        <a:pt x="76" y="1"/>
                        <a:pt x="75" y="2"/>
                      </a:cubicBezTo>
                      <a:cubicBezTo>
                        <a:pt x="74" y="3"/>
                        <a:pt x="73" y="5"/>
                        <a:pt x="74" y="8"/>
                      </a:cubicBezTo>
                      <a:cubicBezTo>
                        <a:pt x="74" y="10"/>
                        <a:pt x="73" y="13"/>
                        <a:pt x="72" y="14"/>
                      </a:cubicBezTo>
                      <a:cubicBezTo>
                        <a:pt x="70" y="17"/>
                        <a:pt x="65" y="18"/>
                        <a:pt x="60" y="18"/>
                      </a:cubicBezTo>
                      <a:cubicBezTo>
                        <a:pt x="57" y="18"/>
                        <a:pt x="57" y="19"/>
                        <a:pt x="56" y="21"/>
                      </a:cubicBezTo>
                      <a:cubicBezTo>
                        <a:pt x="56" y="23"/>
                        <a:pt x="55" y="24"/>
                        <a:pt x="54" y="26"/>
                      </a:cubicBezTo>
                      <a:cubicBezTo>
                        <a:pt x="53" y="26"/>
                        <a:pt x="52" y="27"/>
                        <a:pt x="50" y="27"/>
                      </a:cubicBezTo>
                      <a:cubicBezTo>
                        <a:pt x="46" y="27"/>
                        <a:pt x="38" y="24"/>
                        <a:pt x="37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20"/>
                        <a:pt x="33" y="20"/>
                        <a:pt x="33" y="21"/>
                      </a:cubicBezTo>
                      <a:cubicBezTo>
                        <a:pt x="33" y="21"/>
                        <a:pt x="33" y="21"/>
                        <a:pt x="33" y="22"/>
                      </a:cubicBezTo>
                      <a:cubicBezTo>
                        <a:pt x="36" y="25"/>
                        <a:pt x="37" y="29"/>
                        <a:pt x="37" y="32"/>
                      </a:cubicBezTo>
                      <a:cubicBezTo>
                        <a:pt x="37" y="34"/>
                        <a:pt x="36" y="36"/>
                        <a:pt x="35" y="37"/>
                      </a:cubicBezTo>
                      <a:cubicBezTo>
                        <a:pt x="33" y="38"/>
                        <a:pt x="31" y="38"/>
                        <a:pt x="29" y="37"/>
                      </a:cubicBezTo>
                      <a:cubicBezTo>
                        <a:pt x="27" y="36"/>
                        <a:pt x="25" y="36"/>
                        <a:pt x="25" y="37"/>
                      </a:cubicBezTo>
                      <a:cubicBezTo>
                        <a:pt x="24" y="37"/>
                        <a:pt x="23" y="38"/>
                        <a:pt x="22" y="38"/>
                      </a:cubicBezTo>
                      <a:cubicBezTo>
                        <a:pt x="20" y="38"/>
                        <a:pt x="19" y="36"/>
                        <a:pt x="18" y="35"/>
                      </a:cubicBezTo>
                      <a:cubicBezTo>
                        <a:pt x="18" y="35"/>
                        <a:pt x="17" y="34"/>
                        <a:pt x="16" y="33"/>
                      </a:cubicBezTo>
                      <a:cubicBezTo>
                        <a:pt x="15" y="33"/>
                        <a:pt x="14" y="33"/>
                        <a:pt x="13" y="34"/>
                      </a:cubicBezTo>
                      <a:cubicBezTo>
                        <a:pt x="11" y="34"/>
                        <a:pt x="9" y="35"/>
                        <a:pt x="6" y="35"/>
                      </a:cubicBezTo>
                      <a:cubicBezTo>
                        <a:pt x="3" y="34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1" y="43"/>
                        <a:pt x="1" y="44"/>
                        <a:pt x="2" y="44"/>
                      </a:cubicBezTo>
                      <a:cubicBezTo>
                        <a:pt x="2" y="44"/>
                        <a:pt x="5" y="45"/>
                        <a:pt x="6" y="45"/>
                      </a:cubicBezTo>
                      <a:cubicBezTo>
                        <a:pt x="9" y="46"/>
                        <a:pt x="13" y="46"/>
                        <a:pt x="16" y="48"/>
                      </a:cubicBezTo>
                      <a:cubicBezTo>
                        <a:pt x="19" y="50"/>
                        <a:pt x="20" y="50"/>
                        <a:pt x="21" y="50"/>
                      </a:cubicBezTo>
                      <a:cubicBezTo>
                        <a:pt x="23" y="50"/>
                        <a:pt x="24" y="50"/>
                        <a:pt x="26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30" y="53"/>
                        <a:pt x="30" y="54"/>
                        <a:pt x="31" y="58"/>
                      </a:cubicBezTo>
                      <a:cubicBezTo>
                        <a:pt x="31" y="61"/>
                        <a:pt x="34" y="64"/>
                        <a:pt x="38" y="65"/>
                      </a:cubicBezTo>
                      <a:cubicBezTo>
                        <a:pt x="43" y="67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5"/>
                      </a:cubicBezTo>
                      <a:cubicBezTo>
                        <a:pt x="43" y="78"/>
                        <a:pt x="43" y="81"/>
                        <a:pt x="42" y="84"/>
                      </a:cubicBezTo>
                      <a:cubicBezTo>
                        <a:pt x="41" y="86"/>
                        <a:pt x="40" y="88"/>
                        <a:pt x="41" y="89"/>
                      </a:cubicBezTo>
                      <a:cubicBezTo>
                        <a:pt x="41" y="93"/>
                        <a:pt x="39" y="104"/>
                        <a:pt x="36" y="110"/>
                      </a:cubicBezTo>
                      <a:cubicBezTo>
                        <a:pt x="37" y="110"/>
                        <a:pt x="38" y="110"/>
                        <a:pt x="38" y="110"/>
                      </a:cubicBezTo>
                      <a:cubicBezTo>
                        <a:pt x="38" y="110"/>
                        <a:pt x="38" y="111"/>
                        <a:pt x="39" y="111"/>
                      </a:cubicBezTo>
                      <a:cubicBezTo>
                        <a:pt x="39" y="111"/>
                        <a:pt x="40" y="111"/>
                        <a:pt x="40" y="112"/>
                      </a:cubicBezTo>
                      <a:cubicBezTo>
                        <a:pt x="41" y="112"/>
                        <a:pt x="43" y="113"/>
                        <a:pt x="45" y="114"/>
                      </a:cubicBezTo>
                      <a:cubicBezTo>
                        <a:pt x="47" y="115"/>
                        <a:pt x="49" y="116"/>
                        <a:pt x="51" y="117"/>
                      </a:cubicBezTo>
                      <a:cubicBezTo>
                        <a:pt x="52" y="117"/>
                        <a:pt x="54" y="118"/>
                        <a:pt x="55" y="118"/>
                      </a:cubicBezTo>
                      <a:cubicBezTo>
                        <a:pt x="56" y="118"/>
                        <a:pt x="57" y="117"/>
                        <a:pt x="57" y="117"/>
                      </a:cubicBezTo>
                      <a:cubicBezTo>
                        <a:pt x="57" y="116"/>
                        <a:pt x="58" y="114"/>
                        <a:pt x="60" y="114"/>
                      </a:cubicBezTo>
                      <a:cubicBezTo>
                        <a:pt x="63" y="114"/>
                        <a:pt x="65" y="117"/>
                        <a:pt x="66" y="117"/>
                      </a:cubicBezTo>
                      <a:cubicBezTo>
                        <a:pt x="67" y="118"/>
                        <a:pt x="71" y="119"/>
                        <a:pt x="74" y="120"/>
                      </a:cubicBezTo>
                      <a:cubicBezTo>
                        <a:pt x="76" y="120"/>
                        <a:pt x="77" y="120"/>
                        <a:pt x="78" y="120"/>
                      </a:cubicBezTo>
                      <a:cubicBezTo>
                        <a:pt x="79" y="121"/>
                        <a:pt x="81" y="121"/>
                        <a:pt x="83" y="121"/>
                      </a:cubicBezTo>
                      <a:cubicBezTo>
                        <a:pt x="84" y="121"/>
                        <a:pt x="84" y="121"/>
                        <a:pt x="85" y="121"/>
                      </a:cubicBezTo>
                      <a:cubicBezTo>
                        <a:pt x="86" y="120"/>
                        <a:pt x="86" y="120"/>
                        <a:pt x="87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Freeform 1212">
                  <a:extLst>
                    <a:ext uri="{FF2B5EF4-FFF2-40B4-BE49-F238E27FC236}">
                      <a16:creationId xmlns:a16="http://schemas.microsoft.com/office/drawing/2014/main" id="{A52170D8-EBAD-47FE-AFA4-B77430E2D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" y="3312"/>
                  <a:ext cx="134" cy="95"/>
                </a:xfrm>
                <a:custGeom>
                  <a:avLst/>
                  <a:gdLst>
                    <a:gd name="T0" fmla="*/ 76 w 139"/>
                    <a:gd name="T1" fmla="*/ 5 h 99"/>
                    <a:gd name="T2" fmla="*/ 46 w 139"/>
                    <a:gd name="T3" fmla="*/ 4 h 99"/>
                    <a:gd name="T4" fmla="*/ 17 w 139"/>
                    <a:gd name="T5" fmla="*/ 1 h 99"/>
                    <a:gd name="T6" fmla="*/ 11 w 139"/>
                    <a:gd name="T7" fmla="*/ 2 h 99"/>
                    <a:gd name="T8" fmla="*/ 0 w 139"/>
                    <a:gd name="T9" fmla="*/ 7 h 99"/>
                    <a:gd name="T10" fmla="*/ 6 w 139"/>
                    <a:gd name="T11" fmla="*/ 20 h 99"/>
                    <a:gd name="T12" fmla="*/ 6 w 139"/>
                    <a:gd name="T13" fmla="*/ 19 h 99"/>
                    <a:gd name="T14" fmla="*/ 8 w 139"/>
                    <a:gd name="T15" fmla="*/ 19 h 99"/>
                    <a:gd name="T16" fmla="*/ 8 w 139"/>
                    <a:gd name="T17" fmla="*/ 18 h 99"/>
                    <a:gd name="T18" fmla="*/ 13 w 139"/>
                    <a:gd name="T19" fmla="*/ 22 h 99"/>
                    <a:gd name="T20" fmla="*/ 20 w 139"/>
                    <a:gd name="T21" fmla="*/ 23 h 99"/>
                    <a:gd name="T22" fmla="*/ 26 w 139"/>
                    <a:gd name="T23" fmla="*/ 21 h 99"/>
                    <a:gd name="T24" fmla="*/ 26 w 139"/>
                    <a:gd name="T25" fmla="*/ 21 h 99"/>
                    <a:gd name="T26" fmla="*/ 31 w 139"/>
                    <a:gd name="T27" fmla="*/ 25 h 99"/>
                    <a:gd name="T28" fmla="*/ 35 w 139"/>
                    <a:gd name="T29" fmla="*/ 27 h 99"/>
                    <a:gd name="T30" fmla="*/ 29 w 139"/>
                    <a:gd name="T31" fmla="*/ 34 h 99"/>
                    <a:gd name="T32" fmla="*/ 27 w 139"/>
                    <a:gd name="T33" fmla="*/ 38 h 99"/>
                    <a:gd name="T34" fmla="*/ 26 w 139"/>
                    <a:gd name="T35" fmla="*/ 51 h 99"/>
                    <a:gd name="T36" fmla="*/ 23 w 139"/>
                    <a:gd name="T37" fmla="*/ 56 h 99"/>
                    <a:gd name="T38" fmla="*/ 22 w 139"/>
                    <a:gd name="T39" fmla="*/ 57 h 99"/>
                    <a:gd name="T40" fmla="*/ 24 w 139"/>
                    <a:gd name="T41" fmla="*/ 67 h 99"/>
                    <a:gd name="T42" fmla="*/ 23 w 139"/>
                    <a:gd name="T43" fmla="*/ 70 h 99"/>
                    <a:gd name="T44" fmla="*/ 24 w 139"/>
                    <a:gd name="T45" fmla="*/ 79 h 99"/>
                    <a:gd name="T46" fmla="*/ 21 w 139"/>
                    <a:gd name="T47" fmla="*/ 84 h 99"/>
                    <a:gd name="T48" fmla="*/ 21 w 139"/>
                    <a:gd name="T49" fmla="*/ 84 h 99"/>
                    <a:gd name="T50" fmla="*/ 21 w 139"/>
                    <a:gd name="T51" fmla="*/ 85 h 99"/>
                    <a:gd name="T52" fmla="*/ 21 w 139"/>
                    <a:gd name="T53" fmla="*/ 85 h 99"/>
                    <a:gd name="T54" fmla="*/ 33 w 139"/>
                    <a:gd name="T55" fmla="*/ 92 h 99"/>
                    <a:gd name="T56" fmla="*/ 40 w 139"/>
                    <a:gd name="T57" fmla="*/ 98 h 99"/>
                    <a:gd name="T58" fmla="*/ 47 w 139"/>
                    <a:gd name="T59" fmla="*/ 94 h 99"/>
                    <a:gd name="T60" fmla="*/ 51 w 139"/>
                    <a:gd name="T61" fmla="*/ 94 h 99"/>
                    <a:gd name="T62" fmla="*/ 66 w 139"/>
                    <a:gd name="T63" fmla="*/ 90 h 99"/>
                    <a:gd name="T64" fmla="*/ 75 w 139"/>
                    <a:gd name="T65" fmla="*/ 90 h 99"/>
                    <a:gd name="T66" fmla="*/ 91 w 139"/>
                    <a:gd name="T67" fmla="*/ 80 h 99"/>
                    <a:gd name="T68" fmla="*/ 93 w 139"/>
                    <a:gd name="T69" fmla="*/ 74 h 99"/>
                    <a:gd name="T70" fmla="*/ 102 w 139"/>
                    <a:gd name="T71" fmla="*/ 65 h 99"/>
                    <a:gd name="T72" fmla="*/ 102 w 139"/>
                    <a:gd name="T73" fmla="*/ 48 h 99"/>
                    <a:gd name="T74" fmla="*/ 111 w 139"/>
                    <a:gd name="T75" fmla="*/ 38 h 99"/>
                    <a:gd name="T76" fmla="*/ 130 w 139"/>
                    <a:gd name="T77" fmla="*/ 27 h 99"/>
                    <a:gd name="T78" fmla="*/ 138 w 139"/>
                    <a:gd name="T79" fmla="*/ 18 h 99"/>
                    <a:gd name="T80" fmla="*/ 134 w 139"/>
                    <a:gd name="T81" fmla="*/ 19 h 99"/>
                    <a:gd name="T82" fmla="*/ 124 w 139"/>
                    <a:gd name="T83" fmla="*/ 17 h 99"/>
                    <a:gd name="T84" fmla="*/ 112 w 139"/>
                    <a:gd name="T85" fmla="*/ 13 h 99"/>
                    <a:gd name="T86" fmla="*/ 106 w 139"/>
                    <a:gd name="T87" fmla="*/ 16 h 99"/>
                    <a:gd name="T88" fmla="*/ 94 w 139"/>
                    <a:gd name="T89" fmla="*/ 11 h 99"/>
                    <a:gd name="T90" fmla="*/ 88 w 139"/>
                    <a:gd name="T91" fmla="*/ 9 h 99"/>
                    <a:gd name="T92" fmla="*/ 83 w 139"/>
                    <a:gd name="T93" fmla="*/ 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9" h="99">
                      <a:moveTo>
                        <a:pt x="83" y="6"/>
                      </a:moveTo>
                      <a:cubicBezTo>
                        <a:pt x="82" y="6"/>
                        <a:pt x="79" y="6"/>
                        <a:pt x="76" y="5"/>
                      </a:cubicBezTo>
                      <a:cubicBezTo>
                        <a:pt x="72" y="4"/>
                        <a:pt x="68" y="4"/>
                        <a:pt x="64" y="4"/>
                      </a:cubicBezTo>
                      <a:cubicBezTo>
                        <a:pt x="61" y="4"/>
                        <a:pt x="54" y="4"/>
                        <a:pt x="46" y="4"/>
                      </a:cubicBezTo>
                      <a:cubicBezTo>
                        <a:pt x="39" y="4"/>
                        <a:pt x="31" y="3"/>
                        <a:pt x="27" y="4"/>
                      </a:cubicBezTo>
                      <a:cubicBezTo>
                        <a:pt x="22" y="4"/>
                        <a:pt x="19" y="2"/>
                        <a:pt x="17" y="1"/>
                      </a:cubicBezTo>
                      <a:cubicBezTo>
                        <a:pt x="16" y="1"/>
                        <a:pt x="15" y="0"/>
                        <a:pt x="13" y="0"/>
                      </a:cubicBezTo>
                      <a:cubicBezTo>
                        <a:pt x="12" y="0"/>
                        <a:pt x="12" y="0"/>
                        <a:pt x="11" y="2"/>
                      </a:cubicBezTo>
                      <a:cubicBezTo>
                        <a:pt x="10" y="3"/>
                        <a:pt x="9" y="6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3" y="11"/>
                      </a:cubicBezTo>
                      <a:cubicBezTo>
                        <a:pt x="6" y="13"/>
                        <a:pt x="6" y="16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9"/>
                        <a:pt x="13" y="22"/>
                      </a:cubicBezTo>
                      <a:cubicBezTo>
                        <a:pt x="13" y="22"/>
                        <a:pt x="15" y="22"/>
                        <a:pt x="16" y="22"/>
                      </a:cubicBezTo>
                      <a:cubicBezTo>
                        <a:pt x="18" y="22"/>
                        <a:pt x="20" y="22"/>
                        <a:pt x="20" y="23"/>
                      </a:cubicBezTo>
                      <a:cubicBezTo>
                        <a:pt x="20" y="23"/>
                        <a:pt x="21" y="22"/>
                        <a:pt x="21" y="22"/>
                      </a:cubicBezTo>
                      <a:cubicBezTo>
                        <a:pt x="22" y="21"/>
                        <a:pt x="24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8" y="21"/>
                        <a:pt x="30" y="22"/>
                        <a:pt x="30" y="23"/>
                      </a:cubicBezTo>
                      <a:cubicBezTo>
                        <a:pt x="31" y="24"/>
                        <a:pt x="31" y="24"/>
                        <a:pt x="31" y="25"/>
                      </a:cubicBezTo>
                      <a:cubicBezTo>
                        <a:pt x="31" y="25"/>
                        <a:pt x="31" y="25"/>
                        <a:pt x="32" y="25"/>
                      </a:cubicBezTo>
                      <a:cubicBezTo>
                        <a:pt x="33" y="25"/>
                        <a:pt x="34" y="26"/>
                        <a:pt x="35" y="27"/>
                      </a:cubicBezTo>
                      <a:cubicBezTo>
                        <a:pt x="35" y="29"/>
                        <a:pt x="34" y="30"/>
                        <a:pt x="33" y="31"/>
                      </a:cubicBezTo>
                      <a:cubicBezTo>
                        <a:pt x="32" y="32"/>
                        <a:pt x="30" y="33"/>
                        <a:pt x="29" y="34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6" y="36"/>
                        <a:pt x="27" y="38"/>
                        <a:pt x="27" y="38"/>
                      </a:cubicBezTo>
                      <a:cubicBezTo>
                        <a:pt x="28" y="41"/>
                        <a:pt x="29" y="45"/>
                        <a:pt x="27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3"/>
                        <a:pt x="27" y="54"/>
                        <a:pt x="26" y="55"/>
                      </a:cubicBezTo>
                      <a:cubicBezTo>
                        <a:pt x="25" y="56"/>
                        <a:pt x="24" y="56"/>
                        <a:pt x="23" y="56"/>
                      </a:cubicBezTo>
                      <a:cubicBezTo>
                        <a:pt x="22" y="56"/>
                        <a:pt x="22" y="56"/>
                        <a:pt x="21" y="57"/>
                      </a:cubicBezTo>
                      <a:cubicBezTo>
                        <a:pt x="21" y="57"/>
                        <a:pt x="21" y="57"/>
                        <a:pt x="22" y="57"/>
                      </a:cubicBezTo>
                      <a:cubicBezTo>
                        <a:pt x="26" y="61"/>
                        <a:pt x="27" y="63"/>
                        <a:pt x="26" y="65"/>
                      </a:cubicBezTo>
                      <a:cubicBezTo>
                        <a:pt x="26" y="66"/>
                        <a:pt x="26" y="67"/>
                        <a:pt x="24" y="67"/>
                      </a:cubicBezTo>
                      <a:cubicBezTo>
                        <a:pt x="23" y="67"/>
                        <a:pt x="22" y="69"/>
                        <a:pt x="22" y="70"/>
                      </a:cubicBezTo>
                      <a:cubicBezTo>
                        <a:pt x="22" y="70"/>
                        <a:pt x="23" y="70"/>
                        <a:pt x="23" y="70"/>
                      </a:cubicBezTo>
                      <a:cubicBezTo>
                        <a:pt x="25" y="72"/>
                        <a:pt x="27" y="74"/>
                        <a:pt x="27" y="76"/>
                      </a:cubicBezTo>
                      <a:cubicBezTo>
                        <a:pt x="27" y="77"/>
                        <a:pt x="26" y="78"/>
                        <a:pt x="24" y="79"/>
                      </a:cubicBezTo>
                      <a:cubicBezTo>
                        <a:pt x="21" y="79"/>
                        <a:pt x="21" y="80"/>
                        <a:pt x="21" y="83"/>
                      </a:cubicBezTo>
                      <a:cubicBezTo>
                        <a:pt x="21" y="83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6" y="85"/>
                        <a:pt x="27" y="86"/>
                      </a:cubicBezTo>
                      <a:cubicBezTo>
                        <a:pt x="30" y="87"/>
                        <a:pt x="31" y="90"/>
                        <a:pt x="33" y="92"/>
                      </a:cubicBezTo>
                      <a:cubicBezTo>
                        <a:pt x="35" y="96"/>
                        <a:pt x="37" y="99"/>
                        <a:pt x="40" y="99"/>
                      </a:cubicBezTo>
                      <a:cubicBezTo>
                        <a:pt x="40" y="99"/>
                        <a:pt x="40" y="98"/>
                        <a:pt x="40" y="98"/>
                      </a:cubicBezTo>
                      <a:cubicBezTo>
                        <a:pt x="40" y="98"/>
                        <a:pt x="40" y="96"/>
                        <a:pt x="41" y="95"/>
                      </a:cubicBezTo>
                      <a:cubicBezTo>
                        <a:pt x="43" y="94"/>
                        <a:pt x="44" y="94"/>
                        <a:pt x="47" y="94"/>
                      </a:cubicBezTo>
                      <a:cubicBezTo>
                        <a:pt x="48" y="94"/>
                        <a:pt x="48" y="95"/>
                        <a:pt x="49" y="95"/>
                      </a:cubicBezTo>
                      <a:cubicBezTo>
                        <a:pt x="50" y="95"/>
                        <a:pt x="50" y="94"/>
                        <a:pt x="51" y="94"/>
                      </a:cubicBezTo>
                      <a:cubicBezTo>
                        <a:pt x="53" y="92"/>
                        <a:pt x="55" y="91"/>
                        <a:pt x="60" y="91"/>
                      </a:cubicBezTo>
                      <a:cubicBezTo>
                        <a:pt x="62" y="91"/>
                        <a:pt x="64" y="90"/>
                        <a:pt x="66" y="90"/>
                      </a:cubicBezTo>
                      <a:cubicBezTo>
                        <a:pt x="69" y="90"/>
                        <a:pt x="72" y="90"/>
                        <a:pt x="74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6" y="90"/>
                        <a:pt x="79" y="90"/>
                        <a:pt x="80" y="87"/>
                      </a:cubicBezTo>
                      <a:cubicBezTo>
                        <a:pt x="81" y="84"/>
                        <a:pt x="86" y="81"/>
                        <a:pt x="91" y="80"/>
                      </a:cubicBezTo>
                      <a:cubicBezTo>
                        <a:pt x="92" y="80"/>
                        <a:pt x="93" y="79"/>
                        <a:pt x="93" y="75"/>
                      </a:cubicBezTo>
                      <a:cubicBezTo>
                        <a:pt x="93" y="75"/>
                        <a:pt x="93" y="74"/>
                        <a:pt x="93" y="74"/>
                      </a:cubicBezTo>
                      <a:cubicBezTo>
                        <a:pt x="93" y="72"/>
                        <a:pt x="96" y="70"/>
                        <a:pt x="99" y="67"/>
                      </a:cubicBezTo>
                      <a:cubicBezTo>
                        <a:pt x="100" y="67"/>
                        <a:pt x="101" y="65"/>
                        <a:pt x="102" y="65"/>
                      </a:cubicBezTo>
                      <a:cubicBezTo>
                        <a:pt x="101" y="65"/>
                        <a:pt x="101" y="64"/>
                        <a:pt x="101" y="63"/>
                      </a:cubicBezTo>
                      <a:cubicBezTo>
                        <a:pt x="100" y="59"/>
                        <a:pt x="98" y="53"/>
                        <a:pt x="102" y="48"/>
                      </a:cubicBezTo>
                      <a:cubicBezTo>
                        <a:pt x="104" y="44"/>
                        <a:pt x="107" y="42"/>
                        <a:pt x="108" y="41"/>
                      </a:cubicBezTo>
                      <a:cubicBezTo>
                        <a:pt x="110" y="39"/>
                        <a:pt x="111" y="39"/>
                        <a:pt x="111" y="38"/>
                      </a:cubicBezTo>
                      <a:cubicBezTo>
                        <a:pt x="111" y="32"/>
                        <a:pt x="119" y="31"/>
                        <a:pt x="123" y="30"/>
                      </a:cubicBezTo>
                      <a:cubicBezTo>
                        <a:pt x="126" y="30"/>
                        <a:pt x="128" y="29"/>
                        <a:pt x="130" y="27"/>
                      </a:cubicBezTo>
                      <a:cubicBezTo>
                        <a:pt x="131" y="26"/>
                        <a:pt x="133" y="25"/>
                        <a:pt x="135" y="24"/>
                      </a:cubicBezTo>
                      <a:cubicBezTo>
                        <a:pt x="137" y="23"/>
                        <a:pt x="139" y="22"/>
                        <a:pt x="138" y="18"/>
                      </a:cubicBezTo>
                      <a:cubicBezTo>
                        <a:pt x="138" y="18"/>
                        <a:pt x="137" y="18"/>
                        <a:pt x="136" y="19"/>
                      </a:cubicBezTo>
                      <a:cubicBezTo>
                        <a:pt x="135" y="19"/>
                        <a:pt x="135" y="19"/>
                        <a:pt x="134" y="19"/>
                      </a:cubicBezTo>
                      <a:cubicBezTo>
                        <a:pt x="132" y="19"/>
                        <a:pt x="130" y="18"/>
                        <a:pt x="128" y="18"/>
                      </a:cubicBezTo>
                      <a:cubicBezTo>
                        <a:pt x="127" y="18"/>
                        <a:pt x="126" y="18"/>
                        <a:pt x="124" y="17"/>
                      </a:cubicBezTo>
                      <a:cubicBezTo>
                        <a:pt x="119" y="17"/>
                        <a:pt x="116" y="16"/>
                        <a:pt x="114" y="14"/>
                      </a:cubicBezTo>
                      <a:cubicBezTo>
                        <a:pt x="113" y="14"/>
                        <a:pt x="112" y="13"/>
                        <a:pt x="112" y="13"/>
                      </a:cubicBezTo>
                      <a:cubicBezTo>
                        <a:pt x="111" y="14"/>
                        <a:pt x="110" y="15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4" y="16"/>
                        <a:pt x="102" y="15"/>
                        <a:pt x="100" y="14"/>
                      </a:cubicBezTo>
                      <a:cubicBezTo>
                        <a:pt x="99" y="13"/>
                        <a:pt x="96" y="12"/>
                        <a:pt x="94" y="11"/>
                      </a:cubicBezTo>
                      <a:cubicBezTo>
                        <a:pt x="92" y="11"/>
                        <a:pt x="90" y="10"/>
                        <a:pt x="89" y="9"/>
                      </a:cubicBezTo>
                      <a:cubicBezTo>
                        <a:pt x="89" y="9"/>
                        <a:pt x="89" y="9"/>
                        <a:pt x="88" y="9"/>
                      </a:cubicBezTo>
                      <a:cubicBezTo>
                        <a:pt x="88" y="8"/>
                        <a:pt x="87" y="8"/>
                        <a:pt x="86" y="7"/>
                      </a:cubicBezTo>
                      <a:cubicBezTo>
                        <a:pt x="85" y="7"/>
                        <a:pt x="84" y="6"/>
                        <a:pt x="8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Freeform 1213">
                  <a:extLst>
                    <a:ext uri="{FF2B5EF4-FFF2-40B4-BE49-F238E27FC236}">
                      <a16:creationId xmlns:a16="http://schemas.microsoft.com/office/drawing/2014/main" id="{C24F8A5C-FE1F-4C94-900F-784421EB6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3270"/>
                  <a:ext cx="31" cy="15"/>
                </a:xfrm>
                <a:custGeom>
                  <a:avLst/>
                  <a:gdLst>
                    <a:gd name="T0" fmla="*/ 33 w 33"/>
                    <a:gd name="T1" fmla="*/ 1 h 16"/>
                    <a:gd name="T2" fmla="*/ 33 w 33"/>
                    <a:gd name="T3" fmla="*/ 0 h 16"/>
                    <a:gd name="T4" fmla="*/ 33 w 33"/>
                    <a:gd name="T5" fmla="*/ 0 h 16"/>
                    <a:gd name="T6" fmla="*/ 32 w 33"/>
                    <a:gd name="T7" fmla="*/ 0 h 16"/>
                    <a:gd name="T8" fmla="*/ 31 w 33"/>
                    <a:gd name="T9" fmla="*/ 1 h 16"/>
                    <a:gd name="T10" fmla="*/ 31 w 33"/>
                    <a:gd name="T11" fmla="*/ 1 h 16"/>
                    <a:gd name="T12" fmla="*/ 30 w 33"/>
                    <a:gd name="T13" fmla="*/ 1 h 16"/>
                    <a:gd name="T14" fmla="*/ 29 w 33"/>
                    <a:gd name="T15" fmla="*/ 2 h 16"/>
                    <a:gd name="T16" fmla="*/ 28 w 33"/>
                    <a:gd name="T17" fmla="*/ 2 h 16"/>
                    <a:gd name="T18" fmla="*/ 25 w 33"/>
                    <a:gd name="T19" fmla="*/ 2 h 16"/>
                    <a:gd name="T20" fmla="*/ 20 w 33"/>
                    <a:gd name="T21" fmla="*/ 4 h 16"/>
                    <a:gd name="T22" fmla="*/ 16 w 33"/>
                    <a:gd name="T23" fmla="*/ 6 h 16"/>
                    <a:gd name="T24" fmla="*/ 11 w 33"/>
                    <a:gd name="T25" fmla="*/ 5 h 16"/>
                    <a:gd name="T26" fmla="*/ 3 w 33"/>
                    <a:gd name="T27" fmla="*/ 3 h 16"/>
                    <a:gd name="T28" fmla="*/ 0 w 33"/>
                    <a:gd name="T29" fmla="*/ 3 h 16"/>
                    <a:gd name="T30" fmla="*/ 0 w 33"/>
                    <a:gd name="T31" fmla="*/ 4 h 16"/>
                    <a:gd name="T32" fmla="*/ 0 w 33"/>
                    <a:gd name="T33" fmla="*/ 5 h 16"/>
                    <a:gd name="T34" fmla="*/ 0 w 33"/>
                    <a:gd name="T35" fmla="*/ 8 h 16"/>
                    <a:gd name="T36" fmla="*/ 0 w 33"/>
                    <a:gd name="T37" fmla="*/ 8 h 16"/>
                    <a:gd name="T38" fmla="*/ 0 w 33"/>
                    <a:gd name="T39" fmla="*/ 11 h 16"/>
                    <a:gd name="T40" fmla="*/ 0 w 33"/>
                    <a:gd name="T41" fmla="*/ 12 h 16"/>
                    <a:gd name="T42" fmla="*/ 0 w 33"/>
                    <a:gd name="T43" fmla="*/ 13 h 16"/>
                    <a:gd name="T44" fmla="*/ 3 w 33"/>
                    <a:gd name="T45" fmla="*/ 13 h 16"/>
                    <a:gd name="T46" fmla="*/ 6 w 33"/>
                    <a:gd name="T47" fmla="*/ 13 h 16"/>
                    <a:gd name="T48" fmla="*/ 9 w 33"/>
                    <a:gd name="T49" fmla="*/ 16 h 16"/>
                    <a:gd name="T50" fmla="*/ 9 w 33"/>
                    <a:gd name="T51" fmla="*/ 16 h 16"/>
                    <a:gd name="T52" fmla="*/ 9 w 33"/>
                    <a:gd name="T53" fmla="*/ 16 h 16"/>
                    <a:gd name="T54" fmla="*/ 10 w 33"/>
                    <a:gd name="T55" fmla="*/ 16 h 16"/>
                    <a:gd name="T56" fmla="*/ 11 w 33"/>
                    <a:gd name="T57" fmla="*/ 16 h 16"/>
                    <a:gd name="T58" fmla="*/ 11 w 33"/>
                    <a:gd name="T59" fmla="*/ 16 h 16"/>
                    <a:gd name="T60" fmla="*/ 12 w 33"/>
                    <a:gd name="T61" fmla="*/ 16 h 16"/>
                    <a:gd name="T62" fmla="*/ 12 w 33"/>
                    <a:gd name="T63" fmla="*/ 16 h 16"/>
                    <a:gd name="T64" fmla="*/ 13 w 33"/>
                    <a:gd name="T65" fmla="*/ 15 h 16"/>
                    <a:gd name="T66" fmla="*/ 13 w 33"/>
                    <a:gd name="T67" fmla="*/ 15 h 16"/>
                    <a:gd name="T68" fmla="*/ 13 w 33"/>
                    <a:gd name="T69" fmla="*/ 15 h 16"/>
                    <a:gd name="T70" fmla="*/ 14 w 33"/>
                    <a:gd name="T71" fmla="*/ 15 h 16"/>
                    <a:gd name="T72" fmla="*/ 14 w 33"/>
                    <a:gd name="T73" fmla="*/ 15 h 16"/>
                    <a:gd name="T74" fmla="*/ 14 w 33"/>
                    <a:gd name="T75" fmla="*/ 15 h 16"/>
                    <a:gd name="T76" fmla="*/ 14 w 33"/>
                    <a:gd name="T77" fmla="*/ 15 h 16"/>
                    <a:gd name="T78" fmla="*/ 14 w 33"/>
                    <a:gd name="T79" fmla="*/ 15 h 16"/>
                    <a:gd name="T80" fmla="*/ 19 w 33"/>
                    <a:gd name="T81" fmla="*/ 15 h 16"/>
                    <a:gd name="T82" fmla="*/ 21 w 33"/>
                    <a:gd name="T83" fmla="*/ 16 h 16"/>
                    <a:gd name="T84" fmla="*/ 25 w 33"/>
                    <a:gd name="T85" fmla="*/ 10 h 16"/>
                    <a:gd name="T86" fmla="*/ 26 w 33"/>
                    <a:gd name="T87" fmla="*/ 9 h 16"/>
                    <a:gd name="T88" fmla="*/ 29 w 33"/>
                    <a:gd name="T89" fmla="*/ 5 h 16"/>
                    <a:gd name="T90" fmla="*/ 29 w 33"/>
                    <a:gd name="T91" fmla="*/ 4 h 16"/>
                    <a:gd name="T92" fmla="*/ 30 w 33"/>
                    <a:gd name="T93" fmla="*/ 4 h 16"/>
                    <a:gd name="T94" fmla="*/ 31 w 33"/>
                    <a:gd name="T95" fmla="*/ 3 h 16"/>
                    <a:gd name="T96" fmla="*/ 32 w 33"/>
                    <a:gd name="T97" fmla="*/ 3 h 16"/>
                    <a:gd name="T98" fmla="*/ 32 w 33"/>
                    <a:gd name="T99" fmla="*/ 2 h 16"/>
                    <a:gd name="T100" fmla="*/ 33 w 33"/>
                    <a:gd name="T101" fmla="*/ 1 h 16"/>
                    <a:gd name="T102" fmla="*/ 33 w 33"/>
                    <a:gd name="T10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" h="16">
                      <a:moveTo>
                        <a:pt x="33" y="1"/>
                      </a:move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5" y="2"/>
                      </a:cubicBezTo>
                      <a:cubicBezTo>
                        <a:pt x="23" y="2"/>
                        <a:pt x="21" y="3"/>
                        <a:pt x="20" y="4"/>
                      </a:cubicBezTo>
                      <a:cubicBezTo>
                        <a:pt x="18" y="5"/>
                        <a:pt x="17" y="6"/>
                        <a:pt x="16" y="6"/>
                      </a:cubicBezTo>
                      <a:cubicBezTo>
                        <a:pt x="15" y="6"/>
                        <a:pt x="13" y="5"/>
                        <a:pt x="11" y="5"/>
                      </a:cubicBezTo>
                      <a:cubicBezTo>
                        <a:pt x="8" y="4"/>
                        <a:pt x="5" y="4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6" y="15"/>
                        <a:pt x="18" y="15"/>
                        <a:pt x="19" y="15"/>
                      </a:cubicBezTo>
                      <a:cubicBezTo>
                        <a:pt x="20" y="15"/>
                        <a:pt x="20" y="16"/>
                        <a:pt x="21" y="16"/>
                      </a:cubicBezTo>
                      <a:cubicBezTo>
                        <a:pt x="21" y="14"/>
                        <a:pt x="23" y="11"/>
                        <a:pt x="25" y="10"/>
                      </a:cubicBezTo>
                      <a:cubicBezTo>
                        <a:pt x="25" y="10"/>
                        <a:pt x="26" y="10"/>
                        <a:pt x="26" y="9"/>
                      </a:cubicBezTo>
                      <a:cubicBezTo>
                        <a:pt x="26" y="8"/>
                        <a:pt x="26" y="5"/>
                        <a:pt x="29" y="5"/>
                      </a:cubicBezTo>
                      <a:cubicBezTo>
                        <a:pt x="29" y="5"/>
                        <a:pt x="29" y="5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Freeform 1214">
                  <a:extLst>
                    <a:ext uri="{FF2B5EF4-FFF2-40B4-BE49-F238E27FC236}">
                      <a16:creationId xmlns:a16="http://schemas.microsoft.com/office/drawing/2014/main" id="{7DA1F7B2-DB8E-46F5-B5E1-DEF66C2A7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3338"/>
                  <a:ext cx="64" cy="62"/>
                </a:xfrm>
                <a:custGeom>
                  <a:avLst/>
                  <a:gdLst>
                    <a:gd name="T0" fmla="*/ 66 w 67"/>
                    <a:gd name="T1" fmla="*/ 0 h 65"/>
                    <a:gd name="T2" fmla="*/ 65 w 67"/>
                    <a:gd name="T3" fmla="*/ 1 h 65"/>
                    <a:gd name="T4" fmla="*/ 59 w 67"/>
                    <a:gd name="T5" fmla="*/ 5 h 65"/>
                    <a:gd name="T6" fmla="*/ 48 w 67"/>
                    <a:gd name="T7" fmla="*/ 4 h 65"/>
                    <a:gd name="T8" fmla="*/ 41 w 67"/>
                    <a:gd name="T9" fmla="*/ 3 h 65"/>
                    <a:gd name="T10" fmla="*/ 38 w 67"/>
                    <a:gd name="T11" fmla="*/ 3 h 65"/>
                    <a:gd name="T12" fmla="*/ 35 w 67"/>
                    <a:gd name="T13" fmla="*/ 3 h 65"/>
                    <a:gd name="T14" fmla="*/ 33 w 67"/>
                    <a:gd name="T15" fmla="*/ 3 h 65"/>
                    <a:gd name="T16" fmla="*/ 32 w 67"/>
                    <a:gd name="T17" fmla="*/ 3 h 65"/>
                    <a:gd name="T18" fmla="*/ 31 w 67"/>
                    <a:gd name="T19" fmla="*/ 4 h 65"/>
                    <a:gd name="T20" fmla="*/ 30 w 67"/>
                    <a:gd name="T21" fmla="*/ 5 h 65"/>
                    <a:gd name="T22" fmla="*/ 28 w 67"/>
                    <a:gd name="T23" fmla="*/ 6 h 65"/>
                    <a:gd name="T24" fmla="*/ 27 w 67"/>
                    <a:gd name="T25" fmla="*/ 7 h 65"/>
                    <a:gd name="T26" fmla="*/ 25 w 67"/>
                    <a:gd name="T27" fmla="*/ 8 h 65"/>
                    <a:gd name="T28" fmla="*/ 23 w 67"/>
                    <a:gd name="T29" fmla="*/ 8 h 65"/>
                    <a:gd name="T30" fmla="*/ 21 w 67"/>
                    <a:gd name="T31" fmla="*/ 9 h 65"/>
                    <a:gd name="T32" fmla="*/ 20 w 67"/>
                    <a:gd name="T33" fmla="*/ 9 h 65"/>
                    <a:gd name="T34" fmla="*/ 15 w 67"/>
                    <a:gd name="T35" fmla="*/ 12 h 65"/>
                    <a:gd name="T36" fmla="*/ 14 w 67"/>
                    <a:gd name="T37" fmla="*/ 12 h 65"/>
                    <a:gd name="T38" fmla="*/ 11 w 67"/>
                    <a:gd name="T39" fmla="*/ 12 h 65"/>
                    <a:gd name="T40" fmla="*/ 9 w 67"/>
                    <a:gd name="T41" fmla="*/ 12 h 65"/>
                    <a:gd name="T42" fmla="*/ 8 w 67"/>
                    <a:gd name="T43" fmla="*/ 14 h 65"/>
                    <a:gd name="T44" fmla="*/ 7 w 67"/>
                    <a:gd name="T45" fmla="*/ 16 h 65"/>
                    <a:gd name="T46" fmla="*/ 5 w 67"/>
                    <a:gd name="T47" fmla="*/ 19 h 65"/>
                    <a:gd name="T48" fmla="*/ 2 w 67"/>
                    <a:gd name="T49" fmla="*/ 23 h 65"/>
                    <a:gd name="T50" fmla="*/ 1 w 67"/>
                    <a:gd name="T51" fmla="*/ 24 h 65"/>
                    <a:gd name="T52" fmla="*/ 1 w 67"/>
                    <a:gd name="T53" fmla="*/ 25 h 65"/>
                    <a:gd name="T54" fmla="*/ 0 w 67"/>
                    <a:gd name="T55" fmla="*/ 26 h 65"/>
                    <a:gd name="T56" fmla="*/ 6 w 67"/>
                    <a:gd name="T57" fmla="*/ 38 h 65"/>
                    <a:gd name="T58" fmla="*/ 11 w 67"/>
                    <a:gd name="T59" fmla="*/ 39 h 65"/>
                    <a:gd name="T60" fmla="*/ 25 w 67"/>
                    <a:gd name="T61" fmla="*/ 44 h 65"/>
                    <a:gd name="T62" fmla="*/ 19 w 67"/>
                    <a:gd name="T63" fmla="*/ 46 h 65"/>
                    <a:gd name="T64" fmla="*/ 11 w 67"/>
                    <a:gd name="T65" fmla="*/ 47 h 65"/>
                    <a:gd name="T66" fmla="*/ 15 w 67"/>
                    <a:gd name="T67" fmla="*/ 55 h 65"/>
                    <a:gd name="T68" fmla="*/ 19 w 67"/>
                    <a:gd name="T69" fmla="*/ 60 h 65"/>
                    <a:gd name="T70" fmla="*/ 28 w 67"/>
                    <a:gd name="T71" fmla="*/ 65 h 65"/>
                    <a:gd name="T72" fmla="*/ 26 w 67"/>
                    <a:gd name="T73" fmla="*/ 55 h 65"/>
                    <a:gd name="T74" fmla="*/ 30 w 67"/>
                    <a:gd name="T75" fmla="*/ 54 h 65"/>
                    <a:gd name="T76" fmla="*/ 34 w 67"/>
                    <a:gd name="T77" fmla="*/ 54 h 65"/>
                    <a:gd name="T78" fmla="*/ 30 w 67"/>
                    <a:gd name="T79" fmla="*/ 53 h 65"/>
                    <a:gd name="T80" fmla="*/ 27 w 67"/>
                    <a:gd name="T81" fmla="*/ 48 h 65"/>
                    <a:gd name="T82" fmla="*/ 39 w 67"/>
                    <a:gd name="T83" fmla="*/ 47 h 65"/>
                    <a:gd name="T84" fmla="*/ 41 w 67"/>
                    <a:gd name="T85" fmla="*/ 43 h 65"/>
                    <a:gd name="T86" fmla="*/ 34 w 67"/>
                    <a:gd name="T87" fmla="*/ 41 h 65"/>
                    <a:gd name="T88" fmla="*/ 28 w 67"/>
                    <a:gd name="T89" fmla="*/ 40 h 65"/>
                    <a:gd name="T90" fmla="*/ 29 w 67"/>
                    <a:gd name="T91" fmla="*/ 34 h 65"/>
                    <a:gd name="T92" fmla="*/ 26 w 67"/>
                    <a:gd name="T93" fmla="*/ 26 h 65"/>
                    <a:gd name="T94" fmla="*/ 21 w 67"/>
                    <a:gd name="T95" fmla="*/ 16 h 65"/>
                    <a:gd name="T96" fmla="*/ 31 w 67"/>
                    <a:gd name="T97" fmla="*/ 16 h 65"/>
                    <a:gd name="T98" fmla="*/ 37 w 67"/>
                    <a:gd name="T99" fmla="*/ 16 h 65"/>
                    <a:gd name="T100" fmla="*/ 43 w 67"/>
                    <a:gd name="T101" fmla="*/ 7 h 65"/>
                    <a:gd name="T102" fmla="*/ 48 w 67"/>
                    <a:gd name="T103" fmla="*/ 10 h 65"/>
                    <a:gd name="T104" fmla="*/ 56 w 67"/>
                    <a:gd name="T105" fmla="*/ 6 h 65"/>
                    <a:gd name="T106" fmla="*/ 63 w 67"/>
                    <a:gd name="T107" fmla="*/ 9 h 65"/>
                    <a:gd name="T108" fmla="*/ 64 w 67"/>
                    <a:gd name="T109" fmla="*/ 8 h 65"/>
                    <a:gd name="T110" fmla="*/ 66 w 67"/>
                    <a:gd name="T111" fmla="*/ 4 h 65"/>
                    <a:gd name="T112" fmla="*/ 67 w 67"/>
                    <a:gd name="T113" fmla="*/ 1 h 65"/>
                    <a:gd name="T114" fmla="*/ 67 w 67"/>
                    <a:gd name="T11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" h="65">
                      <a:moveTo>
                        <a:pt x="67" y="0"/>
                      </a:moveTo>
                      <a:cubicBezTo>
                        <a:pt x="67" y="0"/>
                        <a:pt x="66" y="0"/>
                        <a:pt x="66" y="0"/>
                      </a:cubicBezTo>
                      <a:cubicBezTo>
                        <a:pt x="66" y="0"/>
                        <a:pt x="66" y="1"/>
                        <a:pt x="66" y="1"/>
                      </a:cubicBezTo>
                      <a:cubicBezTo>
                        <a:pt x="66" y="1"/>
                        <a:pt x="65" y="1"/>
                        <a:pt x="65" y="1"/>
                      </a:cubicBezTo>
                      <a:cubicBezTo>
                        <a:pt x="65" y="2"/>
                        <a:pt x="65" y="2"/>
                        <a:pt x="65" y="3"/>
                      </a:cubicBezTo>
                      <a:cubicBezTo>
                        <a:pt x="63" y="5"/>
                        <a:pt x="60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1" y="5"/>
                        <a:pt x="48" y="4"/>
                      </a:cubicBezTo>
                      <a:cubicBezTo>
                        <a:pt x="47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1" y="3"/>
                      </a:cubicBezTo>
                      <a:cubicBezTo>
                        <a:pt x="40" y="3"/>
                        <a:pt x="39" y="3"/>
                        <a:pt x="39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7" y="3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9"/>
                        <a:pt x="20" y="9"/>
                        <a:pt x="20" y="9"/>
                      </a:cubicBezTo>
                      <a:cubicBezTo>
                        <a:pt x="20" y="10"/>
                        <a:pt x="18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1"/>
                        <a:pt x="4" y="23"/>
                        <a:pt x="2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8"/>
                        <a:pt x="7" y="33"/>
                        <a:pt x="6" y="38"/>
                      </a:cubicBezTo>
                      <a:cubicBezTo>
                        <a:pt x="6" y="38"/>
                        <a:pt x="6" y="39"/>
                        <a:pt x="7" y="39"/>
                      </a:cubicBezTo>
                      <a:cubicBezTo>
                        <a:pt x="8" y="40"/>
                        <a:pt x="10" y="40"/>
                        <a:pt x="11" y="39"/>
                      </a:cubicBezTo>
                      <a:cubicBezTo>
                        <a:pt x="12" y="38"/>
                        <a:pt x="13" y="37"/>
                        <a:pt x="15" y="37"/>
                      </a:cubicBezTo>
                      <a:cubicBezTo>
                        <a:pt x="19" y="37"/>
                        <a:pt x="25" y="41"/>
                        <a:pt x="25" y="44"/>
                      </a:cubicBezTo>
                      <a:cubicBezTo>
                        <a:pt x="25" y="45"/>
                        <a:pt x="24" y="46"/>
                        <a:pt x="22" y="46"/>
                      </a:cubicBezTo>
                      <a:cubicBezTo>
                        <a:pt x="21" y="46"/>
                        <a:pt x="20" y="46"/>
                        <a:pt x="19" y="46"/>
                      </a:cubicBezTo>
                      <a:cubicBezTo>
                        <a:pt x="16" y="46"/>
                        <a:pt x="13" y="45"/>
                        <a:pt x="12" y="46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2" y="48"/>
                        <a:pt x="13" y="49"/>
                      </a:cubicBezTo>
                      <a:cubicBezTo>
                        <a:pt x="14" y="50"/>
                        <a:pt x="16" y="52"/>
                        <a:pt x="15" y="55"/>
                      </a:cubicBezTo>
                      <a:cubicBezTo>
                        <a:pt x="15" y="56"/>
                        <a:pt x="15" y="57"/>
                        <a:pt x="16" y="58"/>
                      </a:cubicBezTo>
                      <a:cubicBezTo>
                        <a:pt x="17" y="59"/>
                        <a:pt x="18" y="60"/>
                        <a:pt x="19" y="60"/>
                      </a:cubicBezTo>
                      <a:cubicBezTo>
                        <a:pt x="21" y="60"/>
                        <a:pt x="24" y="62"/>
                        <a:pt x="26" y="63"/>
                      </a:cubicBezTo>
                      <a:cubicBezTo>
                        <a:pt x="26" y="64"/>
                        <a:pt x="27" y="64"/>
                        <a:pt x="28" y="65"/>
                      </a:cubicBezTo>
                      <a:cubicBezTo>
                        <a:pt x="27" y="64"/>
                        <a:pt x="27" y="62"/>
                        <a:pt x="26" y="61"/>
                      </a:cubicBezTo>
                      <a:cubicBezTo>
                        <a:pt x="25" y="58"/>
                        <a:pt x="25" y="56"/>
                        <a:pt x="26" y="55"/>
                      </a:cubicBezTo>
                      <a:cubicBezTo>
                        <a:pt x="26" y="54"/>
                        <a:pt x="27" y="53"/>
                        <a:pt x="28" y="53"/>
                      </a:cubicBezTo>
                      <a:cubicBezTo>
                        <a:pt x="29" y="53"/>
                        <a:pt x="29" y="54"/>
                        <a:pt x="30" y="54"/>
                      </a:cubicBezTo>
                      <a:cubicBezTo>
                        <a:pt x="31" y="54"/>
                        <a:pt x="32" y="54"/>
                        <a:pt x="33" y="54"/>
                      </a:cubicBezTo>
                      <a:cubicBezTo>
                        <a:pt x="33" y="54"/>
                        <a:pt x="33" y="54"/>
                        <a:pt x="34" y="54"/>
                      </a:cubicBezTo>
                      <a:cubicBezTo>
                        <a:pt x="34" y="54"/>
                        <a:pt x="32" y="53"/>
                        <a:pt x="30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3"/>
                        <a:pt x="27" y="52"/>
                        <a:pt x="27" y="51"/>
                      </a:cubicBezTo>
                      <a:cubicBezTo>
                        <a:pt x="26" y="51"/>
                        <a:pt x="26" y="49"/>
                        <a:pt x="27" y="48"/>
                      </a:cubicBezTo>
                      <a:cubicBezTo>
                        <a:pt x="28" y="46"/>
                        <a:pt x="32" y="45"/>
                        <a:pt x="35" y="47"/>
                      </a:cubicBezTo>
                      <a:cubicBezTo>
                        <a:pt x="37" y="48"/>
                        <a:pt x="38" y="48"/>
                        <a:pt x="39" y="47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5"/>
                        <a:pt x="42" y="44"/>
                        <a:pt x="41" y="43"/>
                      </a:cubicBezTo>
                      <a:cubicBezTo>
                        <a:pt x="41" y="42"/>
                        <a:pt x="40" y="41"/>
                        <a:pt x="38" y="41"/>
                      </a:cubicBezTo>
                      <a:cubicBezTo>
                        <a:pt x="36" y="40"/>
                        <a:pt x="35" y="40"/>
                        <a:pt x="34" y="41"/>
                      </a:cubicBezTo>
                      <a:cubicBezTo>
                        <a:pt x="34" y="42"/>
                        <a:pt x="33" y="42"/>
                        <a:pt x="31" y="42"/>
                      </a:cubicBezTo>
                      <a:cubicBezTo>
                        <a:pt x="30" y="42"/>
                        <a:pt x="29" y="41"/>
                        <a:pt x="28" y="40"/>
                      </a:cubicBezTo>
                      <a:cubicBezTo>
                        <a:pt x="27" y="39"/>
                        <a:pt x="26" y="38"/>
                        <a:pt x="26" y="36"/>
                      </a:cubicBezTo>
                      <a:cubicBezTo>
                        <a:pt x="26" y="35"/>
                        <a:pt x="28" y="34"/>
                        <a:pt x="29" y="34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31" y="31"/>
                        <a:pt x="28" y="28"/>
                        <a:pt x="26" y="26"/>
                      </a:cubicBezTo>
                      <a:cubicBezTo>
                        <a:pt x="24" y="24"/>
                        <a:pt x="23" y="23"/>
                        <a:pt x="22" y="21"/>
                      </a:cubicBezTo>
                      <a:cubicBezTo>
                        <a:pt x="20" y="19"/>
                        <a:pt x="21" y="17"/>
                        <a:pt x="21" y="16"/>
                      </a:cubicBezTo>
                      <a:cubicBezTo>
                        <a:pt x="22" y="15"/>
                        <a:pt x="24" y="14"/>
                        <a:pt x="27" y="14"/>
                      </a:cubicBezTo>
                      <a:cubicBezTo>
                        <a:pt x="29" y="14"/>
                        <a:pt x="30" y="15"/>
                        <a:pt x="31" y="16"/>
                      </a:cubicBezTo>
                      <a:cubicBezTo>
                        <a:pt x="32" y="17"/>
                        <a:pt x="35" y="18"/>
                        <a:pt x="37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4"/>
                        <a:pt x="35" y="10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6" y="7"/>
                        <a:pt x="47" y="9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9"/>
                      </a:cubicBezTo>
                      <a:cubicBezTo>
                        <a:pt x="50" y="8"/>
                        <a:pt x="52" y="6"/>
                        <a:pt x="56" y="6"/>
                      </a:cubicBezTo>
                      <a:cubicBezTo>
                        <a:pt x="59" y="6"/>
                        <a:pt x="61" y="7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6"/>
                        <a:pt x="65" y="5"/>
                        <a:pt x="66" y="4"/>
                      </a:cubicBezTo>
                      <a:cubicBezTo>
                        <a:pt x="67" y="3"/>
                        <a:pt x="67" y="3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Freeform 1215">
                  <a:extLst>
                    <a:ext uri="{FF2B5EF4-FFF2-40B4-BE49-F238E27FC236}">
                      <a16:creationId xmlns:a16="http://schemas.microsoft.com/office/drawing/2014/main" id="{A98A484B-C1A7-4DFC-A1B2-255D2802D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3" y="3161"/>
                  <a:ext cx="43" cy="40"/>
                </a:xfrm>
                <a:custGeom>
                  <a:avLst/>
                  <a:gdLst>
                    <a:gd name="T0" fmla="*/ 20 w 45"/>
                    <a:gd name="T1" fmla="*/ 1 h 42"/>
                    <a:gd name="T2" fmla="*/ 15 w 45"/>
                    <a:gd name="T3" fmla="*/ 3 h 42"/>
                    <a:gd name="T4" fmla="*/ 7 w 45"/>
                    <a:gd name="T5" fmla="*/ 3 h 42"/>
                    <a:gd name="T6" fmla="*/ 3 w 45"/>
                    <a:gd name="T7" fmla="*/ 3 h 42"/>
                    <a:gd name="T8" fmla="*/ 4 w 45"/>
                    <a:gd name="T9" fmla="*/ 3 h 42"/>
                    <a:gd name="T10" fmla="*/ 5 w 45"/>
                    <a:gd name="T11" fmla="*/ 11 h 42"/>
                    <a:gd name="T12" fmla="*/ 4 w 45"/>
                    <a:gd name="T13" fmla="*/ 12 h 42"/>
                    <a:gd name="T14" fmla="*/ 6 w 45"/>
                    <a:gd name="T15" fmla="*/ 14 h 42"/>
                    <a:gd name="T16" fmla="*/ 10 w 45"/>
                    <a:gd name="T17" fmla="*/ 16 h 42"/>
                    <a:gd name="T18" fmla="*/ 12 w 45"/>
                    <a:gd name="T19" fmla="*/ 20 h 42"/>
                    <a:gd name="T20" fmla="*/ 10 w 45"/>
                    <a:gd name="T21" fmla="*/ 24 h 42"/>
                    <a:gd name="T22" fmla="*/ 8 w 45"/>
                    <a:gd name="T23" fmla="*/ 27 h 42"/>
                    <a:gd name="T24" fmla="*/ 2 w 45"/>
                    <a:gd name="T25" fmla="*/ 34 h 42"/>
                    <a:gd name="T26" fmla="*/ 0 w 45"/>
                    <a:gd name="T27" fmla="*/ 35 h 42"/>
                    <a:gd name="T28" fmla="*/ 1 w 45"/>
                    <a:gd name="T29" fmla="*/ 37 h 42"/>
                    <a:gd name="T30" fmla="*/ 9 w 45"/>
                    <a:gd name="T31" fmla="*/ 42 h 42"/>
                    <a:gd name="T32" fmla="*/ 27 w 45"/>
                    <a:gd name="T33" fmla="*/ 34 h 42"/>
                    <a:gd name="T34" fmla="*/ 34 w 45"/>
                    <a:gd name="T35" fmla="*/ 31 h 42"/>
                    <a:gd name="T36" fmla="*/ 37 w 45"/>
                    <a:gd name="T37" fmla="*/ 31 h 42"/>
                    <a:gd name="T38" fmla="*/ 39 w 45"/>
                    <a:gd name="T39" fmla="*/ 32 h 42"/>
                    <a:gd name="T40" fmla="*/ 39 w 45"/>
                    <a:gd name="T41" fmla="*/ 32 h 42"/>
                    <a:gd name="T42" fmla="*/ 42 w 45"/>
                    <a:gd name="T43" fmla="*/ 31 h 42"/>
                    <a:gd name="T44" fmla="*/ 41 w 45"/>
                    <a:gd name="T45" fmla="*/ 7 h 42"/>
                    <a:gd name="T46" fmla="*/ 40 w 45"/>
                    <a:gd name="T47" fmla="*/ 6 h 42"/>
                    <a:gd name="T48" fmla="*/ 39 w 45"/>
                    <a:gd name="T49" fmla="*/ 5 h 42"/>
                    <a:gd name="T50" fmla="*/ 39 w 45"/>
                    <a:gd name="T51" fmla="*/ 4 h 42"/>
                    <a:gd name="T52" fmla="*/ 37 w 45"/>
                    <a:gd name="T53" fmla="*/ 3 h 42"/>
                    <a:gd name="T54" fmla="*/ 35 w 45"/>
                    <a:gd name="T55" fmla="*/ 1 h 42"/>
                    <a:gd name="T56" fmla="*/ 34 w 45"/>
                    <a:gd name="T57" fmla="*/ 4 h 42"/>
                    <a:gd name="T58" fmla="*/ 31 w 45"/>
                    <a:gd name="T59" fmla="*/ 7 h 42"/>
                    <a:gd name="T60" fmla="*/ 27 w 45"/>
                    <a:gd name="T61" fmla="*/ 5 h 42"/>
                    <a:gd name="T62" fmla="*/ 25 w 45"/>
                    <a:gd name="T63" fmla="*/ 4 h 42"/>
                    <a:gd name="T64" fmla="*/ 22 w 45"/>
                    <a:gd name="T65" fmla="*/ 2 h 42"/>
                    <a:gd name="T66" fmla="*/ 22 w 45"/>
                    <a:gd name="T67" fmla="*/ 0 h 42"/>
                    <a:gd name="T68" fmla="*/ 22 w 45"/>
                    <a:gd name="T69" fmla="*/ 0 h 42"/>
                    <a:gd name="T70" fmla="*/ 20 w 45"/>
                    <a:gd name="T71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42">
                      <a:moveTo>
                        <a:pt x="20" y="1"/>
                      </a:moveTo>
                      <a:cubicBezTo>
                        <a:pt x="18" y="1"/>
                        <a:pt x="17" y="2"/>
                        <a:pt x="15" y="3"/>
                      </a:cubicBezTo>
                      <a:cubicBezTo>
                        <a:pt x="13" y="4"/>
                        <a:pt x="10" y="4"/>
                        <a:pt x="7" y="3"/>
                      </a:cubicBezTo>
                      <a:cubicBezTo>
                        <a:pt x="6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5"/>
                        <a:pt x="8" y="7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3"/>
                        <a:pt x="6" y="14"/>
                      </a:cubicBezTo>
                      <a:cubicBezTo>
                        <a:pt x="7" y="14"/>
                        <a:pt x="8" y="15"/>
                        <a:pt x="10" y="16"/>
                      </a:cubicBezTo>
                      <a:cubicBezTo>
                        <a:pt x="11" y="17"/>
                        <a:pt x="12" y="19"/>
                        <a:pt x="12" y="20"/>
                      </a:cubicBezTo>
                      <a:cubicBezTo>
                        <a:pt x="12" y="22"/>
                        <a:pt x="11" y="23"/>
                        <a:pt x="10" y="24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31"/>
                        <a:pt x="4" y="33"/>
                        <a:pt x="2" y="34"/>
                      </a:cubicBezTo>
                      <a:cubicBezTo>
                        <a:pt x="1" y="34"/>
                        <a:pt x="0" y="35"/>
                        <a:pt x="0" y="35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2" y="39"/>
                        <a:pt x="6" y="42"/>
                        <a:pt x="9" y="42"/>
                      </a:cubicBezTo>
                      <a:cubicBezTo>
                        <a:pt x="13" y="42"/>
                        <a:pt x="22" y="39"/>
                        <a:pt x="27" y="34"/>
                      </a:cubicBezTo>
                      <a:cubicBezTo>
                        <a:pt x="30" y="32"/>
                        <a:pt x="32" y="31"/>
                        <a:pt x="34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1"/>
                        <a:pt x="38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2"/>
                        <a:pt x="41" y="31"/>
                        <a:pt x="42" y="31"/>
                      </a:cubicBezTo>
                      <a:cubicBezTo>
                        <a:pt x="45" y="29"/>
                        <a:pt x="43" y="12"/>
                        <a:pt x="41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5"/>
                        <a:pt x="40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4" y="2"/>
                        <a:pt x="34" y="4"/>
                      </a:cubicBezTo>
                      <a:cubicBezTo>
                        <a:pt x="34" y="6"/>
                        <a:pt x="32" y="7"/>
                        <a:pt x="31" y="7"/>
                      </a:cubicBezTo>
                      <a:cubicBezTo>
                        <a:pt x="30" y="7"/>
                        <a:pt x="28" y="6"/>
                        <a:pt x="27" y="5"/>
                      </a:cubicBezTo>
                      <a:cubicBezTo>
                        <a:pt x="26" y="5"/>
                        <a:pt x="25" y="4"/>
                        <a:pt x="25" y="4"/>
                      </a:cubicBezTo>
                      <a:cubicBezTo>
                        <a:pt x="23" y="4"/>
                        <a:pt x="22" y="3"/>
                        <a:pt x="22" y="2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 1216">
                  <a:extLst>
                    <a:ext uri="{FF2B5EF4-FFF2-40B4-BE49-F238E27FC236}">
                      <a16:creationId xmlns:a16="http://schemas.microsoft.com/office/drawing/2014/main" id="{92726514-2515-48BA-9866-7EE07C0E3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" y="3148"/>
                  <a:ext cx="23" cy="15"/>
                </a:xfrm>
                <a:custGeom>
                  <a:avLst/>
                  <a:gdLst>
                    <a:gd name="T0" fmla="*/ 24 w 24"/>
                    <a:gd name="T1" fmla="*/ 11 h 15"/>
                    <a:gd name="T2" fmla="*/ 24 w 24"/>
                    <a:gd name="T3" fmla="*/ 10 h 15"/>
                    <a:gd name="T4" fmla="*/ 17 w 24"/>
                    <a:gd name="T5" fmla="*/ 1 h 15"/>
                    <a:gd name="T6" fmla="*/ 11 w 24"/>
                    <a:gd name="T7" fmla="*/ 2 h 15"/>
                    <a:gd name="T8" fmla="*/ 6 w 24"/>
                    <a:gd name="T9" fmla="*/ 4 h 15"/>
                    <a:gd name="T10" fmla="*/ 6 w 24"/>
                    <a:gd name="T11" fmla="*/ 4 h 15"/>
                    <a:gd name="T12" fmla="*/ 6 w 24"/>
                    <a:gd name="T13" fmla="*/ 5 h 15"/>
                    <a:gd name="T14" fmla="*/ 5 w 24"/>
                    <a:gd name="T15" fmla="*/ 6 h 15"/>
                    <a:gd name="T16" fmla="*/ 5 w 24"/>
                    <a:gd name="T17" fmla="*/ 7 h 15"/>
                    <a:gd name="T18" fmla="*/ 4 w 24"/>
                    <a:gd name="T19" fmla="*/ 8 h 15"/>
                    <a:gd name="T20" fmla="*/ 4 w 24"/>
                    <a:gd name="T21" fmla="*/ 9 h 15"/>
                    <a:gd name="T22" fmla="*/ 3 w 24"/>
                    <a:gd name="T23" fmla="*/ 10 h 15"/>
                    <a:gd name="T24" fmla="*/ 0 w 24"/>
                    <a:gd name="T25" fmla="*/ 13 h 15"/>
                    <a:gd name="T26" fmla="*/ 3 w 24"/>
                    <a:gd name="T27" fmla="*/ 15 h 15"/>
                    <a:gd name="T28" fmla="*/ 4 w 24"/>
                    <a:gd name="T29" fmla="*/ 15 h 15"/>
                    <a:gd name="T30" fmla="*/ 5 w 24"/>
                    <a:gd name="T31" fmla="*/ 13 h 15"/>
                    <a:gd name="T32" fmla="*/ 14 w 24"/>
                    <a:gd name="T33" fmla="*/ 13 h 15"/>
                    <a:gd name="T34" fmla="*/ 16 w 24"/>
                    <a:gd name="T35" fmla="*/ 15 h 15"/>
                    <a:gd name="T36" fmla="*/ 16 w 24"/>
                    <a:gd name="T37" fmla="*/ 15 h 15"/>
                    <a:gd name="T38" fmla="*/ 19 w 24"/>
                    <a:gd name="T39" fmla="*/ 13 h 15"/>
                    <a:gd name="T40" fmla="*/ 24 w 24"/>
                    <a:gd name="T4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5">
                      <a:moveTo>
                        <a:pt x="24" y="11"/>
                      </a:move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8"/>
                        <a:pt x="20" y="4"/>
                        <a:pt x="17" y="1"/>
                      </a:cubicBez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9" y="3"/>
                        <a:pt x="8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7" y="9"/>
                        <a:pt x="11" y="9"/>
                        <a:pt x="14" y="13"/>
                      </a:cubicBezTo>
                      <a:cubicBezTo>
                        <a:pt x="15" y="14"/>
                        <a:pt x="15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8" y="14"/>
                        <a:pt x="19" y="13"/>
                      </a:cubicBezTo>
                      <a:cubicBezTo>
                        <a:pt x="21" y="13"/>
                        <a:pt x="23" y="12"/>
                        <a:pt x="2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Freeform 1217">
                  <a:extLst>
                    <a:ext uri="{FF2B5EF4-FFF2-40B4-BE49-F238E27FC236}">
                      <a16:creationId xmlns:a16="http://schemas.microsoft.com/office/drawing/2014/main" id="{4C6A28C9-79F3-4520-BEEF-C995EF192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3096"/>
                  <a:ext cx="84" cy="125"/>
                </a:xfrm>
                <a:custGeom>
                  <a:avLst/>
                  <a:gdLst>
                    <a:gd name="T0" fmla="*/ 4 w 88"/>
                    <a:gd name="T1" fmla="*/ 27 h 130"/>
                    <a:gd name="T2" fmla="*/ 2 w 88"/>
                    <a:gd name="T3" fmla="*/ 33 h 130"/>
                    <a:gd name="T4" fmla="*/ 5 w 88"/>
                    <a:gd name="T5" fmla="*/ 40 h 130"/>
                    <a:gd name="T6" fmla="*/ 7 w 88"/>
                    <a:gd name="T7" fmla="*/ 46 h 130"/>
                    <a:gd name="T8" fmla="*/ 11 w 88"/>
                    <a:gd name="T9" fmla="*/ 42 h 130"/>
                    <a:gd name="T10" fmla="*/ 15 w 88"/>
                    <a:gd name="T11" fmla="*/ 38 h 130"/>
                    <a:gd name="T12" fmla="*/ 17 w 88"/>
                    <a:gd name="T13" fmla="*/ 43 h 130"/>
                    <a:gd name="T14" fmla="*/ 15 w 88"/>
                    <a:gd name="T15" fmla="*/ 56 h 130"/>
                    <a:gd name="T16" fmla="*/ 17 w 88"/>
                    <a:gd name="T17" fmla="*/ 58 h 130"/>
                    <a:gd name="T18" fmla="*/ 33 w 88"/>
                    <a:gd name="T19" fmla="*/ 56 h 130"/>
                    <a:gd name="T20" fmla="*/ 31 w 88"/>
                    <a:gd name="T21" fmla="*/ 64 h 130"/>
                    <a:gd name="T22" fmla="*/ 38 w 88"/>
                    <a:gd name="T23" fmla="*/ 69 h 130"/>
                    <a:gd name="T24" fmla="*/ 36 w 88"/>
                    <a:gd name="T25" fmla="*/ 78 h 130"/>
                    <a:gd name="T26" fmla="*/ 28 w 88"/>
                    <a:gd name="T27" fmla="*/ 86 h 130"/>
                    <a:gd name="T28" fmla="*/ 19 w 88"/>
                    <a:gd name="T29" fmla="*/ 89 h 130"/>
                    <a:gd name="T30" fmla="*/ 19 w 88"/>
                    <a:gd name="T31" fmla="*/ 91 h 130"/>
                    <a:gd name="T32" fmla="*/ 12 w 88"/>
                    <a:gd name="T33" fmla="*/ 105 h 130"/>
                    <a:gd name="T34" fmla="*/ 14 w 88"/>
                    <a:gd name="T35" fmla="*/ 106 h 130"/>
                    <a:gd name="T36" fmla="*/ 20 w 88"/>
                    <a:gd name="T37" fmla="*/ 106 h 130"/>
                    <a:gd name="T38" fmla="*/ 28 w 88"/>
                    <a:gd name="T39" fmla="*/ 109 h 130"/>
                    <a:gd name="T40" fmla="*/ 37 w 88"/>
                    <a:gd name="T41" fmla="*/ 108 h 130"/>
                    <a:gd name="T42" fmla="*/ 37 w 88"/>
                    <a:gd name="T43" fmla="*/ 115 h 130"/>
                    <a:gd name="T44" fmla="*/ 28 w 88"/>
                    <a:gd name="T45" fmla="*/ 117 h 130"/>
                    <a:gd name="T46" fmla="*/ 24 w 88"/>
                    <a:gd name="T47" fmla="*/ 117 h 130"/>
                    <a:gd name="T48" fmla="*/ 16 w 88"/>
                    <a:gd name="T49" fmla="*/ 127 h 130"/>
                    <a:gd name="T50" fmla="*/ 25 w 88"/>
                    <a:gd name="T51" fmla="*/ 128 h 130"/>
                    <a:gd name="T52" fmla="*/ 30 w 88"/>
                    <a:gd name="T53" fmla="*/ 123 h 130"/>
                    <a:gd name="T54" fmla="*/ 33 w 88"/>
                    <a:gd name="T55" fmla="*/ 123 h 130"/>
                    <a:gd name="T56" fmla="*/ 46 w 88"/>
                    <a:gd name="T57" fmla="*/ 120 h 130"/>
                    <a:gd name="T58" fmla="*/ 53 w 88"/>
                    <a:gd name="T59" fmla="*/ 121 h 130"/>
                    <a:gd name="T60" fmla="*/ 68 w 88"/>
                    <a:gd name="T61" fmla="*/ 119 h 130"/>
                    <a:gd name="T62" fmla="*/ 69 w 88"/>
                    <a:gd name="T63" fmla="*/ 119 h 130"/>
                    <a:gd name="T64" fmla="*/ 80 w 88"/>
                    <a:gd name="T65" fmla="*/ 115 h 130"/>
                    <a:gd name="T66" fmla="*/ 79 w 88"/>
                    <a:gd name="T67" fmla="*/ 104 h 130"/>
                    <a:gd name="T68" fmla="*/ 88 w 88"/>
                    <a:gd name="T69" fmla="*/ 95 h 130"/>
                    <a:gd name="T70" fmla="*/ 80 w 88"/>
                    <a:gd name="T71" fmla="*/ 90 h 130"/>
                    <a:gd name="T72" fmla="*/ 71 w 88"/>
                    <a:gd name="T73" fmla="*/ 90 h 130"/>
                    <a:gd name="T74" fmla="*/ 68 w 88"/>
                    <a:gd name="T75" fmla="*/ 81 h 130"/>
                    <a:gd name="T76" fmla="*/ 60 w 88"/>
                    <a:gd name="T77" fmla="*/ 65 h 130"/>
                    <a:gd name="T78" fmla="*/ 51 w 88"/>
                    <a:gd name="T79" fmla="*/ 49 h 130"/>
                    <a:gd name="T80" fmla="*/ 44 w 88"/>
                    <a:gd name="T81" fmla="*/ 44 h 130"/>
                    <a:gd name="T82" fmla="*/ 37 w 88"/>
                    <a:gd name="T83" fmla="*/ 43 h 130"/>
                    <a:gd name="T84" fmla="*/ 32 w 88"/>
                    <a:gd name="T85" fmla="*/ 42 h 130"/>
                    <a:gd name="T86" fmla="*/ 46 w 88"/>
                    <a:gd name="T87" fmla="*/ 15 h 130"/>
                    <a:gd name="T88" fmla="*/ 28 w 88"/>
                    <a:gd name="T89" fmla="*/ 15 h 130"/>
                    <a:gd name="T90" fmla="*/ 22 w 88"/>
                    <a:gd name="T91" fmla="*/ 8 h 130"/>
                    <a:gd name="T92" fmla="*/ 30 w 88"/>
                    <a:gd name="T93" fmla="*/ 0 h 130"/>
                    <a:gd name="T94" fmla="*/ 16 w 88"/>
                    <a:gd name="T95" fmla="*/ 1 h 130"/>
                    <a:gd name="T96" fmla="*/ 11 w 88"/>
                    <a:gd name="T97" fmla="*/ 8 h 130"/>
                    <a:gd name="T98" fmla="*/ 6 w 88"/>
                    <a:gd name="T99" fmla="*/ 15 h 130"/>
                    <a:gd name="T100" fmla="*/ 4 w 88"/>
                    <a:gd name="T101" fmla="*/ 2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130">
                      <a:moveTo>
                        <a:pt x="6" y="23"/>
                      </a:moveTo>
                      <a:cubicBezTo>
                        <a:pt x="6" y="25"/>
                        <a:pt x="5" y="26"/>
                        <a:pt x="4" y="27"/>
                      </a:cubicBezTo>
                      <a:cubicBezTo>
                        <a:pt x="2" y="29"/>
                        <a:pt x="1" y="30"/>
                        <a:pt x="0" y="32"/>
                      </a:cubicBezTo>
                      <a:cubicBezTo>
                        <a:pt x="0" y="33"/>
                        <a:pt x="0" y="33"/>
                        <a:pt x="2" y="33"/>
                      </a:cubicBezTo>
                      <a:cubicBezTo>
                        <a:pt x="4" y="34"/>
                        <a:pt x="6" y="34"/>
                        <a:pt x="6" y="37"/>
                      </a:cubicBezTo>
                      <a:cubicBezTo>
                        <a:pt x="7" y="38"/>
                        <a:pt x="6" y="39"/>
                        <a:pt x="5" y="40"/>
                      </a:cubicBezTo>
                      <a:cubicBezTo>
                        <a:pt x="6" y="41"/>
                        <a:pt x="6" y="43"/>
                        <a:pt x="6" y="44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0" y="46"/>
                        <a:pt x="10" y="44"/>
                        <a:pt x="11" y="42"/>
                      </a:cubicBezTo>
                      <a:cubicBezTo>
                        <a:pt x="11" y="40"/>
                        <a:pt x="12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7" y="40"/>
                        <a:pt x="17" y="41"/>
                        <a:pt x="17" y="43"/>
                      </a:cubicBezTo>
                      <a:cubicBezTo>
                        <a:pt x="17" y="44"/>
                        <a:pt x="16" y="45"/>
                        <a:pt x="17" y="46"/>
                      </a:cubicBezTo>
                      <a:cubicBezTo>
                        <a:pt x="18" y="50"/>
                        <a:pt x="16" y="53"/>
                        <a:pt x="15" y="56"/>
                      </a:cubicBezTo>
                      <a:cubicBezTo>
                        <a:pt x="14" y="56"/>
                        <a:pt x="14" y="57"/>
                        <a:pt x="13" y="58"/>
                      </a:cubicBezTo>
                      <a:cubicBezTo>
                        <a:pt x="14" y="58"/>
                        <a:pt x="15" y="58"/>
                        <a:pt x="17" y="58"/>
                      </a:cubicBezTo>
                      <a:cubicBezTo>
                        <a:pt x="21" y="58"/>
                        <a:pt x="24" y="57"/>
                        <a:pt x="26" y="56"/>
                      </a:cubicBezTo>
                      <a:cubicBezTo>
                        <a:pt x="29" y="53"/>
                        <a:pt x="32" y="53"/>
                        <a:pt x="33" y="56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5"/>
                        <a:pt x="32" y="65"/>
                        <a:pt x="33" y="66"/>
                      </a:cubicBezTo>
                      <a:cubicBezTo>
                        <a:pt x="35" y="67"/>
                        <a:pt x="37" y="67"/>
                        <a:pt x="38" y="69"/>
                      </a:cubicBezTo>
                      <a:cubicBezTo>
                        <a:pt x="38" y="70"/>
                        <a:pt x="37" y="72"/>
                        <a:pt x="37" y="73"/>
                      </a:cubicBezTo>
                      <a:cubicBezTo>
                        <a:pt x="36" y="74"/>
                        <a:pt x="36" y="76"/>
                        <a:pt x="36" y="78"/>
                      </a:cubicBezTo>
                      <a:cubicBezTo>
                        <a:pt x="36" y="79"/>
                        <a:pt x="36" y="81"/>
                        <a:pt x="36" y="83"/>
                      </a:cubicBezTo>
                      <a:cubicBezTo>
                        <a:pt x="35" y="85"/>
                        <a:pt x="31" y="86"/>
                        <a:pt x="28" y="86"/>
                      </a:cubicBezTo>
                      <a:cubicBezTo>
                        <a:pt x="24" y="86"/>
                        <a:pt x="22" y="85"/>
                        <a:pt x="21" y="84"/>
                      </a:cubicBezTo>
                      <a:cubicBezTo>
                        <a:pt x="22" y="86"/>
                        <a:pt x="20" y="88"/>
                        <a:pt x="19" y="89"/>
                      </a:cubicBezTo>
                      <a:cubicBezTo>
                        <a:pt x="19" y="90"/>
                        <a:pt x="18" y="90"/>
                        <a:pt x="18" y="91"/>
                      </a:cubicBezTo>
                      <a:cubicBezTo>
                        <a:pt x="18" y="91"/>
                        <a:pt x="19" y="91"/>
                        <a:pt x="19" y="91"/>
                      </a:cubicBezTo>
                      <a:cubicBezTo>
                        <a:pt x="21" y="92"/>
                        <a:pt x="24" y="93"/>
                        <a:pt x="24" y="95"/>
                      </a:cubicBezTo>
                      <a:cubicBezTo>
                        <a:pt x="25" y="100"/>
                        <a:pt x="18" y="103"/>
                        <a:pt x="12" y="105"/>
                      </a:cubicBezTo>
                      <a:cubicBezTo>
                        <a:pt x="12" y="105"/>
                        <a:pt x="12" y="105"/>
                        <a:pt x="11" y="105"/>
                      </a:cubicBezTo>
                      <a:cubicBezTo>
                        <a:pt x="12" y="106"/>
                        <a:pt x="13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7" y="104"/>
                        <a:pt x="19" y="106"/>
                        <a:pt x="20" y="106"/>
                      </a:cubicBezTo>
                      <a:cubicBezTo>
                        <a:pt x="21" y="107"/>
                        <a:pt x="21" y="107"/>
                        <a:pt x="23" y="107"/>
                      </a:cubicBezTo>
                      <a:cubicBezTo>
                        <a:pt x="25" y="107"/>
                        <a:pt x="26" y="108"/>
                        <a:pt x="28" y="109"/>
                      </a:cubicBezTo>
                      <a:cubicBezTo>
                        <a:pt x="30" y="109"/>
                        <a:pt x="32" y="110"/>
                        <a:pt x="34" y="109"/>
                      </a:cubicBezTo>
                      <a:cubicBezTo>
                        <a:pt x="35" y="109"/>
                        <a:pt x="36" y="108"/>
                        <a:pt x="37" y="108"/>
                      </a:cubicBezTo>
                      <a:cubicBezTo>
                        <a:pt x="39" y="108"/>
                        <a:pt x="40" y="110"/>
                        <a:pt x="40" y="110"/>
                      </a:cubicBezTo>
                      <a:cubicBezTo>
                        <a:pt x="41" y="112"/>
                        <a:pt x="39" y="113"/>
                        <a:pt x="37" y="115"/>
                      </a:cubicBezTo>
                      <a:cubicBezTo>
                        <a:pt x="35" y="117"/>
                        <a:pt x="32" y="117"/>
                        <a:pt x="31" y="117"/>
                      </a:cubicBezTo>
                      <a:cubicBezTo>
                        <a:pt x="30" y="117"/>
                        <a:pt x="29" y="117"/>
                        <a:pt x="28" y="117"/>
                      </a:cubicBezTo>
                      <a:cubicBezTo>
                        <a:pt x="27" y="117"/>
                        <a:pt x="27" y="117"/>
                        <a:pt x="26" y="117"/>
                      </a:cubicBezTo>
                      <a:cubicBezTo>
                        <a:pt x="25" y="117"/>
                        <a:pt x="24" y="117"/>
                        <a:pt x="24" y="117"/>
                      </a:cubicBezTo>
                      <a:cubicBezTo>
                        <a:pt x="21" y="119"/>
                        <a:pt x="14" y="126"/>
                        <a:pt x="11" y="130"/>
                      </a:cubicBezTo>
                      <a:cubicBezTo>
                        <a:pt x="13" y="129"/>
                        <a:pt x="14" y="128"/>
                        <a:pt x="16" y="127"/>
                      </a:cubicBezTo>
                      <a:cubicBezTo>
                        <a:pt x="20" y="125"/>
                        <a:pt x="22" y="126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25" y="128"/>
                        <a:pt x="26" y="127"/>
                        <a:pt x="26" y="127"/>
                      </a:cubicBezTo>
                      <a:cubicBezTo>
                        <a:pt x="27" y="125"/>
                        <a:pt x="28" y="123"/>
                        <a:pt x="3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1" y="123"/>
                        <a:pt x="32" y="123"/>
                        <a:pt x="33" y="123"/>
                      </a:cubicBezTo>
                      <a:cubicBezTo>
                        <a:pt x="34" y="122"/>
                        <a:pt x="36" y="122"/>
                        <a:pt x="39" y="122"/>
                      </a:cubicBezTo>
                      <a:cubicBezTo>
                        <a:pt x="42" y="123"/>
                        <a:pt x="44" y="122"/>
                        <a:pt x="46" y="120"/>
                      </a:cubicBezTo>
                      <a:cubicBezTo>
                        <a:pt x="46" y="120"/>
                        <a:pt x="47" y="119"/>
                        <a:pt x="48" y="119"/>
                      </a:cubicBezTo>
                      <a:cubicBezTo>
                        <a:pt x="50" y="119"/>
                        <a:pt x="52" y="120"/>
                        <a:pt x="53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8" y="120"/>
                        <a:pt x="65" y="119"/>
                        <a:pt x="68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2" y="119"/>
                        <a:pt x="79" y="117"/>
                        <a:pt x="82" y="114"/>
                      </a:cubicBezTo>
                      <a:cubicBezTo>
                        <a:pt x="81" y="114"/>
                        <a:pt x="81" y="114"/>
                        <a:pt x="80" y="115"/>
                      </a:cubicBezTo>
                      <a:cubicBezTo>
                        <a:pt x="78" y="115"/>
                        <a:pt x="76" y="114"/>
                        <a:pt x="76" y="113"/>
                      </a:cubicBezTo>
                      <a:cubicBezTo>
                        <a:pt x="75" y="110"/>
                        <a:pt x="76" y="107"/>
                        <a:pt x="79" y="104"/>
                      </a:cubicBezTo>
                      <a:cubicBezTo>
                        <a:pt x="80" y="104"/>
                        <a:pt x="81" y="103"/>
                        <a:pt x="82" y="102"/>
                      </a:cubicBezTo>
                      <a:cubicBezTo>
                        <a:pt x="85" y="100"/>
                        <a:pt x="88" y="98"/>
                        <a:pt x="88" y="95"/>
                      </a:cubicBezTo>
                      <a:cubicBezTo>
                        <a:pt x="88" y="94"/>
                        <a:pt x="88" y="94"/>
                        <a:pt x="87" y="93"/>
                      </a:cubicBezTo>
                      <a:cubicBezTo>
                        <a:pt x="85" y="92"/>
                        <a:pt x="82" y="90"/>
                        <a:pt x="80" y="90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8" y="94"/>
                        <a:pt x="73" y="94"/>
                        <a:pt x="71" y="90"/>
                      </a:cubicBezTo>
                      <a:cubicBezTo>
                        <a:pt x="69" y="87"/>
                        <a:pt x="70" y="85"/>
                        <a:pt x="71" y="84"/>
                      </a:cubicBezTo>
                      <a:cubicBezTo>
                        <a:pt x="69" y="83"/>
                        <a:pt x="69" y="82"/>
                        <a:pt x="68" y="81"/>
                      </a:cubicBezTo>
                      <a:cubicBezTo>
                        <a:pt x="68" y="80"/>
                        <a:pt x="66" y="78"/>
                        <a:pt x="67" y="76"/>
                      </a:cubicBezTo>
                      <a:cubicBezTo>
                        <a:pt x="67" y="74"/>
                        <a:pt x="64" y="65"/>
                        <a:pt x="60" y="65"/>
                      </a:cubicBezTo>
                      <a:cubicBezTo>
                        <a:pt x="54" y="63"/>
                        <a:pt x="52" y="56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8"/>
                        <a:pt x="50" y="48"/>
                        <a:pt x="49" y="48"/>
                      </a:cubicBezTo>
                      <a:cubicBezTo>
                        <a:pt x="47" y="47"/>
                        <a:pt x="45" y="47"/>
                        <a:pt x="44" y="44"/>
                      </a:cubicBezTo>
                      <a:cubicBezTo>
                        <a:pt x="43" y="43"/>
                        <a:pt x="42" y="43"/>
                        <a:pt x="40" y="43"/>
                      </a:cubicBezTo>
                      <a:cubicBezTo>
                        <a:pt x="39" y="43"/>
                        <a:pt x="38" y="43"/>
                        <a:pt x="37" y="43"/>
                      </a:cubicBezTo>
                      <a:cubicBezTo>
                        <a:pt x="36" y="43"/>
                        <a:pt x="36" y="44"/>
                        <a:pt x="35" y="44"/>
                      </a:cubicBezTo>
                      <a:cubicBezTo>
                        <a:pt x="34" y="43"/>
                        <a:pt x="33" y="43"/>
                        <a:pt x="32" y="42"/>
                      </a:cubicBezTo>
                      <a:cubicBezTo>
                        <a:pt x="31" y="39"/>
                        <a:pt x="35" y="35"/>
                        <a:pt x="38" y="33"/>
                      </a:cubicBezTo>
                      <a:cubicBezTo>
                        <a:pt x="41" y="31"/>
                        <a:pt x="45" y="19"/>
                        <a:pt x="46" y="15"/>
                      </a:cubicBezTo>
                      <a:cubicBezTo>
                        <a:pt x="45" y="15"/>
                        <a:pt x="42" y="14"/>
                        <a:pt x="37" y="14"/>
                      </a:cubicBezTo>
                      <a:cubicBezTo>
                        <a:pt x="32" y="14"/>
                        <a:pt x="29" y="15"/>
                        <a:pt x="28" y="15"/>
                      </a:cubicBezTo>
                      <a:cubicBezTo>
                        <a:pt x="25" y="17"/>
                        <a:pt x="21" y="15"/>
                        <a:pt x="20" y="12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5" y="7"/>
                        <a:pt x="29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7" y="2"/>
                        <a:pt x="23" y="2"/>
                        <a:pt x="16" y="1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2" y="3"/>
                        <a:pt x="11" y="6"/>
                        <a:pt x="11" y="8"/>
                      </a:cubicBezTo>
                      <a:cubicBezTo>
                        <a:pt x="11" y="11"/>
                        <a:pt x="9" y="12"/>
                        <a:pt x="8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7" y="17"/>
                        <a:pt x="6" y="18"/>
                        <a:pt x="6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Freeform 1218">
                  <a:extLst>
                    <a:ext uri="{FF2B5EF4-FFF2-40B4-BE49-F238E27FC236}">
                      <a16:creationId xmlns:a16="http://schemas.microsoft.com/office/drawing/2014/main" id="{015EA905-85D0-421D-BF7F-141CF6BEB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2" y="3111"/>
                  <a:ext cx="28" cy="41"/>
                </a:xfrm>
                <a:custGeom>
                  <a:avLst/>
                  <a:gdLst>
                    <a:gd name="T0" fmla="*/ 14 w 29"/>
                    <a:gd name="T1" fmla="*/ 38 h 43"/>
                    <a:gd name="T2" fmla="*/ 17 w 29"/>
                    <a:gd name="T3" fmla="*/ 36 h 43"/>
                    <a:gd name="T4" fmla="*/ 23 w 29"/>
                    <a:gd name="T5" fmla="*/ 38 h 43"/>
                    <a:gd name="T6" fmla="*/ 26 w 29"/>
                    <a:gd name="T7" fmla="*/ 40 h 43"/>
                    <a:gd name="T8" fmla="*/ 28 w 29"/>
                    <a:gd name="T9" fmla="*/ 39 h 43"/>
                    <a:gd name="T10" fmla="*/ 26 w 29"/>
                    <a:gd name="T11" fmla="*/ 34 h 43"/>
                    <a:gd name="T12" fmla="*/ 23 w 29"/>
                    <a:gd name="T13" fmla="*/ 36 h 43"/>
                    <a:gd name="T14" fmla="*/ 19 w 29"/>
                    <a:gd name="T15" fmla="*/ 33 h 43"/>
                    <a:gd name="T16" fmla="*/ 20 w 29"/>
                    <a:gd name="T17" fmla="*/ 27 h 43"/>
                    <a:gd name="T18" fmla="*/ 22 w 29"/>
                    <a:gd name="T19" fmla="*/ 24 h 43"/>
                    <a:gd name="T20" fmla="*/ 27 w 29"/>
                    <a:gd name="T21" fmla="*/ 21 h 43"/>
                    <a:gd name="T22" fmla="*/ 29 w 29"/>
                    <a:gd name="T23" fmla="*/ 21 h 43"/>
                    <a:gd name="T24" fmla="*/ 25 w 29"/>
                    <a:gd name="T25" fmla="*/ 18 h 43"/>
                    <a:gd name="T26" fmla="*/ 22 w 29"/>
                    <a:gd name="T27" fmla="*/ 13 h 43"/>
                    <a:gd name="T28" fmla="*/ 24 w 29"/>
                    <a:gd name="T29" fmla="*/ 7 h 43"/>
                    <a:gd name="T30" fmla="*/ 25 w 29"/>
                    <a:gd name="T31" fmla="*/ 0 h 43"/>
                    <a:gd name="T32" fmla="*/ 24 w 29"/>
                    <a:gd name="T33" fmla="*/ 0 h 43"/>
                    <a:gd name="T34" fmla="*/ 20 w 29"/>
                    <a:gd name="T35" fmla="*/ 3 h 43"/>
                    <a:gd name="T36" fmla="*/ 14 w 29"/>
                    <a:gd name="T37" fmla="*/ 8 h 43"/>
                    <a:gd name="T38" fmla="*/ 13 w 29"/>
                    <a:gd name="T39" fmla="*/ 13 h 43"/>
                    <a:gd name="T40" fmla="*/ 11 w 29"/>
                    <a:gd name="T41" fmla="*/ 14 h 43"/>
                    <a:gd name="T42" fmla="*/ 8 w 29"/>
                    <a:gd name="T43" fmla="*/ 12 h 43"/>
                    <a:gd name="T44" fmla="*/ 5 w 29"/>
                    <a:gd name="T45" fmla="*/ 10 h 43"/>
                    <a:gd name="T46" fmla="*/ 5 w 29"/>
                    <a:gd name="T47" fmla="*/ 10 h 43"/>
                    <a:gd name="T48" fmla="*/ 3 w 29"/>
                    <a:gd name="T49" fmla="*/ 14 h 43"/>
                    <a:gd name="T50" fmla="*/ 1 w 29"/>
                    <a:gd name="T51" fmla="*/ 17 h 43"/>
                    <a:gd name="T52" fmla="*/ 2 w 29"/>
                    <a:gd name="T53" fmla="*/ 28 h 43"/>
                    <a:gd name="T54" fmla="*/ 2 w 29"/>
                    <a:gd name="T55" fmla="*/ 29 h 43"/>
                    <a:gd name="T56" fmla="*/ 4 w 29"/>
                    <a:gd name="T57" fmla="*/ 33 h 43"/>
                    <a:gd name="T58" fmla="*/ 6 w 29"/>
                    <a:gd name="T59" fmla="*/ 40 h 43"/>
                    <a:gd name="T60" fmla="*/ 7 w 29"/>
                    <a:gd name="T61" fmla="*/ 42 h 43"/>
                    <a:gd name="T62" fmla="*/ 7 w 29"/>
                    <a:gd name="T63" fmla="*/ 42 h 43"/>
                    <a:gd name="T64" fmla="*/ 9 w 29"/>
                    <a:gd name="T65" fmla="*/ 42 h 43"/>
                    <a:gd name="T66" fmla="*/ 9 w 29"/>
                    <a:gd name="T67" fmla="*/ 42 h 43"/>
                    <a:gd name="T68" fmla="*/ 11 w 29"/>
                    <a:gd name="T69" fmla="*/ 42 h 43"/>
                    <a:gd name="T70" fmla="*/ 12 w 29"/>
                    <a:gd name="T71" fmla="*/ 42 h 43"/>
                    <a:gd name="T72" fmla="*/ 14 w 29"/>
                    <a:gd name="T73" fmla="*/ 42 h 43"/>
                    <a:gd name="T74" fmla="*/ 14 w 29"/>
                    <a:gd name="T75" fmla="*/ 42 h 43"/>
                    <a:gd name="T76" fmla="*/ 16 w 29"/>
                    <a:gd name="T77" fmla="*/ 43 h 43"/>
                    <a:gd name="T78" fmla="*/ 16 w 29"/>
                    <a:gd name="T79" fmla="*/ 43 h 43"/>
                    <a:gd name="T80" fmla="*/ 14 w 29"/>
                    <a:gd name="T81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3">
                      <a:moveTo>
                        <a:pt x="14" y="38"/>
                      </a:moveTo>
                      <a:cubicBezTo>
                        <a:pt x="14" y="37"/>
                        <a:pt x="15" y="36"/>
                        <a:pt x="17" y="36"/>
                      </a:cubicBezTo>
                      <a:cubicBezTo>
                        <a:pt x="19" y="36"/>
                        <a:pt x="22" y="38"/>
                        <a:pt x="23" y="38"/>
                      </a:cubicBezTo>
                      <a:cubicBezTo>
                        <a:pt x="24" y="39"/>
                        <a:pt x="25" y="40"/>
                        <a:pt x="26" y="40"/>
                      </a:cubicBezTo>
                      <a:cubicBezTo>
                        <a:pt x="27" y="40"/>
                        <a:pt x="28" y="39"/>
                        <a:pt x="28" y="39"/>
                      </a:cubicBezTo>
                      <a:cubicBezTo>
                        <a:pt x="28" y="38"/>
                        <a:pt x="27" y="35"/>
                        <a:pt x="26" y="34"/>
                      </a:cubicBezTo>
                      <a:cubicBezTo>
                        <a:pt x="25" y="35"/>
                        <a:pt x="24" y="36"/>
                        <a:pt x="23" y="36"/>
                      </a:cubicBezTo>
                      <a:cubicBezTo>
                        <a:pt x="21" y="36"/>
                        <a:pt x="19" y="34"/>
                        <a:pt x="19" y="33"/>
                      </a:cubicBezTo>
                      <a:cubicBezTo>
                        <a:pt x="17" y="31"/>
                        <a:pt x="19" y="29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cubicBezTo>
                        <a:pt x="22" y="22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9" y="21"/>
                      </a:cubicBezTo>
                      <a:cubicBezTo>
                        <a:pt x="28" y="20"/>
                        <a:pt x="27" y="19"/>
                        <a:pt x="25" y="18"/>
                      </a:cubicBezTo>
                      <a:cubicBezTo>
                        <a:pt x="23" y="17"/>
                        <a:pt x="22" y="14"/>
                        <a:pt x="22" y="13"/>
                      </a:cubicBezTo>
                      <a:cubicBezTo>
                        <a:pt x="22" y="10"/>
                        <a:pt x="22" y="8"/>
                        <a:pt x="24" y="7"/>
                      </a:cubicBezTo>
                      <a:cubicBezTo>
                        <a:pt x="25" y="6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0" y="1"/>
                        <a:pt x="20" y="3"/>
                      </a:cubicBezTo>
                      <a:cubicBezTo>
                        <a:pt x="20" y="8"/>
                        <a:pt x="16" y="8"/>
                        <a:pt x="14" y="8"/>
                      </a:cubicBezTo>
                      <a:cubicBezTo>
                        <a:pt x="15" y="9"/>
                        <a:pt x="15" y="11"/>
                        <a:pt x="13" y="13"/>
                      </a:cubicBezTo>
                      <a:cubicBezTo>
                        <a:pt x="13" y="14"/>
                        <a:pt x="12" y="14"/>
                        <a:pt x="11" y="14"/>
                      </a:cubicBezTo>
                      <a:cubicBezTo>
                        <a:pt x="9" y="14"/>
                        <a:pt x="8" y="13"/>
                        <a:pt x="8" y="12"/>
                      </a:cubicBezTo>
                      <a:cubicBezTo>
                        <a:pt x="7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2"/>
                        <a:pt x="3" y="14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0" y="19"/>
                        <a:pt x="1" y="25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3" y="31"/>
                        <a:pt x="4" y="33"/>
                      </a:cubicBezTo>
                      <a:cubicBezTo>
                        <a:pt x="5" y="34"/>
                        <a:pt x="7" y="37"/>
                        <a:pt x="6" y="40"/>
                      </a:cubicBezTo>
                      <a:cubicBezTo>
                        <a:pt x="6" y="40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1"/>
                        <a:pt x="14" y="40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1219">
                  <a:extLst>
                    <a:ext uri="{FF2B5EF4-FFF2-40B4-BE49-F238E27FC236}">
                      <a16:creationId xmlns:a16="http://schemas.microsoft.com/office/drawing/2014/main" id="{6C39C977-3961-4B0E-8941-D3243925CD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914"/>
                  <a:ext cx="130" cy="229"/>
                </a:xfrm>
                <a:custGeom>
                  <a:avLst/>
                  <a:gdLst>
                    <a:gd name="T0" fmla="*/ 98 w 136"/>
                    <a:gd name="T1" fmla="*/ 7 h 239"/>
                    <a:gd name="T2" fmla="*/ 83 w 136"/>
                    <a:gd name="T3" fmla="*/ 10 h 239"/>
                    <a:gd name="T4" fmla="*/ 76 w 136"/>
                    <a:gd name="T5" fmla="*/ 12 h 239"/>
                    <a:gd name="T6" fmla="*/ 59 w 136"/>
                    <a:gd name="T7" fmla="*/ 24 h 239"/>
                    <a:gd name="T8" fmla="*/ 52 w 136"/>
                    <a:gd name="T9" fmla="*/ 40 h 239"/>
                    <a:gd name="T10" fmla="*/ 47 w 136"/>
                    <a:gd name="T11" fmla="*/ 49 h 239"/>
                    <a:gd name="T12" fmla="*/ 36 w 136"/>
                    <a:gd name="T13" fmla="*/ 57 h 239"/>
                    <a:gd name="T14" fmla="*/ 28 w 136"/>
                    <a:gd name="T15" fmla="*/ 81 h 239"/>
                    <a:gd name="T16" fmla="*/ 32 w 136"/>
                    <a:gd name="T17" fmla="*/ 86 h 239"/>
                    <a:gd name="T18" fmla="*/ 22 w 136"/>
                    <a:gd name="T19" fmla="*/ 95 h 239"/>
                    <a:gd name="T20" fmla="*/ 12 w 136"/>
                    <a:gd name="T21" fmla="*/ 101 h 239"/>
                    <a:gd name="T22" fmla="*/ 10 w 136"/>
                    <a:gd name="T23" fmla="*/ 119 h 239"/>
                    <a:gd name="T24" fmla="*/ 11 w 136"/>
                    <a:gd name="T25" fmla="*/ 133 h 239"/>
                    <a:gd name="T26" fmla="*/ 17 w 136"/>
                    <a:gd name="T27" fmla="*/ 147 h 239"/>
                    <a:gd name="T28" fmla="*/ 15 w 136"/>
                    <a:gd name="T29" fmla="*/ 164 h 239"/>
                    <a:gd name="T30" fmla="*/ 7 w 136"/>
                    <a:gd name="T31" fmla="*/ 172 h 239"/>
                    <a:gd name="T32" fmla="*/ 2 w 136"/>
                    <a:gd name="T33" fmla="*/ 185 h 239"/>
                    <a:gd name="T34" fmla="*/ 1 w 136"/>
                    <a:gd name="T35" fmla="*/ 185 h 239"/>
                    <a:gd name="T36" fmla="*/ 4 w 136"/>
                    <a:gd name="T37" fmla="*/ 193 h 239"/>
                    <a:gd name="T38" fmla="*/ 11 w 136"/>
                    <a:gd name="T39" fmla="*/ 211 h 239"/>
                    <a:gd name="T40" fmla="*/ 17 w 136"/>
                    <a:gd name="T41" fmla="*/ 226 h 239"/>
                    <a:gd name="T42" fmla="*/ 20 w 136"/>
                    <a:gd name="T43" fmla="*/ 230 h 239"/>
                    <a:gd name="T44" fmla="*/ 22 w 136"/>
                    <a:gd name="T45" fmla="*/ 238 h 239"/>
                    <a:gd name="T46" fmla="*/ 29 w 136"/>
                    <a:gd name="T47" fmla="*/ 235 h 239"/>
                    <a:gd name="T48" fmla="*/ 33 w 136"/>
                    <a:gd name="T49" fmla="*/ 228 h 239"/>
                    <a:gd name="T50" fmla="*/ 46 w 136"/>
                    <a:gd name="T51" fmla="*/ 227 h 239"/>
                    <a:gd name="T52" fmla="*/ 55 w 136"/>
                    <a:gd name="T53" fmla="*/ 222 h 239"/>
                    <a:gd name="T54" fmla="*/ 55 w 136"/>
                    <a:gd name="T55" fmla="*/ 206 h 239"/>
                    <a:gd name="T56" fmla="*/ 64 w 136"/>
                    <a:gd name="T57" fmla="*/ 182 h 239"/>
                    <a:gd name="T58" fmla="*/ 80 w 136"/>
                    <a:gd name="T59" fmla="*/ 165 h 239"/>
                    <a:gd name="T60" fmla="*/ 62 w 136"/>
                    <a:gd name="T61" fmla="*/ 153 h 239"/>
                    <a:gd name="T62" fmla="*/ 62 w 136"/>
                    <a:gd name="T63" fmla="*/ 132 h 239"/>
                    <a:gd name="T64" fmla="*/ 68 w 136"/>
                    <a:gd name="T65" fmla="*/ 117 h 239"/>
                    <a:gd name="T66" fmla="*/ 76 w 136"/>
                    <a:gd name="T67" fmla="*/ 109 h 239"/>
                    <a:gd name="T68" fmla="*/ 92 w 136"/>
                    <a:gd name="T69" fmla="*/ 97 h 239"/>
                    <a:gd name="T70" fmla="*/ 108 w 136"/>
                    <a:gd name="T71" fmla="*/ 74 h 239"/>
                    <a:gd name="T72" fmla="*/ 118 w 136"/>
                    <a:gd name="T73" fmla="*/ 60 h 239"/>
                    <a:gd name="T74" fmla="*/ 126 w 136"/>
                    <a:gd name="T75" fmla="*/ 57 h 239"/>
                    <a:gd name="T76" fmla="*/ 136 w 136"/>
                    <a:gd name="T77" fmla="*/ 57 h 239"/>
                    <a:gd name="T78" fmla="*/ 135 w 136"/>
                    <a:gd name="T79" fmla="*/ 55 h 239"/>
                    <a:gd name="T80" fmla="*/ 135 w 136"/>
                    <a:gd name="T81" fmla="*/ 42 h 239"/>
                    <a:gd name="T82" fmla="*/ 132 w 136"/>
                    <a:gd name="T83" fmla="*/ 30 h 239"/>
                    <a:gd name="T84" fmla="*/ 120 w 136"/>
                    <a:gd name="T85" fmla="*/ 11 h 239"/>
                    <a:gd name="T86" fmla="*/ 103 w 136"/>
                    <a:gd name="T87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" h="239">
                      <a:moveTo>
                        <a:pt x="102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9" y="0"/>
                        <a:pt x="98" y="3"/>
                        <a:pt x="98" y="7"/>
                      </a:cubicBezTo>
                      <a:cubicBezTo>
                        <a:pt x="98" y="10"/>
                        <a:pt x="96" y="12"/>
                        <a:pt x="93" y="12"/>
                      </a:cubicBezTo>
                      <a:cubicBezTo>
                        <a:pt x="91" y="12"/>
                        <a:pt x="89" y="12"/>
                        <a:pt x="87" y="10"/>
                      </a:cubicBezTo>
                      <a:cubicBezTo>
                        <a:pt x="86" y="10"/>
                        <a:pt x="85" y="9"/>
                        <a:pt x="83" y="10"/>
                      </a:cubicBezTo>
                      <a:cubicBezTo>
                        <a:pt x="81" y="10"/>
                        <a:pt x="79" y="10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9"/>
                        <a:pt x="76" y="11"/>
                        <a:pt x="76" y="12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20"/>
                        <a:pt x="69" y="20"/>
                        <a:pt x="66" y="20"/>
                      </a:cubicBezTo>
                      <a:cubicBezTo>
                        <a:pt x="63" y="20"/>
                        <a:pt x="59" y="22"/>
                        <a:pt x="59" y="24"/>
                      </a:cubicBezTo>
                      <a:cubicBezTo>
                        <a:pt x="59" y="27"/>
                        <a:pt x="58" y="29"/>
                        <a:pt x="57" y="30"/>
                      </a:cubicBezTo>
                      <a:cubicBezTo>
                        <a:pt x="56" y="31"/>
                        <a:pt x="56" y="31"/>
                        <a:pt x="56" y="32"/>
                      </a:cubicBezTo>
                      <a:cubicBezTo>
                        <a:pt x="57" y="33"/>
                        <a:pt x="58" y="36"/>
                        <a:pt x="52" y="40"/>
                      </a:cubicBezTo>
                      <a:cubicBezTo>
                        <a:pt x="52" y="41"/>
                        <a:pt x="50" y="43"/>
                        <a:pt x="49" y="44"/>
                      </a:cubicBezTo>
                      <a:cubicBezTo>
                        <a:pt x="48" y="46"/>
                        <a:pt x="48" y="47"/>
                        <a:pt x="47" y="48"/>
                      </a:cubicBezTo>
                      <a:cubicBezTo>
                        <a:pt x="47" y="48"/>
                        <a:pt x="47" y="49"/>
                        <a:pt x="47" y="49"/>
                      </a:cubicBezTo>
                      <a:cubicBezTo>
                        <a:pt x="47" y="50"/>
                        <a:pt x="47" y="53"/>
                        <a:pt x="44" y="55"/>
                      </a:cubicBezTo>
                      <a:cubicBezTo>
                        <a:pt x="42" y="56"/>
                        <a:pt x="40" y="56"/>
                        <a:pt x="38" y="57"/>
                      </a:cubicBezTo>
                      <a:cubicBezTo>
                        <a:pt x="37" y="57"/>
                        <a:pt x="36" y="57"/>
                        <a:pt x="36" y="57"/>
                      </a:cubicBezTo>
                      <a:cubicBezTo>
                        <a:pt x="36" y="57"/>
                        <a:pt x="36" y="59"/>
                        <a:pt x="36" y="60"/>
                      </a:cubicBezTo>
                      <a:cubicBezTo>
                        <a:pt x="36" y="62"/>
                        <a:pt x="36" y="64"/>
                        <a:pt x="36" y="66"/>
                      </a:cubicBezTo>
                      <a:cubicBezTo>
                        <a:pt x="36" y="71"/>
                        <a:pt x="32" y="76"/>
                        <a:pt x="28" y="81"/>
                      </a:cubicBezTo>
                      <a:cubicBezTo>
                        <a:pt x="27" y="82"/>
                        <a:pt x="27" y="83"/>
                        <a:pt x="27" y="83"/>
                      </a:cubicBezTo>
                      <a:cubicBezTo>
                        <a:pt x="28" y="83"/>
                        <a:pt x="28" y="83"/>
                        <a:pt x="30" y="84"/>
                      </a:cubicBezTo>
                      <a:cubicBezTo>
                        <a:pt x="31" y="84"/>
                        <a:pt x="32" y="85"/>
                        <a:pt x="32" y="86"/>
                      </a:cubicBezTo>
                      <a:cubicBezTo>
                        <a:pt x="33" y="88"/>
                        <a:pt x="32" y="90"/>
                        <a:pt x="31" y="93"/>
                      </a:cubicBezTo>
                      <a:cubicBezTo>
                        <a:pt x="30" y="95"/>
                        <a:pt x="29" y="96"/>
                        <a:pt x="26" y="96"/>
                      </a:cubicBezTo>
                      <a:cubicBezTo>
                        <a:pt x="25" y="96"/>
                        <a:pt x="24" y="96"/>
                        <a:pt x="22" y="95"/>
                      </a:cubicBezTo>
                      <a:cubicBezTo>
                        <a:pt x="22" y="95"/>
                        <a:pt x="22" y="95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95"/>
                        <a:pt x="15" y="97"/>
                        <a:pt x="12" y="101"/>
                      </a:cubicBezTo>
                      <a:cubicBezTo>
                        <a:pt x="9" y="106"/>
                        <a:pt x="10" y="109"/>
                        <a:pt x="11" y="111"/>
                      </a:cubicBezTo>
                      <a:cubicBezTo>
                        <a:pt x="12" y="113"/>
                        <a:pt x="12" y="114"/>
                        <a:pt x="11" y="116"/>
                      </a:cubicBezTo>
                      <a:cubicBezTo>
                        <a:pt x="11" y="117"/>
                        <a:pt x="11" y="118"/>
                        <a:pt x="10" y="119"/>
                      </a:cubicBezTo>
                      <a:cubicBezTo>
                        <a:pt x="10" y="120"/>
                        <a:pt x="11" y="121"/>
                        <a:pt x="11" y="122"/>
                      </a:cubicBezTo>
                      <a:cubicBezTo>
                        <a:pt x="13" y="126"/>
                        <a:pt x="12" y="128"/>
                        <a:pt x="12" y="130"/>
                      </a:cubicBezTo>
                      <a:cubicBezTo>
                        <a:pt x="11" y="131"/>
                        <a:pt x="11" y="132"/>
                        <a:pt x="11" y="133"/>
                      </a:cubicBezTo>
                      <a:cubicBezTo>
                        <a:pt x="11" y="134"/>
                        <a:pt x="12" y="135"/>
                        <a:pt x="14" y="136"/>
                      </a:cubicBezTo>
                      <a:cubicBezTo>
                        <a:pt x="15" y="137"/>
                        <a:pt x="18" y="138"/>
                        <a:pt x="18" y="141"/>
                      </a:cubicBezTo>
                      <a:cubicBezTo>
                        <a:pt x="19" y="144"/>
                        <a:pt x="18" y="146"/>
                        <a:pt x="17" y="147"/>
                      </a:cubicBezTo>
                      <a:cubicBezTo>
                        <a:pt x="16" y="149"/>
                        <a:pt x="14" y="149"/>
                        <a:pt x="13" y="149"/>
                      </a:cubicBezTo>
                      <a:cubicBezTo>
                        <a:pt x="13" y="150"/>
                        <a:pt x="13" y="151"/>
                        <a:pt x="14" y="151"/>
                      </a:cubicBezTo>
                      <a:cubicBezTo>
                        <a:pt x="17" y="153"/>
                        <a:pt x="16" y="162"/>
                        <a:pt x="15" y="164"/>
                      </a:cubicBezTo>
                      <a:cubicBezTo>
                        <a:pt x="14" y="167"/>
                        <a:pt x="11" y="167"/>
                        <a:pt x="9" y="167"/>
                      </a:cubicBezTo>
                      <a:cubicBezTo>
                        <a:pt x="9" y="167"/>
                        <a:pt x="8" y="167"/>
                        <a:pt x="8" y="167"/>
                      </a:cubicBezTo>
                      <a:cubicBezTo>
                        <a:pt x="8" y="169"/>
                        <a:pt x="7" y="171"/>
                        <a:pt x="7" y="172"/>
                      </a:cubicBezTo>
                      <a:cubicBezTo>
                        <a:pt x="6" y="174"/>
                        <a:pt x="6" y="175"/>
                        <a:pt x="6" y="175"/>
                      </a:cubicBezTo>
                      <a:cubicBezTo>
                        <a:pt x="6" y="176"/>
                        <a:pt x="6" y="177"/>
                        <a:pt x="6" y="178"/>
                      </a:cubicBezTo>
                      <a:cubicBezTo>
                        <a:pt x="6" y="182"/>
                        <a:pt x="5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1" y="185"/>
                      </a:cubicBezTo>
                      <a:cubicBezTo>
                        <a:pt x="1" y="185"/>
                        <a:pt x="1" y="185"/>
                        <a:pt x="0" y="184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188"/>
                        <a:pt x="1" y="191"/>
                        <a:pt x="4" y="193"/>
                      </a:cubicBezTo>
                      <a:cubicBezTo>
                        <a:pt x="7" y="195"/>
                        <a:pt x="7" y="198"/>
                        <a:pt x="7" y="200"/>
                      </a:cubicBezTo>
                      <a:cubicBezTo>
                        <a:pt x="7" y="202"/>
                        <a:pt x="7" y="204"/>
                        <a:pt x="8" y="205"/>
                      </a:cubicBezTo>
                      <a:cubicBezTo>
                        <a:pt x="10" y="207"/>
                        <a:pt x="11" y="209"/>
                        <a:pt x="11" y="211"/>
                      </a:cubicBezTo>
                      <a:cubicBezTo>
                        <a:pt x="12" y="213"/>
                        <a:pt x="12" y="214"/>
                        <a:pt x="14" y="215"/>
                      </a:cubicBezTo>
                      <a:cubicBezTo>
                        <a:pt x="18" y="219"/>
                        <a:pt x="19" y="221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8" y="227"/>
                        <a:pt x="20" y="228"/>
                        <a:pt x="20" y="230"/>
                      </a:cubicBezTo>
                      <a:cubicBezTo>
                        <a:pt x="20" y="231"/>
                        <a:pt x="20" y="232"/>
                        <a:pt x="20" y="234"/>
                      </a:cubicBezTo>
                      <a:cubicBezTo>
                        <a:pt x="20" y="235"/>
                        <a:pt x="20" y="238"/>
                        <a:pt x="20" y="239"/>
                      </a:cubicBezTo>
                      <a:cubicBezTo>
                        <a:pt x="20" y="239"/>
                        <a:pt x="21" y="239"/>
                        <a:pt x="22" y="238"/>
                      </a:cubicBezTo>
                      <a:cubicBezTo>
                        <a:pt x="23" y="238"/>
                        <a:pt x="25" y="238"/>
                        <a:pt x="27" y="238"/>
                      </a:cubicBezTo>
                      <a:cubicBezTo>
                        <a:pt x="28" y="238"/>
                        <a:pt x="29" y="237"/>
                        <a:pt x="29" y="237"/>
                      </a:cubicBezTo>
                      <a:cubicBezTo>
                        <a:pt x="29" y="237"/>
                        <a:pt x="29" y="236"/>
                        <a:pt x="29" y="235"/>
                      </a:cubicBezTo>
                      <a:cubicBezTo>
                        <a:pt x="29" y="234"/>
                        <a:pt x="29" y="233"/>
                        <a:pt x="29" y="233"/>
                      </a:cubicBezTo>
                      <a:cubicBezTo>
                        <a:pt x="29" y="230"/>
                        <a:pt x="32" y="229"/>
                        <a:pt x="33" y="229"/>
                      </a:cubicBezTo>
                      <a:cubicBezTo>
                        <a:pt x="33" y="229"/>
                        <a:pt x="33" y="229"/>
                        <a:pt x="33" y="228"/>
                      </a:cubicBezTo>
                      <a:cubicBezTo>
                        <a:pt x="34" y="227"/>
                        <a:pt x="36" y="225"/>
                        <a:pt x="39" y="225"/>
                      </a:cubicBezTo>
                      <a:cubicBezTo>
                        <a:pt x="41" y="225"/>
                        <a:pt x="43" y="226"/>
                        <a:pt x="45" y="227"/>
                      </a:cubicBezTo>
                      <a:cubicBezTo>
                        <a:pt x="45" y="227"/>
                        <a:pt x="46" y="227"/>
                        <a:pt x="46" y="227"/>
                      </a:cubicBezTo>
                      <a:cubicBezTo>
                        <a:pt x="48" y="227"/>
                        <a:pt x="48" y="224"/>
                        <a:pt x="49" y="223"/>
                      </a:cubicBezTo>
                      <a:cubicBezTo>
                        <a:pt x="49" y="220"/>
                        <a:pt x="51" y="220"/>
                        <a:pt x="51" y="220"/>
                      </a:cubicBezTo>
                      <a:cubicBezTo>
                        <a:pt x="53" y="220"/>
                        <a:pt x="54" y="221"/>
                        <a:pt x="55" y="222"/>
                      </a:cubicBezTo>
                      <a:cubicBezTo>
                        <a:pt x="56" y="221"/>
                        <a:pt x="57" y="219"/>
                        <a:pt x="58" y="217"/>
                      </a:cubicBezTo>
                      <a:cubicBezTo>
                        <a:pt x="56" y="218"/>
                        <a:pt x="54" y="218"/>
                        <a:pt x="53" y="217"/>
                      </a:cubicBezTo>
                      <a:cubicBezTo>
                        <a:pt x="52" y="214"/>
                        <a:pt x="55" y="206"/>
                        <a:pt x="55" y="206"/>
                      </a:cubicBezTo>
                      <a:cubicBezTo>
                        <a:pt x="56" y="204"/>
                        <a:pt x="56" y="199"/>
                        <a:pt x="56" y="196"/>
                      </a:cubicBezTo>
                      <a:cubicBezTo>
                        <a:pt x="56" y="193"/>
                        <a:pt x="56" y="192"/>
                        <a:pt x="57" y="191"/>
                      </a:cubicBezTo>
                      <a:cubicBezTo>
                        <a:pt x="57" y="189"/>
                        <a:pt x="58" y="184"/>
                        <a:pt x="64" y="182"/>
                      </a:cubicBezTo>
                      <a:cubicBezTo>
                        <a:pt x="68" y="181"/>
                        <a:pt x="73" y="177"/>
                        <a:pt x="73" y="175"/>
                      </a:cubicBezTo>
                      <a:cubicBezTo>
                        <a:pt x="72" y="173"/>
                        <a:pt x="75" y="171"/>
                        <a:pt x="77" y="168"/>
                      </a:cubicBezTo>
                      <a:cubicBezTo>
                        <a:pt x="78" y="167"/>
                        <a:pt x="80" y="166"/>
                        <a:pt x="80" y="165"/>
                      </a:cubicBezTo>
                      <a:cubicBezTo>
                        <a:pt x="79" y="164"/>
                        <a:pt x="73" y="157"/>
                        <a:pt x="70" y="155"/>
                      </a:cubicBezTo>
                      <a:cubicBezTo>
                        <a:pt x="69" y="155"/>
                        <a:pt x="67" y="155"/>
                        <a:pt x="66" y="155"/>
                      </a:cubicBezTo>
                      <a:cubicBezTo>
                        <a:pt x="64" y="155"/>
                        <a:pt x="62" y="155"/>
                        <a:pt x="62" y="153"/>
                      </a:cubicBezTo>
                      <a:cubicBezTo>
                        <a:pt x="61" y="153"/>
                        <a:pt x="61" y="152"/>
                        <a:pt x="61" y="151"/>
                      </a:cubicBezTo>
                      <a:cubicBezTo>
                        <a:pt x="61" y="150"/>
                        <a:pt x="61" y="146"/>
                        <a:pt x="60" y="139"/>
                      </a:cubicBezTo>
                      <a:cubicBezTo>
                        <a:pt x="59" y="137"/>
                        <a:pt x="61" y="134"/>
                        <a:pt x="62" y="132"/>
                      </a:cubicBezTo>
                      <a:cubicBezTo>
                        <a:pt x="63" y="130"/>
                        <a:pt x="64" y="129"/>
                        <a:pt x="64" y="128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64" y="124"/>
                        <a:pt x="64" y="119"/>
                        <a:pt x="68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70" y="115"/>
                        <a:pt x="71" y="113"/>
                        <a:pt x="74" y="112"/>
                      </a:cubicBezTo>
                      <a:cubicBezTo>
                        <a:pt x="75" y="112"/>
                        <a:pt x="75" y="111"/>
                        <a:pt x="76" y="109"/>
                      </a:cubicBezTo>
                      <a:cubicBezTo>
                        <a:pt x="77" y="107"/>
                        <a:pt x="78" y="105"/>
                        <a:pt x="81" y="103"/>
                      </a:cubicBezTo>
                      <a:cubicBezTo>
                        <a:pt x="83" y="103"/>
                        <a:pt x="84" y="102"/>
                        <a:pt x="86" y="101"/>
                      </a:cubicBezTo>
                      <a:cubicBezTo>
                        <a:pt x="87" y="100"/>
                        <a:pt x="89" y="99"/>
                        <a:pt x="92" y="97"/>
                      </a:cubicBezTo>
                      <a:cubicBezTo>
                        <a:pt x="98" y="94"/>
                        <a:pt x="107" y="88"/>
                        <a:pt x="108" y="85"/>
                      </a:cubicBezTo>
                      <a:cubicBezTo>
                        <a:pt x="108" y="85"/>
                        <a:pt x="108" y="84"/>
                        <a:pt x="107" y="83"/>
                      </a:cubicBezTo>
                      <a:cubicBezTo>
                        <a:pt x="106" y="81"/>
                        <a:pt x="103" y="77"/>
                        <a:pt x="108" y="74"/>
                      </a:cubicBezTo>
                      <a:cubicBezTo>
                        <a:pt x="110" y="72"/>
                        <a:pt x="110" y="71"/>
                        <a:pt x="110" y="69"/>
                      </a:cubicBezTo>
                      <a:cubicBezTo>
                        <a:pt x="110" y="68"/>
                        <a:pt x="110" y="65"/>
                        <a:pt x="113" y="64"/>
                      </a:cubicBezTo>
                      <a:cubicBezTo>
                        <a:pt x="115" y="63"/>
                        <a:pt x="116" y="62"/>
                        <a:pt x="118" y="60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21" y="57"/>
                        <a:pt x="123" y="57"/>
                        <a:pt x="124" y="57"/>
                      </a:cubicBezTo>
                      <a:cubicBezTo>
                        <a:pt x="125" y="57"/>
                        <a:pt x="125" y="57"/>
                        <a:pt x="126" y="57"/>
                      </a:cubicBezTo>
                      <a:cubicBezTo>
                        <a:pt x="128" y="57"/>
                        <a:pt x="130" y="58"/>
                        <a:pt x="132" y="57"/>
                      </a:cubicBezTo>
                      <a:cubicBezTo>
                        <a:pt x="133" y="57"/>
                        <a:pt x="135" y="57"/>
                        <a:pt x="136" y="57"/>
                      </a:cubicBezTo>
                      <a:cubicBezTo>
                        <a:pt x="136" y="57"/>
                        <a:pt x="136" y="57"/>
                        <a:pt x="136" y="57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5"/>
                        <a:pt x="136" y="55"/>
                        <a:pt x="135" y="55"/>
                      </a:cubicBezTo>
                      <a:cubicBezTo>
                        <a:pt x="135" y="54"/>
                        <a:pt x="131" y="50"/>
                        <a:pt x="132" y="48"/>
                      </a:cubicBezTo>
                      <a:cubicBezTo>
                        <a:pt x="132" y="47"/>
                        <a:pt x="133" y="46"/>
                        <a:pt x="135" y="46"/>
                      </a:cubicBezTo>
                      <a:cubicBezTo>
                        <a:pt x="135" y="46"/>
                        <a:pt x="135" y="44"/>
                        <a:pt x="135" y="42"/>
                      </a:cubicBezTo>
                      <a:cubicBezTo>
                        <a:pt x="135" y="41"/>
                        <a:pt x="135" y="40"/>
                        <a:pt x="134" y="40"/>
                      </a:cubicBezTo>
                      <a:cubicBezTo>
                        <a:pt x="132" y="39"/>
                        <a:pt x="132" y="35"/>
                        <a:pt x="132" y="33"/>
                      </a:cubicBezTo>
                      <a:cubicBezTo>
                        <a:pt x="132" y="32"/>
                        <a:pt x="132" y="30"/>
                        <a:pt x="132" y="30"/>
                      </a:cubicBezTo>
                      <a:cubicBezTo>
                        <a:pt x="128" y="28"/>
                        <a:pt x="129" y="23"/>
                        <a:pt x="130" y="19"/>
                      </a:cubicBezTo>
                      <a:cubicBezTo>
                        <a:pt x="130" y="18"/>
                        <a:pt x="130" y="18"/>
                        <a:pt x="130" y="17"/>
                      </a:cubicBezTo>
                      <a:cubicBezTo>
                        <a:pt x="130" y="16"/>
                        <a:pt x="123" y="13"/>
                        <a:pt x="120" y="11"/>
                      </a:cubicBezTo>
                      <a:cubicBezTo>
                        <a:pt x="118" y="11"/>
                        <a:pt x="117" y="10"/>
                        <a:pt x="115" y="10"/>
                      </a:cubicBezTo>
                      <a:cubicBezTo>
                        <a:pt x="112" y="8"/>
                        <a:pt x="109" y="6"/>
                        <a:pt x="107" y="4"/>
                      </a:cubicBezTo>
                      <a:cubicBezTo>
                        <a:pt x="106" y="3"/>
                        <a:pt x="105" y="2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 1220">
                  <a:extLst>
                    <a:ext uri="{FF2B5EF4-FFF2-40B4-BE49-F238E27FC236}">
                      <a16:creationId xmlns:a16="http://schemas.microsoft.com/office/drawing/2014/main" id="{9C4456EA-7B0B-4A49-B084-72AE4537B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3079"/>
                  <a:ext cx="46" cy="29"/>
                </a:xfrm>
                <a:custGeom>
                  <a:avLst/>
                  <a:gdLst>
                    <a:gd name="T0" fmla="*/ 41 w 48"/>
                    <a:gd name="T1" fmla="*/ 30 h 30"/>
                    <a:gd name="T2" fmla="*/ 41 w 48"/>
                    <a:gd name="T3" fmla="*/ 29 h 30"/>
                    <a:gd name="T4" fmla="*/ 42 w 48"/>
                    <a:gd name="T5" fmla="*/ 29 h 30"/>
                    <a:gd name="T6" fmla="*/ 43 w 48"/>
                    <a:gd name="T7" fmla="*/ 28 h 30"/>
                    <a:gd name="T8" fmla="*/ 43 w 48"/>
                    <a:gd name="T9" fmla="*/ 28 h 30"/>
                    <a:gd name="T10" fmla="*/ 43 w 48"/>
                    <a:gd name="T11" fmla="*/ 28 h 30"/>
                    <a:gd name="T12" fmla="*/ 45 w 48"/>
                    <a:gd name="T13" fmla="*/ 26 h 30"/>
                    <a:gd name="T14" fmla="*/ 45 w 48"/>
                    <a:gd name="T15" fmla="*/ 26 h 30"/>
                    <a:gd name="T16" fmla="*/ 45 w 48"/>
                    <a:gd name="T17" fmla="*/ 26 h 30"/>
                    <a:gd name="T18" fmla="*/ 42 w 48"/>
                    <a:gd name="T19" fmla="*/ 20 h 30"/>
                    <a:gd name="T20" fmla="*/ 42 w 48"/>
                    <a:gd name="T21" fmla="*/ 17 h 30"/>
                    <a:gd name="T22" fmla="*/ 42 w 48"/>
                    <a:gd name="T23" fmla="*/ 13 h 30"/>
                    <a:gd name="T24" fmla="*/ 44 w 48"/>
                    <a:gd name="T25" fmla="*/ 9 h 30"/>
                    <a:gd name="T26" fmla="*/ 46 w 48"/>
                    <a:gd name="T27" fmla="*/ 6 h 30"/>
                    <a:gd name="T28" fmla="*/ 48 w 48"/>
                    <a:gd name="T29" fmla="*/ 3 h 30"/>
                    <a:gd name="T30" fmla="*/ 48 w 48"/>
                    <a:gd name="T31" fmla="*/ 3 h 30"/>
                    <a:gd name="T32" fmla="*/ 48 w 48"/>
                    <a:gd name="T33" fmla="*/ 3 h 30"/>
                    <a:gd name="T34" fmla="*/ 48 w 48"/>
                    <a:gd name="T35" fmla="*/ 3 h 30"/>
                    <a:gd name="T36" fmla="*/ 37 w 48"/>
                    <a:gd name="T37" fmla="*/ 2 h 30"/>
                    <a:gd name="T38" fmla="*/ 26 w 48"/>
                    <a:gd name="T39" fmla="*/ 1 h 30"/>
                    <a:gd name="T40" fmla="*/ 19 w 48"/>
                    <a:gd name="T41" fmla="*/ 2 h 30"/>
                    <a:gd name="T42" fmla="*/ 6 w 48"/>
                    <a:gd name="T43" fmla="*/ 4 h 30"/>
                    <a:gd name="T44" fmla="*/ 1 w 48"/>
                    <a:gd name="T45" fmla="*/ 7 h 30"/>
                    <a:gd name="T46" fmla="*/ 0 w 48"/>
                    <a:gd name="T47" fmla="*/ 8 h 30"/>
                    <a:gd name="T48" fmla="*/ 2 w 48"/>
                    <a:gd name="T49" fmla="*/ 13 h 30"/>
                    <a:gd name="T50" fmla="*/ 2 w 48"/>
                    <a:gd name="T51" fmla="*/ 15 h 30"/>
                    <a:gd name="T52" fmla="*/ 7 w 48"/>
                    <a:gd name="T53" fmla="*/ 18 h 30"/>
                    <a:gd name="T54" fmla="*/ 13 w 48"/>
                    <a:gd name="T55" fmla="*/ 21 h 30"/>
                    <a:gd name="T56" fmla="*/ 13 w 48"/>
                    <a:gd name="T57" fmla="*/ 23 h 30"/>
                    <a:gd name="T58" fmla="*/ 13 w 48"/>
                    <a:gd name="T59" fmla="*/ 23 h 30"/>
                    <a:gd name="T60" fmla="*/ 15 w 48"/>
                    <a:gd name="T61" fmla="*/ 23 h 30"/>
                    <a:gd name="T62" fmla="*/ 16 w 48"/>
                    <a:gd name="T63" fmla="*/ 23 h 30"/>
                    <a:gd name="T64" fmla="*/ 18 w 48"/>
                    <a:gd name="T65" fmla="*/ 23 h 30"/>
                    <a:gd name="T66" fmla="*/ 23 w 48"/>
                    <a:gd name="T67" fmla="*/ 23 h 30"/>
                    <a:gd name="T68" fmla="*/ 23 w 48"/>
                    <a:gd name="T69" fmla="*/ 24 h 30"/>
                    <a:gd name="T70" fmla="*/ 32 w 48"/>
                    <a:gd name="T71" fmla="*/ 30 h 30"/>
                    <a:gd name="T72" fmla="*/ 33 w 48"/>
                    <a:gd name="T73" fmla="*/ 30 h 30"/>
                    <a:gd name="T74" fmla="*/ 33 w 48"/>
                    <a:gd name="T75" fmla="*/ 29 h 30"/>
                    <a:gd name="T76" fmla="*/ 34 w 48"/>
                    <a:gd name="T77" fmla="*/ 29 h 30"/>
                    <a:gd name="T78" fmla="*/ 34 w 48"/>
                    <a:gd name="T79" fmla="*/ 29 h 30"/>
                    <a:gd name="T80" fmla="*/ 41 w 48"/>
                    <a:gd name="T8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30">
                      <a:moveTo>
                        <a:pt x="41" y="30"/>
                      </a:moveTo>
                      <a:cubicBezTo>
                        <a:pt x="41" y="30"/>
                        <a:pt x="41" y="30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3" y="24"/>
                        <a:pt x="43" y="23"/>
                        <a:pt x="42" y="20"/>
                      </a:cubicBezTo>
                      <a:cubicBezTo>
                        <a:pt x="42" y="18"/>
                        <a:pt x="42" y="17"/>
                        <a:pt x="42" y="17"/>
                      </a:cubicBezTo>
                      <a:cubicBezTo>
                        <a:pt x="42" y="15"/>
                        <a:pt x="41" y="14"/>
                        <a:pt x="42" y="13"/>
                      </a:cubicBezTo>
                      <a:cubicBezTo>
                        <a:pt x="42" y="11"/>
                        <a:pt x="43" y="10"/>
                        <a:pt x="44" y="9"/>
                      </a:cubicBezTo>
                      <a:cubicBezTo>
                        <a:pt x="44" y="8"/>
                        <a:pt x="45" y="8"/>
                        <a:pt x="46" y="6"/>
                      </a:cubicBezTo>
                      <a:cubicBezTo>
                        <a:pt x="46" y="5"/>
                        <a:pt x="47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4"/>
                        <a:pt x="41" y="3"/>
                        <a:pt x="37" y="2"/>
                      </a:cubicBezTo>
                      <a:cubicBezTo>
                        <a:pt x="33" y="1"/>
                        <a:pt x="29" y="0"/>
                        <a:pt x="26" y="1"/>
                      </a:cubicBezTo>
                      <a:cubicBezTo>
                        <a:pt x="24" y="1"/>
                        <a:pt x="22" y="1"/>
                        <a:pt x="19" y="2"/>
                      </a:cubicBezTo>
                      <a:cubicBezTo>
                        <a:pt x="15" y="2"/>
                        <a:pt x="8" y="3"/>
                        <a:pt x="6" y="4"/>
                      </a:cubicBezTo>
                      <a:cubicBezTo>
                        <a:pt x="5" y="6"/>
                        <a:pt x="3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4"/>
                        <a:pt x="1" y="15"/>
                        <a:pt x="2" y="15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9" y="18"/>
                        <a:pt x="12" y="19"/>
                        <a:pt x="13" y="21"/>
                      </a:cubicBezTo>
                      <a:cubicBezTo>
                        <a:pt x="13" y="21"/>
                        <a:pt x="13" y="22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21" y="23"/>
                        <a:pt x="22" y="23"/>
                        <a:pt x="23" y="23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30" y="29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6" y="29"/>
                        <a:pt x="38" y="30"/>
                        <a:pt x="4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2" name="Freeform 1221">
                  <a:extLst>
                    <a:ext uri="{FF2B5EF4-FFF2-40B4-BE49-F238E27FC236}">
                      <a16:creationId xmlns:a16="http://schemas.microsoft.com/office/drawing/2014/main" id="{CC6DDA79-F7A9-44B5-B5DE-C34F01E50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2872"/>
                  <a:ext cx="274" cy="229"/>
                </a:xfrm>
                <a:custGeom>
                  <a:avLst/>
                  <a:gdLst>
                    <a:gd name="T0" fmla="*/ 180 w 286"/>
                    <a:gd name="T1" fmla="*/ 35 h 239"/>
                    <a:gd name="T2" fmla="*/ 204 w 286"/>
                    <a:gd name="T3" fmla="*/ 46 h 239"/>
                    <a:gd name="T4" fmla="*/ 220 w 286"/>
                    <a:gd name="T5" fmla="*/ 48 h 239"/>
                    <a:gd name="T6" fmla="*/ 227 w 286"/>
                    <a:gd name="T7" fmla="*/ 37 h 239"/>
                    <a:gd name="T8" fmla="*/ 246 w 286"/>
                    <a:gd name="T9" fmla="*/ 21 h 239"/>
                    <a:gd name="T10" fmla="*/ 270 w 286"/>
                    <a:gd name="T11" fmla="*/ 33 h 239"/>
                    <a:gd name="T12" fmla="*/ 274 w 286"/>
                    <a:gd name="T13" fmla="*/ 29 h 239"/>
                    <a:gd name="T14" fmla="*/ 279 w 286"/>
                    <a:gd name="T15" fmla="*/ 17 h 239"/>
                    <a:gd name="T16" fmla="*/ 272 w 286"/>
                    <a:gd name="T17" fmla="*/ 9 h 239"/>
                    <a:gd name="T18" fmla="*/ 255 w 286"/>
                    <a:gd name="T19" fmla="*/ 10 h 239"/>
                    <a:gd name="T20" fmla="*/ 248 w 286"/>
                    <a:gd name="T21" fmla="*/ 2 h 239"/>
                    <a:gd name="T22" fmla="*/ 238 w 286"/>
                    <a:gd name="T23" fmla="*/ 6 h 239"/>
                    <a:gd name="T24" fmla="*/ 223 w 286"/>
                    <a:gd name="T25" fmla="*/ 10 h 239"/>
                    <a:gd name="T26" fmla="*/ 218 w 286"/>
                    <a:gd name="T27" fmla="*/ 5 h 239"/>
                    <a:gd name="T28" fmla="*/ 209 w 286"/>
                    <a:gd name="T29" fmla="*/ 10 h 239"/>
                    <a:gd name="T30" fmla="*/ 199 w 286"/>
                    <a:gd name="T31" fmla="*/ 24 h 239"/>
                    <a:gd name="T32" fmla="*/ 182 w 286"/>
                    <a:gd name="T33" fmla="*/ 18 h 239"/>
                    <a:gd name="T34" fmla="*/ 181 w 286"/>
                    <a:gd name="T35" fmla="*/ 24 h 239"/>
                    <a:gd name="T36" fmla="*/ 164 w 286"/>
                    <a:gd name="T37" fmla="*/ 27 h 239"/>
                    <a:gd name="T38" fmla="*/ 158 w 286"/>
                    <a:gd name="T39" fmla="*/ 20 h 239"/>
                    <a:gd name="T40" fmla="*/ 149 w 286"/>
                    <a:gd name="T41" fmla="*/ 30 h 239"/>
                    <a:gd name="T42" fmla="*/ 137 w 286"/>
                    <a:gd name="T43" fmla="*/ 33 h 239"/>
                    <a:gd name="T44" fmla="*/ 141 w 286"/>
                    <a:gd name="T45" fmla="*/ 47 h 239"/>
                    <a:gd name="T46" fmla="*/ 125 w 286"/>
                    <a:gd name="T47" fmla="*/ 46 h 239"/>
                    <a:gd name="T48" fmla="*/ 111 w 286"/>
                    <a:gd name="T49" fmla="*/ 48 h 239"/>
                    <a:gd name="T50" fmla="*/ 116 w 286"/>
                    <a:gd name="T51" fmla="*/ 53 h 239"/>
                    <a:gd name="T52" fmla="*/ 127 w 286"/>
                    <a:gd name="T53" fmla="*/ 57 h 239"/>
                    <a:gd name="T54" fmla="*/ 113 w 286"/>
                    <a:gd name="T55" fmla="*/ 65 h 239"/>
                    <a:gd name="T56" fmla="*/ 94 w 286"/>
                    <a:gd name="T57" fmla="*/ 94 h 239"/>
                    <a:gd name="T58" fmla="*/ 83 w 286"/>
                    <a:gd name="T59" fmla="*/ 111 h 239"/>
                    <a:gd name="T60" fmla="*/ 70 w 286"/>
                    <a:gd name="T61" fmla="*/ 122 h 239"/>
                    <a:gd name="T62" fmla="*/ 60 w 286"/>
                    <a:gd name="T63" fmla="*/ 135 h 239"/>
                    <a:gd name="T64" fmla="*/ 43 w 286"/>
                    <a:gd name="T65" fmla="*/ 148 h 239"/>
                    <a:gd name="T66" fmla="*/ 35 w 286"/>
                    <a:gd name="T67" fmla="*/ 155 h 239"/>
                    <a:gd name="T68" fmla="*/ 26 w 286"/>
                    <a:gd name="T69" fmla="*/ 165 h 239"/>
                    <a:gd name="T70" fmla="*/ 10 w 286"/>
                    <a:gd name="T71" fmla="*/ 174 h 239"/>
                    <a:gd name="T72" fmla="*/ 3 w 286"/>
                    <a:gd name="T73" fmla="*/ 186 h 239"/>
                    <a:gd name="T74" fmla="*/ 2 w 286"/>
                    <a:gd name="T75" fmla="*/ 203 h 239"/>
                    <a:gd name="T76" fmla="*/ 19 w 286"/>
                    <a:gd name="T77" fmla="*/ 204 h 239"/>
                    <a:gd name="T78" fmla="*/ 4 w 286"/>
                    <a:gd name="T79" fmla="*/ 213 h 239"/>
                    <a:gd name="T80" fmla="*/ 9 w 286"/>
                    <a:gd name="T81" fmla="*/ 215 h 239"/>
                    <a:gd name="T82" fmla="*/ 8 w 286"/>
                    <a:gd name="T83" fmla="*/ 228 h 239"/>
                    <a:gd name="T84" fmla="*/ 53 w 286"/>
                    <a:gd name="T85" fmla="*/ 222 h 239"/>
                    <a:gd name="T86" fmla="*/ 62 w 286"/>
                    <a:gd name="T87" fmla="*/ 213 h 239"/>
                    <a:gd name="T88" fmla="*/ 74 w 286"/>
                    <a:gd name="T89" fmla="*/ 215 h 239"/>
                    <a:gd name="T90" fmla="*/ 80 w 286"/>
                    <a:gd name="T91" fmla="*/ 194 h 239"/>
                    <a:gd name="T92" fmla="*/ 78 w 286"/>
                    <a:gd name="T93" fmla="*/ 178 h 239"/>
                    <a:gd name="T94" fmla="*/ 93 w 286"/>
                    <a:gd name="T95" fmla="*/ 135 h 239"/>
                    <a:gd name="T96" fmla="*/ 96 w 286"/>
                    <a:gd name="T97" fmla="*/ 123 h 239"/>
                    <a:gd name="T98" fmla="*/ 114 w 286"/>
                    <a:gd name="T99" fmla="*/ 93 h 239"/>
                    <a:gd name="T100" fmla="*/ 126 w 286"/>
                    <a:gd name="T101" fmla="*/ 68 h 239"/>
                    <a:gd name="T102" fmla="*/ 149 w 286"/>
                    <a:gd name="T103" fmla="*/ 49 h 239"/>
                    <a:gd name="T104" fmla="*/ 173 w 286"/>
                    <a:gd name="T105" fmla="*/ 4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6" h="239">
                      <a:moveTo>
                        <a:pt x="174" y="40"/>
                      </a:moveTo>
                      <a:cubicBezTo>
                        <a:pt x="175" y="39"/>
                        <a:pt x="175" y="39"/>
                        <a:pt x="176" y="38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6" y="37"/>
                        <a:pt x="177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9" y="36"/>
                        <a:pt x="179" y="36"/>
                        <a:pt x="180" y="35"/>
                      </a:cubicBezTo>
                      <a:cubicBezTo>
                        <a:pt x="180" y="35"/>
                        <a:pt x="180" y="35"/>
                        <a:pt x="180" y="35"/>
                      </a:cubicBezTo>
                      <a:cubicBezTo>
                        <a:pt x="181" y="35"/>
                        <a:pt x="182" y="35"/>
                        <a:pt x="182" y="35"/>
                      </a:cubicBezTo>
                      <a:cubicBezTo>
                        <a:pt x="185" y="36"/>
                        <a:pt x="187" y="38"/>
                        <a:pt x="189" y="40"/>
                      </a:cubicBezTo>
                      <a:cubicBezTo>
                        <a:pt x="191" y="42"/>
                        <a:pt x="193" y="44"/>
                        <a:pt x="195" y="44"/>
                      </a:cubicBezTo>
                      <a:cubicBezTo>
                        <a:pt x="196" y="45"/>
                        <a:pt x="197" y="45"/>
                        <a:pt x="198" y="45"/>
                      </a:cubicBezTo>
                      <a:cubicBezTo>
                        <a:pt x="201" y="46"/>
                        <a:pt x="203" y="46"/>
                        <a:pt x="204" y="46"/>
                      </a:cubicBezTo>
                      <a:cubicBezTo>
                        <a:pt x="204" y="46"/>
                        <a:pt x="205" y="46"/>
                        <a:pt x="205" y="46"/>
                      </a:cubicBezTo>
                      <a:cubicBezTo>
                        <a:pt x="206" y="44"/>
                        <a:pt x="209" y="44"/>
                        <a:pt x="212" y="45"/>
                      </a:cubicBezTo>
                      <a:cubicBezTo>
                        <a:pt x="213" y="45"/>
                        <a:pt x="214" y="46"/>
                        <a:pt x="215" y="46"/>
                      </a:cubicBezTo>
                      <a:cubicBezTo>
                        <a:pt x="215" y="45"/>
                        <a:pt x="216" y="45"/>
                        <a:pt x="216" y="45"/>
                      </a:cubicBezTo>
                      <a:cubicBezTo>
                        <a:pt x="218" y="45"/>
                        <a:pt x="219" y="47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1" y="47"/>
                        <a:pt x="221" y="45"/>
                        <a:pt x="221" y="44"/>
                      </a:cubicBezTo>
                      <a:cubicBezTo>
                        <a:pt x="221" y="43"/>
                        <a:pt x="222" y="41"/>
                        <a:pt x="225" y="41"/>
                      </a:cubicBezTo>
                      <a:cubicBezTo>
                        <a:pt x="226" y="41"/>
                        <a:pt x="226" y="41"/>
                        <a:pt x="227" y="41"/>
                      </a:cubicBezTo>
                      <a:cubicBezTo>
                        <a:pt x="228" y="41"/>
                        <a:pt x="228" y="41"/>
                        <a:pt x="228" y="41"/>
                      </a:cubicBezTo>
                      <a:cubicBezTo>
                        <a:pt x="228" y="40"/>
                        <a:pt x="228" y="38"/>
                        <a:pt x="227" y="37"/>
                      </a:cubicBezTo>
                      <a:cubicBezTo>
                        <a:pt x="227" y="36"/>
                        <a:pt x="227" y="34"/>
                        <a:pt x="227" y="33"/>
                      </a:cubicBezTo>
                      <a:cubicBezTo>
                        <a:pt x="227" y="30"/>
                        <a:pt x="230" y="28"/>
                        <a:pt x="231" y="27"/>
                      </a:cubicBezTo>
                      <a:cubicBezTo>
                        <a:pt x="232" y="27"/>
                        <a:pt x="234" y="26"/>
                        <a:pt x="234" y="26"/>
                      </a:cubicBezTo>
                      <a:cubicBezTo>
                        <a:pt x="234" y="22"/>
                        <a:pt x="238" y="22"/>
                        <a:pt x="241" y="22"/>
                      </a:cubicBezTo>
                      <a:cubicBezTo>
                        <a:pt x="242" y="22"/>
                        <a:pt x="242" y="22"/>
                        <a:pt x="242" y="22"/>
                      </a:cubicBezTo>
                      <a:cubicBezTo>
                        <a:pt x="244" y="22"/>
                        <a:pt x="245" y="22"/>
                        <a:pt x="246" y="21"/>
                      </a:cubicBezTo>
                      <a:cubicBezTo>
                        <a:pt x="247" y="20"/>
                        <a:pt x="249" y="19"/>
                        <a:pt x="252" y="19"/>
                      </a:cubicBezTo>
                      <a:cubicBezTo>
                        <a:pt x="255" y="19"/>
                        <a:pt x="257" y="20"/>
                        <a:pt x="258" y="22"/>
                      </a:cubicBezTo>
                      <a:cubicBezTo>
                        <a:pt x="259" y="23"/>
                        <a:pt x="261" y="24"/>
                        <a:pt x="263" y="25"/>
                      </a:cubicBezTo>
                      <a:cubicBezTo>
                        <a:pt x="266" y="27"/>
                        <a:pt x="269" y="28"/>
                        <a:pt x="270" y="31"/>
                      </a:cubicBezTo>
                      <a:cubicBezTo>
                        <a:pt x="270" y="31"/>
                        <a:pt x="270" y="32"/>
                        <a:pt x="270" y="33"/>
                      </a:cubicBezTo>
                      <a:cubicBezTo>
                        <a:pt x="270" y="33"/>
                        <a:pt x="270" y="33"/>
                        <a:pt x="270" y="33"/>
                      </a:cubicBezTo>
                      <a:cubicBezTo>
                        <a:pt x="270" y="33"/>
                        <a:pt x="271" y="33"/>
                        <a:pt x="271" y="33"/>
                      </a:cubicBezTo>
                      <a:cubicBezTo>
                        <a:pt x="271" y="33"/>
                        <a:pt x="271" y="33"/>
                        <a:pt x="271" y="33"/>
                      </a:cubicBezTo>
                      <a:cubicBezTo>
                        <a:pt x="272" y="33"/>
                        <a:pt x="273" y="33"/>
                        <a:pt x="273" y="33"/>
                      </a:cubicBezTo>
                      <a:cubicBezTo>
                        <a:pt x="274" y="33"/>
                        <a:pt x="275" y="32"/>
                        <a:pt x="276" y="31"/>
                      </a:cubicBezTo>
                      <a:cubicBezTo>
                        <a:pt x="277" y="31"/>
                        <a:pt x="277" y="30"/>
                        <a:pt x="277" y="30"/>
                      </a:cubicBezTo>
                      <a:cubicBezTo>
                        <a:pt x="276" y="30"/>
                        <a:pt x="275" y="30"/>
                        <a:pt x="274" y="29"/>
                      </a:cubicBezTo>
                      <a:cubicBezTo>
                        <a:pt x="273" y="28"/>
                        <a:pt x="273" y="27"/>
                        <a:pt x="273" y="26"/>
                      </a:cubicBezTo>
                      <a:cubicBezTo>
                        <a:pt x="272" y="26"/>
                        <a:pt x="270" y="24"/>
                        <a:pt x="269" y="24"/>
                      </a:cubicBezTo>
                      <a:cubicBezTo>
                        <a:pt x="267" y="23"/>
                        <a:pt x="266" y="22"/>
                        <a:pt x="265" y="21"/>
                      </a:cubicBezTo>
                      <a:cubicBezTo>
                        <a:pt x="265" y="20"/>
                        <a:pt x="265" y="19"/>
                        <a:pt x="266" y="19"/>
                      </a:cubicBezTo>
                      <a:cubicBezTo>
                        <a:pt x="267" y="17"/>
                        <a:pt x="271" y="17"/>
                        <a:pt x="274" y="19"/>
                      </a:cubicBezTo>
                      <a:cubicBezTo>
                        <a:pt x="276" y="20"/>
                        <a:pt x="276" y="20"/>
                        <a:pt x="279" y="17"/>
                      </a:cubicBezTo>
                      <a:cubicBezTo>
                        <a:pt x="281" y="15"/>
                        <a:pt x="284" y="15"/>
                        <a:pt x="285" y="15"/>
                      </a:cubicBezTo>
                      <a:cubicBezTo>
                        <a:pt x="286" y="15"/>
                        <a:pt x="286" y="15"/>
                        <a:pt x="286" y="15"/>
                      </a:cubicBezTo>
                      <a:cubicBezTo>
                        <a:pt x="285" y="14"/>
                        <a:pt x="284" y="14"/>
                        <a:pt x="284" y="13"/>
                      </a:cubicBezTo>
                      <a:cubicBezTo>
                        <a:pt x="282" y="13"/>
                        <a:pt x="281" y="12"/>
                        <a:pt x="281" y="11"/>
                      </a:cubicBezTo>
                      <a:cubicBezTo>
                        <a:pt x="280" y="10"/>
                        <a:pt x="277" y="8"/>
                        <a:pt x="274" y="9"/>
                      </a:cubicBezTo>
                      <a:cubicBezTo>
                        <a:pt x="274" y="9"/>
                        <a:pt x="273" y="9"/>
                        <a:pt x="272" y="9"/>
                      </a:cubicBezTo>
                      <a:cubicBezTo>
                        <a:pt x="270" y="9"/>
                        <a:pt x="269" y="8"/>
                        <a:pt x="268" y="7"/>
                      </a:cubicBezTo>
                      <a:cubicBezTo>
                        <a:pt x="267" y="6"/>
                        <a:pt x="267" y="6"/>
                        <a:pt x="267" y="6"/>
                      </a:cubicBezTo>
                      <a:cubicBezTo>
                        <a:pt x="267" y="6"/>
                        <a:pt x="266" y="6"/>
                        <a:pt x="266" y="6"/>
                      </a:cubicBezTo>
                      <a:cubicBezTo>
                        <a:pt x="264" y="6"/>
                        <a:pt x="261" y="8"/>
                        <a:pt x="261" y="10"/>
                      </a:cubicBezTo>
                      <a:cubicBezTo>
                        <a:pt x="261" y="16"/>
                        <a:pt x="256" y="16"/>
                        <a:pt x="254" y="14"/>
                      </a:cubicBezTo>
                      <a:cubicBezTo>
                        <a:pt x="254" y="13"/>
                        <a:pt x="254" y="11"/>
                        <a:pt x="255" y="10"/>
                      </a:cubicBezTo>
                      <a:cubicBezTo>
                        <a:pt x="255" y="10"/>
                        <a:pt x="255" y="9"/>
                        <a:pt x="255" y="8"/>
                      </a:cubicBezTo>
                      <a:cubicBezTo>
                        <a:pt x="254" y="8"/>
                        <a:pt x="254" y="7"/>
                        <a:pt x="254" y="6"/>
                      </a:cubicBezTo>
                      <a:cubicBezTo>
                        <a:pt x="255" y="5"/>
                        <a:pt x="255" y="3"/>
                        <a:pt x="257" y="3"/>
                      </a:cubicBezTo>
                      <a:cubicBezTo>
                        <a:pt x="257" y="3"/>
                        <a:pt x="257" y="3"/>
                        <a:pt x="257" y="2"/>
                      </a:cubicBezTo>
                      <a:cubicBezTo>
                        <a:pt x="256" y="1"/>
                        <a:pt x="255" y="1"/>
                        <a:pt x="253" y="1"/>
                      </a:cubicBezTo>
                      <a:cubicBezTo>
                        <a:pt x="250" y="0"/>
                        <a:pt x="249" y="2"/>
                        <a:pt x="248" y="2"/>
                      </a:cubicBezTo>
                      <a:cubicBezTo>
                        <a:pt x="248" y="3"/>
                        <a:pt x="248" y="4"/>
                        <a:pt x="248" y="4"/>
                      </a:cubicBezTo>
                      <a:cubicBezTo>
                        <a:pt x="248" y="4"/>
                        <a:pt x="249" y="6"/>
                        <a:pt x="248" y="8"/>
                      </a:cubicBezTo>
                      <a:cubicBezTo>
                        <a:pt x="247" y="11"/>
                        <a:pt x="243" y="16"/>
                        <a:pt x="239" y="16"/>
                      </a:cubicBezTo>
                      <a:cubicBezTo>
                        <a:pt x="238" y="16"/>
                        <a:pt x="238" y="15"/>
                        <a:pt x="237" y="15"/>
                      </a:cubicBezTo>
                      <a:cubicBezTo>
                        <a:pt x="236" y="13"/>
                        <a:pt x="236" y="11"/>
                        <a:pt x="237" y="8"/>
                      </a:cubicBezTo>
                      <a:cubicBezTo>
                        <a:pt x="237" y="7"/>
                        <a:pt x="237" y="6"/>
                        <a:pt x="238" y="6"/>
                      </a:cubicBezTo>
                      <a:cubicBezTo>
                        <a:pt x="237" y="6"/>
                        <a:pt x="236" y="7"/>
                        <a:pt x="234" y="9"/>
                      </a:cubicBezTo>
                      <a:cubicBezTo>
                        <a:pt x="233" y="11"/>
                        <a:pt x="232" y="12"/>
                        <a:pt x="231" y="13"/>
                      </a:cubicBezTo>
                      <a:cubicBezTo>
                        <a:pt x="227" y="17"/>
                        <a:pt x="225" y="20"/>
                        <a:pt x="222" y="21"/>
                      </a:cubicBezTo>
                      <a:cubicBezTo>
                        <a:pt x="221" y="21"/>
                        <a:pt x="221" y="21"/>
                        <a:pt x="221" y="21"/>
                      </a:cubicBezTo>
                      <a:cubicBezTo>
                        <a:pt x="220" y="21"/>
                        <a:pt x="218" y="20"/>
                        <a:pt x="218" y="18"/>
                      </a:cubicBezTo>
                      <a:cubicBezTo>
                        <a:pt x="217" y="16"/>
                        <a:pt x="219" y="12"/>
                        <a:pt x="223" y="10"/>
                      </a:cubicBezTo>
                      <a:cubicBezTo>
                        <a:pt x="224" y="9"/>
                        <a:pt x="225" y="7"/>
                        <a:pt x="226" y="5"/>
                      </a:cubicBezTo>
                      <a:cubicBezTo>
                        <a:pt x="227" y="3"/>
                        <a:pt x="228" y="1"/>
                        <a:pt x="230" y="1"/>
                      </a:cubicBezTo>
                      <a:cubicBezTo>
                        <a:pt x="230" y="1"/>
                        <a:pt x="230" y="1"/>
                        <a:pt x="229" y="1"/>
                      </a:cubicBezTo>
                      <a:cubicBezTo>
                        <a:pt x="228" y="0"/>
                        <a:pt x="227" y="1"/>
                        <a:pt x="226" y="3"/>
                      </a:cubicBezTo>
                      <a:cubicBezTo>
                        <a:pt x="226" y="4"/>
                        <a:pt x="225" y="4"/>
                        <a:pt x="225" y="5"/>
                      </a:cubicBezTo>
                      <a:cubicBezTo>
                        <a:pt x="223" y="6"/>
                        <a:pt x="220" y="6"/>
                        <a:pt x="218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6" y="5"/>
                        <a:pt x="216" y="5"/>
                        <a:pt x="216" y="6"/>
                      </a:cubicBezTo>
                      <a:cubicBezTo>
                        <a:pt x="215" y="6"/>
                        <a:pt x="215" y="6"/>
                        <a:pt x="215" y="6"/>
                      </a:cubicBezTo>
                      <a:cubicBezTo>
                        <a:pt x="216" y="7"/>
                        <a:pt x="216" y="9"/>
                        <a:pt x="216" y="10"/>
                      </a:cubicBezTo>
                      <a:cubicBezTo>
                        <a:pt x="215" y="11"/>
                        <a:pt x="214" y="12"/>
                        <a:pt x="213" y="12"/>
                      </a:cubicBezTo>
                      <a:cubicBezTo>
                        <a:pt x="212" y="12"/>
                        <a:pt x="210" y="12"/>
                        <a:pt x="209" y="10"/>
                      </a:cubicBezTo>
                      <a:cubicBezTo>
                        <a:pt x="209" y="9"/>
                        <a:pt x="209" y="9"/>
                        <a:pt x="209" y="9"/>
                      </a:cubicBezTo>
                      <a:cubicBezTo>
                        <a:pt x="208" y="9"/>
                        <a:pt x="206" y="10"/>
                        <a:pt x="205" y="12"/>
                      </a:cubicBezTo>
                      <a:cubicBezTo>
                        <a:pt x="204" y="13"/>
                        <a:pt x="203" y="14"/>
                        <a:pt x="203" y="15"/>
                      </a:cubicBezTo>
                      <a:cubicBezTo>
                        <a:pt x="203" y="16"/>
                        <a:pt x="204" y="18"/>
                        <a:pt x="204" y="19"/>
                      </a:cubicBezTo>
                      <a:cubicBezTo>
                        <a:pt x="203" y="22"/>
                        <a:pt x="202" y="23"/>
                        <a:pt x="200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6" y="24"/>
                        <a:pt x="195" y="21"/>
                        <a:pt x="195" y="18"/>
                      </a:cubicBezTo>
                      <a:cubicBezTo>
                        <a:pt x="195" y="18"/>
                        <a:pt x="195" y="18"/>
                        <a:pt x="195" y="17"/>
                      </a:cubicBezTo>
                      <a:cubicBezTo>
                        <a:pt x="195" y="17"/>
                        <a:pt x="195" y="18"/>
                        <a:pt x="195" y="18"/>
                      </a:cubicBezTo>
                      <a:cubicBezTo>
                        <a:pt x="194" y="19"/>
                        <a:pt x="193" y="20"/>
                        <a:pt x="190" y="20"/>
                      </a:cubicBezTo>
                      <a:cubicBezTo>
                        <a:pt x="189" y="20"/>
                        <a:pt x="187" y="20"/>
                        <a:pt x="186" y="19"/>
                      </a:cubicBezTo>
                      <a:cubicBezTo>
                        <a:pt x="186" y="18"/>
                        <a:pt x="184" y="18"/>
                        <a:pt x="182" y="18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6" y="20"/>
                        <a:pt x="187" y="21"/>
                        <a:pt x="188" y="2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6" y="26"/>
                        <a:pt x="185" y="26"/>
                        <a:pt x="183" y="25"/>
                      </a:cubicBezTo>
                      <a:cubicBezTo>
                        <a:pt x="182" y="25"/>
                        <a:pt x="182" y="24"/>
                        <a:pt x="181" y="24"/>
                      </a:cubicBezTo>
                      <a:cubicBezTo>
                        <a:pt x="180" y="25"/>
                        <a:pt x="178" y="25"/>
                        <a:pt x="175" y="23"/>
                      </a:cubicBezTo>
                      <a:cubicBezTo>
                        <a:pt x="176" y="24"/>
                        <a:pt x="175" y="25"/>
                        <a:pt x="175" y="26"/>
                      </a:cubicBezTo>
                      <a:cubicBezTo>
                        <a:pt x="175" y="27"/>
                        <a:pt x="175" y="27"/>
                        <a:pt x="175" y="28"/>
                      </a:cubicBezTo>
                      <a:cubicBezTo>
                        <a:pt x="175" y="33"/>
                        <a:pt x="170" y="33"/>
                        <a:pt x="168" y="30"/>
                      </a:cubicBezTo>
                      <a:cubicBezTo>
                        <a:pt x="167" y="29"/>
                        <a:pt x="167" y="27"/>
                        <a:pt x="167" y="26"/>
                      </a:cubicBezTo>
                      <a:cubicBezTo>
                        <a:pt x="166" y="26"/>
                        <a:pt x="165" y="26"/>
                        <a:pt x="164" y="27"/>
                      </a:cubicBezTo>
                      <a:cubicBezTo>
                        <a:pt x="163" y="28"/>
                        <a:pt x="163" y="28"/>
                        <a:pt x="162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0" y="27"/>
                        <a:pt x="160" y="27"/>
                        <a:pt x="160" y="27"/>
                      </a:cubicBezTo>
                      <a:cubicBezTo>
                        <a:pt x="159" y="26"/>
                        <a:pt x="160" y="25"/>
                        <a:pt x="160" y="23"/>
                      </a:cubicBezTo>
                      <a:cubicBezTo>
                        <a:pt x="160" y="22"/>
                        <a:pt x="161" y="20"/>
                        <a:pt x="160" y="20"/>
                      </a:cubicBezTo>
                      <a:cubicBezTo>
                        <a:pt x="160" y="20"/>
                        <a:pt x="159" y="20"/>
                        <a:pt x="158" y="20"/>
                      </a:cubicBezTo>
                      <a:cubicBezTo>
                        <a:pt x="157" y="21"/>
                        <a:pt x="156" y="21"/>
                        <a:pt x="155" y="2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22"/>
                        <a:pt x="153" y="22"/>
                        <a:pt x="153" y="22"/>
                      </a:cubicBezTo>
                      <a:cubicBezTo>
                        <a:pt x="155" y="24"/>
                        <a:pt x="155" y="26"/>
                        <a:pt x="154" y="28"/>
                      </a:cubicBezTo>
                      <a:cubicBezTo>
                        <a:pt x="154" y="29"/>
                        <a:pt x="152" y="30"/>
                        <a:pt x="150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1"/>
                        <a:pt x="148" y="33"/>
                        <a:pt x="148" y="33"/>
                      </a:cubicBezTo>
                      <a:cubicBezTo>
                        <a:pt x="147" y="34"/>
                        <a:pt x="146" y="35"/>
                        <a:pt x="145" y="35"/>
                      </a:cubicBezTo>
                      <a:cubicBezTo>
                        <a:pt x="143" y="35"/>
                        <a:pt x="141" y="34"/>
                        <a:pt x="141" y="32"/>
                      </a:cubicBezTo>
                      <a:cubicBezTo>
                        <a:pt x="141" y="32"/>
                        <a:pt x="140" y="32"/>
                        <a:pt x="140" y="32"/>
                      </a:cubicBezTo>
                      <a:cubicBezTo>
                        <a:pt x="139" y="32"/>
                        <a:pt x="137" y="32"/>
                        <a:pt x="137" y="33"/>
                      </a:cubicBezTo>
                      <a:cubicBezTo>
                        <a:pt x="136" y="34"/>
                        <a:pt x="135" y="35"/>
                        <a:pt x="134" y="36"/>
                      </a:cubicBezTo>
                      <a:cubicBezTo>
                        <a:pt x="133" y="37"/>
                        <a:pt x="132" y="37"/>
                        <a:pt x="132" y="38"/>
                      </a:cubicBezTo>
                      <a:cubicBezTo>
                        <a:pt x="133" y="37"/>
                        <a:pt x="135" y="37"/>
                        <a:pt x="137" y="37"/>
                      </a:cubicBezTo>
                      <a:cubicBezTo>
                        <a:pt x="138" y="38"/>
                        <a:pt x="140" y="39"/>
                        <a:pt x="139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41" y="43"/>
                        <a:pt x="141" y="46"/>
                        <a:pt x="141" y="47"/>
                      </a:cubicBezTo>
                      <a:cubicBezTo>
                        <a:pt x="140" y="49"/>
                        <a:pt x="137" y="50"/>
                        <a:pt x="135" y="48"/>
                      </a:cubicBezTo>
                      <a:cubicBezTo>
                        <a:pt x="134" y="47"/>
                        <a:pt x="134" y="46"/>
                        <a:pt x="133" y="46"/>
                      </a:cubicBezTo>
                      <a:cubicBezTo>
                        <a:pt x="133" y="46"/>
                        <a:pt x="133" y="47"/>
                        <a:pt x="133" y="47"/>
                      </a:cubicBezTo>
                      <a:cubicBezTo>
                        <a:pt x="132" y="50"/>
                        <a:pt x="131" y="50"/>
                        <a:pt x="130" y="50"/>
                      </a:cubicBezTo>
                      <a:cubicBezTo>
                        <a:pt x="128" y="50"/>
                        <a:pt x="127" y="49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6"/>
                        <a:pt x="124" y="46"/>
                        <a:pt x="124" y="46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20" y="49"/>
                        <a:pt x="119" y="49"/>
                        <a:pt x="119" y="48"/>
                      </a:cubicBezTo>
                      <a:cubicBezTo>
                        <a:pt x="117" y="47"/>
                        <a:pt x="117" y="45"/>
                        <a:pt x="118" y="43"/>
                      </a:cubicBezTo>
                      <a:cubicBezTo>
                        <a:pt x="118" y="44"/>
                        <a:pt x="117" y="44"/>
                        <a:pt x="117" y="44"/>
                      </a:cubicBezTo>
                      <a:cubicBezTo>
                        <a:pt x="115" y="46"/>
                        <a:pt x="113" y="47"/>
                        <a:pt x="111" y="48"/>
                      </a:cubicBezTo>
                      <a:cubicBezTo>
                        <a:pt x="111" y="48"/>
                        <a:pt x="111" y="48"/>
                        <a:pt x="111" y="48"/>
                      </a:cubicBezTo>
                      <a:cubicBezTo>
                        <a:pt x="111" y="49"/>
                        <a:pt x="111" y="49"/>
                        <a:pt x="111" y="49"/>
                      </a:cubicBezTo>
                      <a:cubicBezTo>
                        <a:pt x="111" y="51"/>
                        <a:pt x="109" y="52"/>
                        <a:pt x="108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11" y="52"/>
                        <a:pt x="113" y="52"/>
                        <a:pt x="114" y="53"/>
                      </a:cubicBezTo>
                      <a:cubicBezTo>
                        <a:pt x="115" y="53"/>
                        <a:pt x="116" y="53"/>
                        <a:pt x="116" y="53"/>
                      </a:cubicBezTo>
                      <a:cubicBezTo>
                        <a:pt x="116" y="53"/>
                        <a:pt x="117" y="53"/>
                        <a:pt x="118" y="52"/>
                      </a:cubicBezTo>
                      <a:cubicBezTo>
                        <a:pt x="120" y="50"/>
                        <a:pt x="122" y="49"/>
                        <a:pt x="123" y="49"/>
                      </a:cubicBezTo>
                      <a:cubicBezTo>
                        <a:pt x="125" y="49"/>
                        <a:pt x="126" y="50"/>
                        <a:pt x="128" y="51"/>
                      </a:cubicBezTo>
                      <a:cubicBezTo>
                        <a:pt x="129" y="52"/>
                        <a:pt x="129" y="53"/>
                        <a:pt x="129" y="53"/>
                      </a:cubicBezTo>
                      <a:cubicBezTo>
                        <a:pt x="129" y="55"/>
                        <a:pt x="128" y="56"/>
                        <a:pt x="128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9" y="59"/>
                        <a:pt x="128" y="61"/>
                        <a:pt x="128" y="61"/>
                      </a:cubicBezTo>
                      <a:cubicBezTo>
                        <a:pt x="128" y="63"/>
                        <a:pt x="126" y="64"/>
                        <a:pt x="124" y="64"/>
                      </a:cubicBezTo>
                      <a:cubicBezTo>
                        <a:pt x="123" y="64"/>
                        <a:pt x="122" y="64"/>
                        <a:pt x="122" y="63"/>
                      </a:cubicBezTo>
                      <a:cubicBezTo>
                        <a:pt x="121" y="63"/>
                        <a:pt x="121" y="62"/>
                        <a:pt x="121" y="61"/>
                      </a:cubicBezTo>
                      <a:cubicBezTo>
                        <a:pt x="121" y="60"/>
                        <a:pt x="120" y="59"/>
                        <a:pt x="120" y="59"/>
                      </a:cubicBezTo>
                      <a:cubicBezTo>
                        <a:pt x="119" y="61"/>
                        <a:pt x="117" y="65"/>
                        <a:pt x="113" y="65"/>
                      </a:cubicBezTo>
                      <a:cubicBezTo>
                        <a:pt x="112" y="65"/>
                        <a:pt x="110" y="68"/>
                        <a:pt x="110" y="71"/>
                      </a:cubicBezTo>
                      <a:cubicBezTo>
                        <a:pt x="110" y="75"/>
                        <a:pt x="108" y="75"/>
                        <a:pt x="107" y="75"/>
                      </a:cubicBezTo>
                      <a:cubicBezTo>
                        <a:pt x="107" y="75"/>
                        <a:pt x="106" y="75"/>
                        <a:pt x="106" y="75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05" y="80"/>
                        <a:pt x="99" y="87"/>
                        <a:pt x="95" y="90"/>
                      </a:cubicBezTo>
                      <a:cubicBezTo>
                        <a:pt x="93" y="92"/>
                        <a:pt x="93" y="93"/>
                        <a:pt x="94" y="94"/>
                      </a:cubicBezTo>
                      <a:cubicBezTo>
                        <a:pt x="94" y="95"/>
                        <a:pt x="95" y="96"/>
                        <a:pt x="94" y="98"/>
                      </a:cubicBezTo>
                      <a:cubicBezTo>
                        <a:pt x="93" y="100"/>
                        <a:pt x="91" y="101"/>
                        <a:pt x="89" y="101"/>
                      </a:cubicBezTo>
                      <a:cubicBezTo>
                        <a:pt x="88" y="101"/>
                        <a:pt x="87" y="101"/>
                        <a:pt x="86" y="101"/>
                      </a:cubicBezTo>
                      <a:cubicBezTo>
                        <a:pt x="86" y="100"/>
                        <a:pt x="85" y="100"/>
                        <a:pt x="84" y="100"/>
                      </a:cubicBezTo>
                      <a:cubicBezTo>
                        <a:pt x="84" y="101"/>
                        <a:pt x="84" y="102"/>
                        <a:pt x="85" y="103"/>
                      </a:cubicBezTo>
                      <a:cubicBezTo>
                        <a:pt x="85" y="105"/>
                        <a:pt x="85" y="109"/>
                        <a:pt x="83" y="111"/>
                      </a:cubicBezTo>
                      <a:cubicBezTo>
                        <a:pt x="82" y="111"/>
                        <a:pt x="82" y="112"/>
                        <a:pt x="83" y="114"/>
                      </a:cubicBezTo>
                      <a:cubicBezTo>
                        <a:pt x="83" y="115"/>
                        <a:pt x="84" y="116"/>
                        <a:pt x="84" y="117"/>
                      </a:cubicBezTo>
                      <a:cubicBezTo>
                        <a:pt x="84" y="118"/>
                        <a:pt x="83" y="120"/>
                        <a:pt x="80" y="120"/>
                      </a:cubicBezTo>
                      <a:cubicBezTo>
                        <a:pt x="80" y="120"/>
                        <a:pt x="79" y="119"/>
                        <a:pt x="78" y="119"/>
                      </a:cubicBezTo>
                      <a:cubicBezTo>
                        <a:pt x="77" y="119"/>
                        <a:pt x="77" y="119"/>
                        <a:pt x="76" y="119"/>
                      </a:cubicBezTo>
                      <a:cubicBezTo>
                        <a:pt x="75" y="121"/>
                        <a:pt x="72" y="122"/>
                        <a:pt x="70" y="122"/>
                      </a:cubicBezTo>
                      <a:cubicBezTo>
                        <a:pt x="71" y="123"/>
                        <a:pt x="72" y="124"/>
                        <a:pt x="74" y="126"/>
                      </a:cubicBezTo>
                      <a:cubicBezTo>
                        <a:pt x="76" y="127"/>
                        <a:pt x="76" y="129"/>
                        <a:pt x="76" y="130"/>
                      </a:cubicBezTo>
                      <a:cubicBezTo>
                        <a:pt x="75" y="131"/>
                        <a:pt x="73" y="132"/>
                        <a:pt x="72" y="132"/>
                      </a:cubicBezTo>
                      <a:cubicBezTo>
                        <a:pt x="70" y="132"/>
                        <a:pt x="69" y="131"/>
                        <a:pt x="68" y="130"/>
                      </a:cubicBezTo>
                      <a:cubicBezTo>
                        <a:pt x="67" y="131"/>
                        <a:pt x="66" y="131"/>
                        <a:pt x="66" y="132"/>
                      </a:cubicBezTo>
                      <a:cubicBezTo>
                        <a:pt x="64" y="133"/>
                        <a:pt x="62" y="134"/>
                        <a:pt x="60" y="135"/>
                      </a:cubicBezTo>
                      <a:cubicBezTo>
                        <a:pt x="58" y="135"/>
                        <a:pt x="58" y="137"/>
                        <a:pt x="57" y="138"/>
                      </a:cubicBezTo>
                      <a:cubicBezTo>
                        <a:pt x="57" y="139"/>
                        <a:pt x="56" y="142"/>
                        <a:pt x="53" y="142"/>
                      </a:cubicBezTo>
                      <a:cubicBezTo>
                        <a:pt x="52" y="142"/>
                        <a:pt x="52" y="142"/>
                        <a:pt x="51" y="145"/>
                      </a:cubicBezTo>
                      <a:cubicBezTo>
                        <a:pt x="51" y="147"/>
                        <a:pt x="50" y="149"/>
                        <a:pt x="48" y="150"/>
                      </a:cubicBezTo>
                      <a:cubicBezTo>
                        <a:pt x="48" y="151"/>
                        <a:pt x="47" y="151"/>
                        <a:pt x="46" y="151"/>
                      </a:cubicBezTo>
                      <a:cubicBezTo>
                        <a:pt x="44" y="151"/>
                        <a:pt x="43" y="149"/>
                        <a:pt x="43" y="148"/>
                      </a:cubicBezTo>
                      <a:cubicBezTo>
                        <a:pt x="42" y="146"/>
                        <a:pt x="42" y="146"/>
                        <a:pt x="41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7"/>
                        <a:pt x="41" y="149"/>
                      </a:cubicBezTo>
                      <a:cubicBezTo>
                        <a:pt x="42" y="149"/>
                        <a:pt x="43" y="151"/>
                        <a:pt x="42" y="152"/>
                      </a:cubicBezTo>
                      <a:cubicBezTo>
                        <a:pt x="41" y="154"/>
                        <a:pt x="40" y="154"/>
                        <a:pt x="38" y="154"/>
                      </a:cubicBezTo>
                      <a:cubicBezTo>
                        <a:pt x="37" y="154"/>
                        <a:pt x="36" y="154"/>
                        <a:pt x="35" y="155"/>
                      </a:cubicBezTo>
                      <a:cubicBezTo>
                        <a:pt x="33" y="157"/>
                        <a:pt x="30" y="158"/>
                        <a:pt x="28" y="158"/>
                      </a:cubicBezTo>
                      <a:cubicBezTo>
                        <a:pt x="27" y="158"/>
                        <a:pt x="26" y="158"/>
                        <a:pt x="25" y="158"/>
                      </a:cubicBezTo>
                      <a:cubicBezTo>
                        <a:pt x="26" y="158"/>
                        <a:pt x="26" y="158"/>
                        <a:pt x="26" y="159"/>
                      </a:cubicBezTo>
                      <a:cubicBezTo>
                        <a:pt x="28" y="159"/>
                        <a:pt x="30" y="160"/>
                        <a:pt x="30" y="161"/>
                      </a:cubicBezTo>
                      <a:cubicBezTo>
                        <a:pt x="31" y="162"/>
                        <a:pt x="31" y="163"/>
                        <a:pt x="30" y="164"/>
                      </a:cubicBezTo>
                      <a:cubicBezTo>
                        <a:pt x="29" y="165"/>
                        <a:pt x="28" y="165"/>
                        <a:pt x="26" y="165"/>
                      </a:cubicBezTo>
                      <a:cubicBezTo>
                        <a:pt x="24" y="165"/>
                        <a:pt x="21" y="165"/>
                        <a:pt x="18" y="164"/>
                      </a:cubicBezTo>
                      <a:cubicBezTo>
                        <a:pt x="18" y="164"/>
                        <a:pt x="18" y="165"/>
                        <a:pt x="18" y="165"/>
                      </a:cubicBezTo>
                      <a:cubicBezTo>
                        <a:pt x="17" y="167"/>
                        <a:pt x="16" y="169"/>
                        <a:pt x="13" y="168"/>
                      </a:cubicBezTo>
                      <a:cubicBezTo>
                        <a:pt x="12" y="168"/>
                        <a:pt x="10" y="169"/>
                        <a:pt x="9" y="169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11" y="172"/>
                        <a:pt x="11" y="173"/>
                        <a:pt x="10" y="174"/>
                      </a:cubicBezTo>
                      <a:cubicBezTo>
                        <a:pt x="10" y="174"/>
                        <a:pt x="9" y="176"/>
                        <a:pt x="7" y="176"/>
                      </a:cubicBezTo>
                      <a:cubicBezTo>
                        <a:pt x="5" y="176"/>
                        <a:pt x="4" y="175"/>
                        <a:pt x="2" y="174"/>
                      </a:cubicBezTo>
                      <a:cubicBezTo>
                        <a:pt x="2" y="175"/>
                        <a:pt x="1" y="176"/>
                        <a:pt x="0" y="178"/>
                      </a:cubicBezTo>
                      <a:cubicBezTo>
                        <a:pt x="0" y="179"/>
                        <a:pt x="2" y="180"/>
                        <a:pt x="2" y="180"/>
                      </a:cubicBezTo>
                      <a:cubicBezTo>
                        <a:pt x="4" y="181"/>
                        <a:pt x="5" y="182"/>
                        <a:pt x="5" y="184"/>
                      </a:cubicBezTo>
                      <a:cubicBezTo>
                        <a:pt x="5" y="185"/>
                        <a:pt x="4" y="185"/>
                        <a:pt x="3" y="186"/>
                      </a:cubicBezTo>
                      <a:cubicBezTo>
                        <a:pt x="5" y="187"/>
                        <a:pt x="5" y="188"/>
                        <a:pt x="5" y="189"/>
                      </a:cubicBezTo>
                      <a:cubicBezTo>
                        <a:pt x="5" y="191"/>
                        <a:pt x="3" y="193"/>
                        <a:pt x="1" y="194"/>
                      </a:cubicBezTo>
                      <a:cubicBezTo>
                        <a:pt x="1" y="194"/>
                        <a:pt x="1" y="195"/>
                        <a:pt x="2" y="196"/>
                      </a:cubicBezTo>
                      <a:cubicBezTo>
                        <a:pt x="4" y="198"/>
                        <a:pt x="2" y="200"/>
                        <a:pt x="1" y="201"/>
                      </a:cubicBezTo>
                      <a:cubicBezTo>
                        <a:pt x="0" y="202"/>
                        <a:pt x="0" y="202"/>
                        <a:pt x="1" y="203"/>
                      </a:cubicBezTo>
                      <a:cubicBezTo>
                        <a:pt x="1" y="203"/>
                        <a:pt x="2" y="203"/>
                        <a:pt x="2" y="203"/>
                      </a:cubicBezTo>
                      <a:cubicBezTo>
                        <a:pt x="2" y="203"/>
                        <a:pt x="2" y="203"/>
                        <a:pt x="2" y="203"/>
                      </a:cubicBezTo>
                      <a:cubicBezTo>
                        <a:pt x="3" y="203"/>
                        <a:pt x="3" y="203"/>
                        <a:pt x="4" y="203"/>
                      </a:cubicBezTo>
                      <a:cubicBezTo>
                        <a:pt x="5" y="203"/>
                        <a:pt x="6" y="203"/>
                        <a:pt x="7" y="205"/>
                      </a:cubicBezTo>
                      <a:cubicBezTo>
                        <a:pt x="7" y="205"/>
                        <a:pt x="9" y="204"/>
                        <a:pt x="12" y="201"/>
                      </a:cubicBezTo>
                      <a:cubicBezTo>
                        <a:pt x="13" y="200"/>
                        <a:pt x="14" y="200"/>
                        <a:pt x="15" y="200"/>
                      </a:cubicBezTo>
                      <a:cubicBezTo>
                        <a:pt x="17" y="200"/>
                        <a:pt x="19" y="202"/>
                        <a:pt x="19" y="204"/>
                      </a:cubicBezTo>
                      <a:cubicBezTo>
                        <a:pt x="19" y="207"/>
                        <a:pt x="17" y="208"/>
                        <a:pt x="15" y="208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4" y="208"/>
                        <a:pt x="12" y="209"/>
                        <a:pt x="12" y="209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2" y="212"/>
                        <a:pt x="11" y="213"/>
                        <a:pt x="11" y="214"/>
                      </a:cubicBezTo>
                      <a:cubicBezTo>
                        <a:pt x="9" y="215"/>
                        <a:pt x="6" y="215"/>
                        <a:pt x="4" y="213"/>
                      </a:cubicBezTo>
                      <a:cubicBezTo>
                        <a:pt x="4" y="213"/>
                        <a:pt x="3" y="212"/>
                        <a:pt x="3" y="211"/>
                      </a:cubicBezTo>
                      <a:cubicBezTo>
                        <a:pt x="3" y="211"/>
                        <a:pt x="3" y="212"/>
                        <a:pt x="3" y="212"/>
                      </a:cubicBezTo>
                      <a:cubicBezTo>
                        <a:pt x="5" y="214"/>
                        <a:pt x="4" y="217"/>
                        <a:pt x="3" y="218"/>
                      </a:cubicBezTo>
                      <a:cubicBezTo>
                        <a:pt x="3" y="219"/>
                        <a:pt x="2" y="219"/>
                        <a:pt x="2" y="219"/>
                      </a:cubicBezTo>
                      <a:cubicBezTo>
                        <a:pt x="3" y="219"/>
                        <a:pt x="4" y="219"/>
                        <a:pt x="5" y="218"/>
                      </a:cubicBezTo>
                      <a:cubicBezTo>
                        <a:pt x="6" y="216"/>
                        <a:pt x="8" y="215"/>
                        <a:pt x="9" y="215"/>
                      </a:cubicBezTo>
                      <a:cubicBezTo>
                        <a:pt x="12" y="215"/>
                        <a:pt x="13" y="217"/>
                        <a:pt x="14" y="219"/>
                      </a:cubicBezTo>
                      <a:cubicBezTo>
                        <a:pt x="15" y="219"/>
                        <a:pt x="15" y="220"/>
                        <a:pt x="15" y="222"/>
                      </a:cubicBezTo>
                      <a:cubicBezTo>
                        <a:pt x="14" y="223"/>
                        <a:pt x="13" y="223"/>
                        <a:pt x="12" y="223"/>
                      </a:cubicBezTo>
                      <a:cubicBezTo>
                        <a:pt x="12" y="223"/>
                        <a:pt x="12" y="223"/>
                        <a:pt x="12" y="224"/>
                      </a:cubicBezTo>
                      <a:cubicBezTo>
                        <a:pt x="12" y="224"/>
                        <a:pt x="12" y="224"/>
                        <a:pt x="12" y="224"/>
                      </a:cubicBezTo>
                      <a:cubicBezTo>
                        <a:pt x="12" y="228"/>
                        <a:pt x="10" y="228"/>
                        <a:pt x="8" y="228"/>
                      </a:cubicBezTo>
                      <a:cubicBezTo>
                        <a:pt x="7" y="228"/>
                        <a:pt x="7" y="228"/>
                        <a:pt x="7" y="229"/>
                      </a:cubicBezTo>
                      <a:cubicBezTo>
                        <a:pt x="7" y="230"/>
                        <a:pt x="14" y="234"/>
                        <a:pt x="17" y="235"/>
                      </a:cubicBezTo>
                      <a:cubicBezTo>
                        <a:pt x="19" y="235"/>
                        <a:pt x="20" y="236"/>
                        <a:pt x="21" y="237"/>
                      </a:cubicBezTo>
                      <a:cubicBezTo>
                        <a:pt x="23" y="238"/>
                        <a:pt x="26" y="239"/>
                        <a:pt x="30" y="238"/>
                      </a:cubicBezTo>
                      <a:cubicBezTo>
                        <a:pt x="35" y="238"/>
                        <a:pt x="48" y="226"/>
                        <a:pt x="49" y="224"/>
                      </a:cubicBezTo>
                      <a:cubicBezTo>
                        <a:pt x="51" y="222"/>
                        <a:pt x="53" y="222"/>
                        <a:pt x="53" y="222"/>
                      </a:cubicBezTo>
                      <a:cubicBezTo>
                        <a:pt x="54" y="222"/>
                        <a:pt x="54" y="222"/>
                        <a:pt x="55" y="222"/>
                      </a:cubicBezTo>
                      <a:cubicBezTo>
                        <a:pt x="56" y="222"/>
                        <a:pt x="57" y="222"/>
                        <a:pt x="58" y="222"/>
                      </a:cubicBezTo>
                      <a:cubicBezTo>
                        <a:pt x="58" y="221"/>
                        <a:pt x="58" y="220"/>
                        <a:pt x="59" y="218"/>
                      </a:cubicBezTo>
                      <a:cubicBezTo>
                        <a:pt x="59" y="216"/>
                        <a:pt x="59" y="214"/>
                        <a:pt x="61" y="213"/>
                      </a:cubicBezTo>
                      <a:cubicBezTo>
                        <a:pt x="61" y="213"/>
                        <a:pt x="61" y="213"/>
                        <a:pt x="61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4" y="213"/>
                        <a:pt x="65" y="215"/>
                        <a:pt x="66" y="217"/>
                      </a:cubicBezTo>
                      <a:cubicBezTo>
                        <a:pt x="66" y="218"/>
                        <a:pt x="67" y="219"/>
                        <a:pt x="67" y="220"/>
                      </a:cubicBezTo>
                      <a:cubicBezTo>
                        <a:pt x="69" y="220"/>
                        <a:pt x="70" y="222"/>
                        <a:pt x="71" y="224"/>
                      </a:cubicBezTo>
                      <a:cubicBezTo>
                        <a:pt x="71" y="224"/>
                        <a:pt x="72" y="224"/>
                        <a:pt x="72" y="225"/>
                      </a:cubicBezTo>
                      <a:cubicBezTo>
                        <a:pt x="73" y="223"/>
                        <a:pt x="73" y="221"/>
                        <a:pt x="73" y="219"/>
                      </a:cubicBezTo>
                      <a:cubicBezTo>
                        <a:pt x="73" y="218"/>
                        <a:pt x="74" y="217"/>
                        <a:pt x="74" y="215"/>
                      </a:cubicBezTo>
                      <a:cubicBezTo>
                        <a:pt x="74" y="214"/>
                        <a:pt x="75" y="212"/>
                        <a:pt x="75" y="211"/>
                      </a:cubicBezTo>
                      <a:cubicBezTo>
                        <a:pt x="75" y="210"/>
                        <a:pt x="75" y="209"/>
                        <a:pt x="75" y="208"/>
                      </a:cubicBezTo>
                      <a:cubicBezTo>
                        <a:pt x="76" y="207"/>
                        <a:pt x="78" y="207"/>
                        <a:pt x="80" y="207"/>
                      </a:cubicBezTo>
                      <a:cubicBezTo>
                        <a:pt x="81" y="207"/>
                        <a:pt x="82" y="207"/>
                        <a:pt x="83" y="206"/>
                      </a:cubicBezTo>
                      <a:cubicBezTo>
                        <a:pt x="83" y="205"/>
                        <a:pt x="83" y="200"/>
                        <a:pt x="83" y="199"/>
                      </a:cubicBezTo>
                      <a:cubicBezTo>
                        <a:pt x="81" y="198"/>
                        <a:pt x="80" y="196"/>
                        <a:pt x="80" y="194"/>
                      </a:cubicBezTo>
                      <a:cubicBezTo>
                        <a:pt x="80" y="193"/>
                        <a:pt x="80" y="193"/>
                        <a:pt x="80" y="192"/>
                      </a:cubicBezTo>
                      <a:cubicBezTo>
                        <a:pt x="80" y="191"/>
                        <a:pt x="82" y="190"/>
                        <a:pt x="83" y="190"/>
                      </a:cubicBezTo>
                      <a:cubicBezTo>
                        <a:pt x="84" y="190"/>
                        <a:pt x="84" y="189"/>
                        <a:pt x="85" y="189"/>
                      </a:cubicBezTo>
                      <a:cubicBezTo>
                        <a:pt x="86" y="188"/>
                        <a:pt x="86" y="187"/>
                        <a:pt x="85" y="186"/>
                      </a:cubicBezTo>
                      <a:cubicBezTo>
                        <a:pt x="85" y="185"/>
                        <a:pt x="85" y="184"/>
                        <a:pt x="83" y="183"/>
                      </a:cubicBezTo>
                      <a:cubicBezTo>
                        <a:pt x="81" y="182"/>
                        <a:pt x="78" y="181"/>
                        <a:pt x="78" y="178"/>
                      </a:cubicBezTo>
                      <a:cubicBezTo>
                        <a:pt x="78" y="176"/>
                        <a:pt x="78" y="174"/>
                        <a:pt x="79" y="173"/>
                      </a:cubicBezTo>
                      <a:cubicBezTo>
                        <a:pt x="79" y="171"/>
                        <a:pt x="80" y="170"/>
                        <a:pt x="79" y="168"/>
                      </a:cubicBezTo>
                      <a:cubicBezTo>
                        <a:pt x="77" y="164"/>
                        <a:pt x="78" y="161"/>
                        <a:pt x="78" y="159"/>
                      </a:cubicBezTo>
                      <a:cubicBezTo>
                        <a:pt x="79" y="158"/>
                        <a:pt x="79" y="157"/>
                        <a:pt x="79" y="156"/>
                      </a:cubicBezTo>
                      <a:cubicBezTo>
                        <a:pt x="77" y="153"/>
                        <a:pt x="76" y="149"/>
                        <a:pt x="80" y="143"/>
                      </a:cubicBezTo>
                      <a:cubicBezTo>
                        <a:pt x="83" y="137"/>
                        <a:pt x="90" y="134"/>
                        <a:pt x="93" y="135"/>
                      </a:cubicBezTo>
                      <a:cubicBezTo>
                        <a:pt x="94" y="135"/>
                        <a:pt x="94" y="135"/>
                        <a:pt x="95" y="135"/>
                      </a:cubicBezTo>
                      <a:cubicBezTo>
                        <a:pt x="96" y="136"/>
                        <a:pt x="98" y="137"/>
                        <a:pt x="98" y="135"/>
                      </a:cubicBezTo>
                      <a:cubicBezTo>
                        <a:pt x="100" y="133"/>
                        <a:pt x="100" y="132"/>
                        <a:pt x="99" y="132"/>
                      </a:cubicBezTo>
                      <a:cubicBezTo>
                        <a:pt x="98" y="131"/>
                        <a:pt x="95" y="130"/>
                        <a:pt x="95" y="128"/>
                      </a:cubicBezTo>
                      <a:cubicBezTo>
                        <a:pt x="95" y="128"/>
                        <a:pt x="94" y="127"/>
                        <a:pt x="94" y="127"/>
                      </a:cubicBezTo>
                      <a:cubicBezTo>
                        <a:pt x="94" y="126"/>
                        <a:pt x="95" y="124"/>
                        <a:pt x="96" y="123"/>
                      </a:cubicBezTo>
                      <a:cubicBezTo>
                        <a:pt x="99" y="118"/>
                        <a:pt x="103" y="113"/>
                        <a:pt x="103" y="109"/>
                      </a:cubicBezTo>
                      <a:cubicBezTo>
                        <a:pt x="103" y="108"/>
                        <a:pt x="103" y="106"/>
                        <a:pt x="103" y="104"/>
                      </a:cubicBezTo>
                      <a:cubicBezTo>
                        <a:pt x="103" y="102"/>
                        <a:pt x="103" y="100"/>
                        <a:pt x="104" y="98"/>
                      </a:cubicBezTo>
                      <a:cubicBezTo>
                        <a:pt x="106" y="97"/>
                        <a:pt x="107" y="97"/>
                        <a:pt x="109" y="97"/>
                      </a:cubicBezTo>
                      <a:cubicBezTo>
                        <a:pt x="110" y="96"/>
                        <a:pt x="112" y="96"/>
                        <a:pt x="113" y="96"/>
                      </a:cubicBezTo>
                      <a:cubicBezTo>
                        <a:pt x="114" y="95"/>
                        <a:pt x="114" y="95"/>
                        <a:pt x="114" y="93"/>
                      </a:cubicBezTo>
                      <a:cubicBezTo>
                        <a:pt x="114" y="92"/>
                        <a:pt x="114" y="91"/>
                        <a:pt x="115" y="89"/>
                      </a:cubicBezTo>
                      <a:cubicBezTo>
                        <a:pt x="115" y="89"/>
                        <a:pt x="116" y="88"/>
                        <a:pt x="117" y="86"/>
                      </a:cubicBezTo>
                      <a:cubicBezTo>
                        <a:pt x="118" y="84"/>
                        <a:pt x="119" y="82"/>
                        <a:pt x="121" y="81"/>
                      </a:cubicBezTo>
                      <a:cubicBezTo>
                        <a:pt x="122" y="80"/>
                        <a:pt x="124" y="78"/>
                        <a:pt x="123" y="78"/>
                      </a:cubicBezTo>
                      <a:cubicBezTo>
                        <a:pt x="122" y="75"/>
                        <a:pt x="123" y="73"/>
                        <a:pt x="124" y="72"/>
                      </a:cubicBezTo>
                      <a:cubicBezTo>
                        <a:pt x="125" y="71"/>
                        <a:pt x="126" y="69"/>
                        <a:pt x="126" y="68"/>
                      </a:cubicBezTo>
                      <a:cubicBezTo>
                        <a:pt x="126" y="63"/>
                        <a:pt x="132" y="60"/>
                        <a:pt x="137" y="60"/>
                      </a:cubicBezTo>
                      <a:cubicBezTo>
                        <a:pt x="142" y="60"/>
                        <a:pt x="143" y="59"/>
                        <a:pt x="143" y="59"/>
                      </a:cubicBezTo>
                      <a:cubicBezTo>
                        <a:pt x="143" y="58"/>
                        <a:pt x="143" y="57"/>
                        <a:pt x="143" y="56"/>
                      </a:cubicBezTo>
                      <a:cubicBezTo>
                        <a:pt x="143" y="55"/>
                        <a:pt x="143" y="54"/>
                        <a:pt x="143" y="52"/>
                      </a:cubicBezTo>
                      <a:cubicBezTo>
                        <a:pt x="143" y="51"/>
                        <a:pt x="143" y="50"/>
                        <a:pt x="144" y="49"/>
                      </a:cubicBezTo>
                      <a:cubicBezTo>
                        <a:pt x="145" y="48"/>
                        <a:pt x="147" y="48"/>
                        <a:pt x="149" y="49"/>
                      </a:cubicBezTo>
                      <a:cubicBezTo>
                        <a:pt x="151" y="50"/>
                        <a:pt x="153" y="50"/>
                        <a:pt x="154" y="50"/>
                      </a:cubicBezTo>
                      <a:cubicBezTo>
                        <a:pt x="156" y="49"/>
                        <a:pt x="159" y="49"/>
                        <a:pt x="161" y="51"/>
                      </a:cubicBezTo>
                      <a:cubicBezTo>
                        <a:pt x="162" y="52"/>
                        <a:pt x="163" y="52"/>
                        <a:pt x="164" y="52"/>
                      </a:cubicBezTo>
                      <a:cubicBezTo>
                        <a:pt x="164" y="52"/>
                        <a:pt x="165" y="52"/>
                        <a:pt x="165" y="51"/>
                      </a:cubicBezTo>
                      <a:cubicBezTo>
                        <a:pt x="165" y="45"/>
                        <a:pt x="167" y="40"/>
                        <a:pt x="172" y="40"/>
                      </a:cubicBezTo>
                      <a:cubicBezTo>
                        <a:pt x="172" y="40"/>
                        <a:pt x="173" y="40"/>
                        <a:pt x="173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 1222">
                  <a:extLst>
                    <a:ext uri="{FF2B5EF4-FFF2-40B4-BE49-F238E27FC236}">
                      <a16:creationId xmlns:a16="http://schemas.microsoft.com/office/drawing/2014/main" id="{A6E8C6FE-BC09-4E7F-A92F-69E0066A6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5" y="3147"/>
                  <a:ext cx="19" cy="12"/>
                </a:xfrm>
                <a:custGeom>
                  <a:avLst/>
                  <a:gdLst>
                    <a:gd name="T0" fmla="*/ 19 w 20"/>
                    <a:gd name="T1" fmla="*/ 8 h 12"/>
                    <a:gd name="T2" fmla="*/ 20 w 20"/>
                    <a:gd name="T3" fmla="*/ 5 h 12"/>
                    <a:gd name="T4" fmla="*/ 16 w 20"/>
                    <a:gd name="T5" fmla="*/ 4 h 12"/>
                    <a:gd name="T6" fmla="*/ 14 w 20"/>
                    <a:gd name="T7" fmla="*/ 4 h 12"/>
                    <a:gd name="T8" fmla="*/ 7 w 20"/>
                    <a:gd name="T9" fmla="*/ 0 h 12"/>
                    <a:gd name="T10" fmla="*/ 7 w 20"/>
                    <a:gd name="T11" fmla="*/ 0 h 12"/>
                    <a:gd name="T12" fmla="*/ 6 w 20"/>
                    <a:gd name="T13" fmla="*/ 0 h 12"/>
                    <a:gd name="T14" fmla="*/ 6 w 20"/>
                    <a:gd name="T15" fmla="*/ 0 h 12"/>
                    <a:gd name="T16" fmla="*/ 3 w 20"/>
                    <a:gd name="T17" fmla="*/ 5 h 12"/>
                    <a:gd name="T18" fmla="*/ 2 w 20"/>
                    <a:gd name="T19" fmla="*/ 5 h 12"/>
                    <a:gd name="T20" fmla="*/ 2 w 20"/>
                    <a:gd name="T21" fmla="*/ 9 h 12"/>
                    <a:gd name="T22" fmla="*/ 0 w 20"/>
                    <a:gd name="T23" fmla="*/ 11 h 12"/>
                    <a:gd name="T24" fmla="*/ 0 w 20"/>
                    <a:gd name="T25" fmla="*/ 11 h 12"/>
                    <a:gd name="T26" fmla="*/ 17 w 20"/>
                    <a:gd name="T27" fmla="*/ 11 h 12"/>
                    <a:gd name="T28" fmla="*/ 17 w 20"/>
                    <a:gd name="T29" fmla="*/ 11 h 12"/>
                    <a:gd name="T30" fmla="*/ 19 w 20"/>
                    <a:gd name="T31" fmla="*/ 11 h 12"/>
                    <a:gd name="T32" fmla="*/ 19 w 20"/>
                    <a:gd name="T33" fmla="*/ 11 h 12"/>
                    <a:gd name="T34" fmla="*/ 19 w 20"/>
                    <a:gd name="T35" fmla="*/ 11 h 12"/>
                    <a:gd name="T36" fmla="*/ 19 w 20"/>
                    <a:gd name="T3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19" y="8"/>
                      </a:move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19" y="5"/>
                        <a:pt x="17" y="4"/>
                        <a:pt x="16" y="4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2" y="4"/>
                        <a:pt x="9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3"/>
                        <a:pt x="4" y="4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10"/>
                        <a:pt x="1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1"/>
                        <a:pt x="12" y="12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Freeform 1223">
                  <a:extLst>
                    <a:ext uri="{FF2B5EF4-FFF2-40B4-BE49-F238E27FC236}">
                      <a16:creationId xmlns:a16="http://schemas.microsoft.com/office/drawing/2014/main" id="{1DA3D8B3-66FE-4CC3-94E4-61363B059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3347"/>
                  <a:ext cx="15" cy="25"/>
                </a:xfrm>
                <a:custGeom>
                  <a:avLst/>
                  <a:gdLst>
                    <a:gd name="T0" fmla="*/ 5 w 16"/>
                    <a:gd name="T1" fmla="*/ 17 h 26"/>
                    <a:gd name="T2" fmla="*/ 6 w 16"/>
                    <a:gd name="T3" fmla="*/ 26 h 26"/>
                    <a:gd name="T4" fmla="*/ 6 w 16"/>
                    <a:gd name="T5" fmla="*/ 26 h 26"/>
                    <a:gd name="T6" fmla="*/ 12 w 16"/>
                    <a:gd name="T7" fmla="*/ 22 h 26"/>
                    <a:gd name="T8" fmla="*/ 14 w 16"/>
                    <a:gd name="T9" fmla="*/ 21 h 26"/>
                    <a:gd name="T10" fmla="*/ 15 w 16"/>
                    <a:gd name="T11" fmla="*/ 13 h 26"/>
                    <a:gd name="T12" fmla="*/ 15 w 16"/>
                    <a:gd name="T13" fmla="*/ 4 h 26"/>
                    <a:gd name="T14" fmla="*/ 15 w 16"/>
                    <a:gd name="T15" fmla="*/ 2 h 26"/>
                    <a:gd name="T16" fmla="*/ 8 w 16"/>
                    <a:gd name="T17" fmla="*/ 1 h 26"/>
                    <a:gd name="T18" fmla="*/ 3 w 16"/>
                    <a:gd name="T19" fmla="*/ 3 h 26"/>
                    <a:gd name="T20" fmla="*/ 1 w 16"/>
                    <a:gd name="T21" fmla="*/ 3 h 26"/>
                    <a:gd name="T22" fmla="*/ 0 w 16"/>
                    <a:gd name="T23" fmla="*/ 3 h 26"/>
                    <a:gd name="T24" fmla="*/ 2 w 16"/>
                    <a:gd name="T25" fmla="*/ 6 h 26"/>
                    <a:gd name="T26" fmla="*/ 5 w 16"/>
                    <a:gd name="T27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5" y="17"/>
                      </a:moveTo>
                      <a:cubicBezTo>
                        <a:pt x="4" y="21"/>
                        <a:pt x="5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23"/>
                        <a:pt x="10" y="23"/>
                        <a:pt x="12" y="22"/>
                      </a:cubicBezTo>
                      <a:cubicBezTo>
                        <a:pt x="13" y="22"/>
                        <a:pt x="13" y="22"/>
                        <a:pt x="14" y="21"/>
                      </a:cubicBezTo>
                      <a:cubicBezTo>
                        <a:pt x="15" y="20"/>
                        <a:pt x="15" y="16"/>
                        <a:pt x="15" y="13"/>
                      </a:cubicBezTo>
                      <a:cubicBezTo>
                        <a:pt x="15" y="10"/>
                        <a:pt x="15" y="6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0"/>
                        <a:pt x="10" y="0"/>
                        <a:pt x="8" y="1"/>
                      </a:cubicBezTo>
                      <a:cubicBezTo>
                        <a:pt x="7" y="3"/>
                        <a:pt x="5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5"/>
                        <a:pt x="2" y="6"/>
                      </a:cubicBezTo>
                      <a:cubicBezTo>
                        <a:pt x="4" y="9"/>
                        <a:pt x="6" y="13"/>
                        <a:pt x="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Freeform 1224">
                  <a:extLst>
                    <a:ext uri="{FF2B5EF4-FFF2-40B4-BE49-F238E27FC236}">
                      <a16:creationId xmlns:a16="http://schemas.microsoft.com/office/drawing/2014/main" id="{FADE1B68-74BD-446B-910A-6EFD1795A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3267"/>
                  <a:ext cx="119" cy="115"/>
                </a:xfrm>
                <a:custGeom>
                  <a:avLst/>
                  <a:gdLst>
                    <a:gd name="T0" fmla="*/ 64 w 124"/>
                    <a:gd name="T1" fmla="*/ 6 h 120"/>
                    <a:gd name="T2" fmla="*/ 62 w 124"/>
                    <a:gd name="T3" fmla="*/ 5 h 120"/>
                    <a:gd name="T4" fmla="*/ 61 w 124"/>
                    <a:gd name="T5" fmla="*/ 5 h 120"/>
                    <a:gd name="T6" fmla="*/ 61 w 124"/>
                    <a:gd name="T7" fmla="*/ 5 h 120"/>
                    <a:gd name="T8" fmla="*/ 61 w 124"/>
                    <a:gd name="T9" fmla="*/ 5 h 120"/>
                    <a:gd name="T10" fmla="*/ 59 w 124"/>
                    <a:gd name="T11" fmla="*/ 1 h 120"/>
                    <a:gd name="T12" fmla="*/ 56 w 124"/>
                    <a:gd name="T13" fmla="*/ 0 h 120"/>
                    <a:gd name="T14" fmla="*/ 50 w 124"/>
                    <a:gd name="T15" fmla="*/ 2 h 120"/>
                    <a:gd name="T16" fmla="*/ 43 w 124"/>
                    <a:gd name="T17" fmla="*/ 3 h 120"/>
                    <a:gd name="T18" fmla="*/ 42 w 124"/>
                    <a:gd name="T19" fmla="*/ 4 h 120"/>
                    <a:gd name="T20" fmla="*/ 37 w 124"/>
                    <a:gd name="T21" fmla="*/ 7 h 120"/>
                    <a:gd name="T22" fmla="*/ 33 w 124"/>
                    <a:gd name="T23" fmla="*/ 11 h 120"/>
                    <a:gd name="T24" fmla="*/ 28 w 124"/>
                    <a:gd name="T25" fmla="*/ 11 h 120"/>
                    <a:gd name="T26" fmla="*/ 27 w 124"/>
                    <a:gd name="T27" fmla="*/ 14 h 120"/>
                    <a:gd name="T28" fmla="*/ 24 w 124"/>
                    <a:gd name="T29" fmla="*/ 17 h 120"/>
                    <a:gd name="T30" fmla="*/ 24 w 124"/>
                    <a:gd name="T31" fmla="*/ 17 h 120"/>
                    <a:gd name="T32" fmla="*/ 17 w 124"/>
                    <a:gd name="T33" fmla="*/ 11 h 120"/>
                    <a:gd name="T34" fmla="*/ 17 w 124"/>
                    <a:gd name="T35" fmla="*/ 10 h 120"/>
                    <a:gd name="T36" fmla="*/ 10 w 124"/>
                    <a:gd name="T37" fmla="*/ 17 h 120"/>
                    <a:gd name="T38" fmla="*/ 8 w 124"/>
                    <a:gd name="T39" fmla="*/ 17 h 120"/>
                    <a:gd name="T40" fmla="*/ 6 w 124"/>
                    <a:gd name="T41" fmla="*/ 17 h 120"/>
                    <a:gd name="T42" fmla="*/ 3 w 124"/>
                    <a:gd name="T43" fmla="*/ 17 h 120"/>
                    <a:gd name="T44" fmla="*/ 3 w 124"/>
                    <a:gd name="T45" fmla="*/ 18 h 120"/>
                    <a:gd name="T46" fmla="*/ 3 w 124"/>
                    <a:gd name="T47" fmla="*/ 19 h 120"/>
                    <a:gd name="T48" fmla="*/ 1 w 124"/>
                    <a:gd name="T49" fmla="*/ 27 h 120"/>
                    <a:gd name="T50" fmla="*/ 1 w 124"/>
                    <a:gd name="T51" fmla="*/ 29 h 120"/>
                    <a:gd name="T52" fmla="*/ 2 w 124"/>
                    <a:gd name="T53" fmla="*/ 36 h 120"/>
                    <a:gd name="T54" fmla="*/ 4 w 124"/>
                    <a:gd name="T55" fmla="*/ 37 h 120"/>
                    <a:gd name="T56" fmla="*/ 11 w 124"/>
                    <a:gd name="T57" fmla="*/ 39 h 120"/>
                    <a:gd name="T58" fmla="*/ 11 w 124"/>
                    <a:gd name="T59" fmla="*/ 42 h 120"/>
                    <a:gd name="T60" fmla="*/ 14 w 124"/>
                    <a:gd name="T61" fmla="*/ 40 h 120"/>
                    <a:gd name="T62" fmla="*/ 23 w 124"/>
                    <a:gd name="T63" fmla="*/ 34 h 120"/>
                    <a:gd name="T64" fmla="*/ 40 w 124"/>
                    <a:gd name="T65" fmla="*/ 44 h 120"/>
                    <a:gd name="T66" fmla="*/ 52 w 124"/>
                    <a:gd name="T67" fmla="*/ 62 h 120"/>
                    <a:gd name="T68" fmla="*/ 67 w 124"/>
                    <a:gd name="T69" fmla="*/ 75 h 120"/>
                    <a:gd name="T70" fmla="*/ 79 w 124"/>
                    <a:gd name="T71" fmla="*/ 80 h 120"/>
                    <a:gd name="T72" fmla="*/ 92 w 124"/>
                    <a:gd name="T73" fmla="*/ 90 h 120"/>
                    <a:gd name="T74" fmla="*/ 99 w 124"/>
                    <a:gd name="T75" fmla="*/ 98 h 120"/>
                    <a:gd name="T76" fmla="*/ 101 w 124"/>
                    <a:gd name="T77" fmla="*/ 115 h 120"/>
                    <a:gd name="T78" fmla="*/ 103 w 124"/>
                    <a:gd name="T79" fmla="*/ 113 h 120"/>
                    <a:gd name="T80" fmla="*/ 110 w 124"/>
                    <a:gd name="T81" fmla="*/ 105 h 120"/>
                    <a:gd name="T82" fmla="*/ 109 w 124"/>
                    <a:gd name="T83" fmla="*/ 104 h 120"/>
                    <a:gd name="T84" fmla="*/ 106 w 124"/>
                    <a:gd name="T85" fmla="*/ 93 h 120"/>
                    <a:gd name="T86" fmla="*/ 121 w 124"/>
                    <a:gd name="T87" fmla="*/ 93 h 120"/>
                    <a:gd name="T88" fmla="*/ 124 w 124"/>
                    <a:gd name="T89" fmla="*/ 93 h 120"/>
                    <a:gd name="T90" fmla="*/ 103 w 124"/>
                    <a:gd name="T91" fmla="*/ 79 h 120"/>
                    <a:gd name="T92" fmla="*/ 96 w 124"/>
                    <a:gd name="T93" fmla="*/ 73 h 120"/>
                    <a:gd name="T94" fmla="*/ 76 w 124"/>
                    <a:gd name="T95" fmla="*/ 53 h 120"/>
                    <a:gd name="T96" fmla="*/ 60 w 124"/>
                    <a:gd name="T97" fmla="*/ 38 h 120"/>
                    <a:gd name="T98" fmla="*/ 60 w 124"/>
                    <a:gd name="T99" fmla="*/ 26 h 120"/>
                    <a:gd name="T100" fmla="*/ 65 w 124"/>
                    <a:gd name="T101" fmla="*/ 18 h 120"/>
                    <a:gd name="T102" fmla="*/ 65 w 124"/>
                    <a:gd name="T103" fmla="*/ 15 h 120"/>
                    <a:gd name="T104" fmla="*/ 65 w 124"/>
                    <a:gd name="T105" fmla="*/ 10 h 120"/>
                    <a:gd name="T106" fmla="*/ 65 w 124"/>
                    <a:gd name="T107" fmla="*/ 7 h 120"/>
                    <a:gd name="T108" fmla="*/ 65 w 124"/>
                    <a:gd name="T109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20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5"/>
                        <a:pt x="63" y="5"/>
                      </a:cubicBezTo>
                      <a:cubicBezTo>
                        <a:pt x="63" y="5"/>
                        <a:pt x="63" y="5"/>
                        <a:pt x="62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4"/>
                        <a:pt x="59" y="2"/>
                        <a:pt x="59" y="1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4" y="0"/>
                        <a:pt x="52" y="1"/>
                        <a:pt x="52" y="1"/>
                      </a:cubicBezTo>
                      <a:cubicBezTo>
                        <a:pt x="51" y="1"/>
                        <a:pt x="51" y="2"/>
                        <a:pt x="50" y="2"/>
                      </a:cubicBezTo>
                      <a:cubicBezTo>
                        <a:pt x="48" y="3"/>
                        <a:pt x="47" y="4"/>
                        <a:pt x="45" y="4"/>
                      </a:cubicBezTo>
                      <a:cubicBezTo>
                        <a:pt x="44" y="4"/>
                        <a:pt x="43" y="4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6"/>
                        <a:pt x="40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5" y="11"/>
                        <a:pt x="33" y="11"/>
                      </a:cubicBezTo>
                      <a:cubicBezTo>
                        <a:pt x="31" y="11"/>
                        <a:pt x="30" y="10"/>
                        <a:pt x="29" y="10"/>
                      </a:cubicBezTo>
                      <a:cubicBezTo>
                        <a:pt x="29" y="10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7"/>
                        <a:pt x="25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20" y="15"/>
                        <a:pt x="19" y="13"/>
                        <a:pt x="17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5" y="13"/>
                        <a:pt x="14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4"/>
                        <a:pt x="3" y="26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3" y="30"/>
                        <a:pt x="5" y="32"/>
                        <a:pt x="3" y="35"/>
                      </a:cubicBezTo>
                      <a:cubicBezTo>
                        <a:pt x="3" y="35"/>
                        <a:pt x="3" y="35"/>
                        <a:pt x="2" y="36"/>
                      </a:cubicBezTo>
                      <a:cubicBezTo>
                        <a:pt x="2" y="36"/>
                        <a:pt x="2" y="36"/>
                        <a:pt x="3" y="37"/>
                      </a:cubicBezTo>
                      <a:cubicBezTo>
                        <a:pt x="3" y="37"/>
                        <a:pt x="3" y="37"/>
                        <a:pt x="4" y="37"/>
                      </a:cubicBezTo>
                      <a:cubicBezTo>
                        <a:pt x="4" y="37"/>
                        <a:pt x="5" y="37"/>
                        <a:pt x="6" y="38"/>
                      </a:cubicBezTo>
                      <a:cubicBezTo>
                        <a:pt x="8" y="38"/>
                        <a:pt x="10" y="38"/>
                        <a:pt x="11" y="39"/>
                      </a:cubicBezTo>
                      <a:cubicBezTo>
                        <a:pt x="11" y="40"/>
                        <a:pt x="11" y="41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1"/>
                        <a:pt x="14" y="40"/>
                      </a:cubicBezTo>
                      <a:cubicBezTo>
                        <a:pt x="15" y="38"/>
                        <a:pt x="16" y="36"/>
                        <a:pt x="20" y="35"/>
                      </a:cubicBezTo>
                      <a:cubicBezTo>
                        <a:pt x="21" y="35"/>
                        <a:pt x="22" y="34"/>
                        <a:pt x="23" y="34"/>
                      </a:cubicBezTo>
                      <a:cubicBezTo>
                        <a:pt x="30" y="34"/>
                        <a:pt x="36" y="39"/>
                        <a:pt x="38" y="42"/>
                      </a:cubicBezTo>
                      <a:cubicBezTo>
                        <a:pt x="39" y="43"/>
                        <a:pt x="39" y="44"/>
                        <a:pt x="40" y="44"/>
                      </a:cubicBezTo>
                      <a:cubicBezTo>
                        <a:pt x="41" y="46"/>
                        <a:pt x="42" y="47"/>
                        <a:pt x="42" y="50"/>
                      </a:cubicBezTo>
                      <a:cubicBezTo>
                        <a:pt x="43" y="52"/>
                        <a:pt x="44" y="57"/>
                        <a:pt x="52" y="62"/>
                      </a:cubicBezTo>
                      <a:cubicBezTo>
                        <a:pt x="57" y="65"/>
                        <a:pt x="60" y="68"/>
                        <a:pt x="62" y="71"/>
                      </a:cubicBezTo>
                      <a:cubicBezTo>
                        <a:pt x="64" y="73"/>
                        <a:pt x="66" y="74"/>
                        <a:pt x="67" y="75"/>
                      </a:cubicBezTo>
                      <a:cubicBezTo>
                        <a:pt x="69" y="76"/>
                        <a:pt x="70" y="76"/>
                        <a:pt x="72" y="77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1" y="83"/>
                        <a:pt x="84" y="85"/>
                        <a:pt x="88" y="86"/>
                      </a:cubicBezTo>
                      <a:cubicBezTo>
                        <a:pt x="90" y="87"/>
                        <a:pt x="91" y="89"/>
                        <a:pt x="92" y="90"/>
                      </a:cubicBezTo>
                      <a:cubicBezTo>
                        <a:pt x="93" y="92"/>
                        <a:pt x="94" y="93"/>
                        <a:pt x="95" y="93"/>
                      </a:cubicBezTo>
                      <a:cubicBezTo>
                        <a:pt x="99" y="93"/>
                        <a:pt x="99" y="96"/>
                        <a:pt x="99" y="98"/>
                      </a:cubicBezTo>
                      <a:cubicBezTo>
                        <a:pt x="99" y="99"/>
                        <a:pt x="100" y="99"/>
                        <a:pt x="100" y="100"/>
                      </a:cubicBezTo>
                      <a:cubicBezTo>
                        <a:pt x="103" y="104"/>
                        <a:pt x="104" y="111"/>
                        <a:pt x="101" y="115"/>
                      </a:cubicBezTo>
                      <a:cubicBezTo>
                        <a:pt x="100" y="116"/>
                        <a:pt x="100" y="119"/>
                        <a:pt x="100" y="120"/>
                      </a:cubicBezTo>
                      <a:cubicBezTo>
                        <a:pt x="101" y="118"/>
                        <a:pt x="103" y="115"/>
                        <a:pt x="103" y="113"/>
                      </a:cubicBezTo>
                      <a:cubicBezTo>
                        <a:pt x="104" y="110"/>
                        <a:pt x="105" y="109"/>
                        <a:pt x="107" y="108"/>
                      </a:cubicBezTo>
                      <a:cubicBezTo>
                        <a:pt x="108" y="107"/>
                        <a:pt x="109" y="107"/>
                        <a:pt x="110" y="105"/>
                      </a:cubicBezTo>
                      <a:cubicBezTo>
                        <a:pt x="110" y="105"/>
                        <a:pt x="110" y="105"/>
                        <a:pt x="110" y="105"/>
                      </a:cubicBezTo>
                      <a:cubicBezTo>
                        <a:pt x="110" y="105"/>
                        <a:pt x="109" y="104"/>
                        <a:pt x="109" y="104"/>
                      </a:cubicBezTo>
                      <a:cubicBezTo>
                        <a:pt x="107" y="103"/>
                        <a:pt x="105" y="101"/>
                        <a:pt x="105" y="98"/>
                      </a:cubicBezTo>
                      <a:cubicBezTo>
                        <a:pt x="104" y="96"/>
                        <a:pt x="105" y="94"/>
                        <a:pt x="106" y="93"/>
                      </a:cubicBezTo>
                      <a:cubicBezTo>
                        <a:pt x="108" y="89"/>
                        <a:pt x="114" y="88"/>
                        <a:pt x="118" y="91"/>
                      </a:cubicBezTo>
                      <a:cubicBezTo>
                        <a:pt x="119" y="92"/>
                        <a:pt x="120" y="92"/>
                        <a:pt x="121" y="93"/>
                      </a:cubicBezTo>
                      <a:cubicBezTo>
                        <a:pt x="122" y="93"/>
                        <a:pt x="123" y="94"/>
                        <a:pt x="124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4" y="90"/>
                        <a:pt x="112" y="84"/>
                        <a:pt x="107" y="82"/>
                      </a:cubicBezTo>
                      <a:cubicBezTo>
                        <a:pt x="105" y="81"/>
                        <a:pt x="104" y="80"/>
                        <a:pt x="103" y="79"/>
                      </a:cubicBezTo>
                      <a:cubicBezTo>
                        <a:pt x="100" y="78"/>
                        <a:pt x="99" y="76"/>
                        <a:pt x="99" y="75"/>
                      </a:cubicBezTo>
                      <a:cubicBezTo>
                        <a:pt x="98" y="73"/>
                        <a:pt x="98" y="73"/>
                        <a:pt x="96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87" y="73"/>
                        <a:pt x="78" y="64"/>
                        <a:pt x="76" y="53"/>
                      </a:cubicBezTo>
                      <a:cubicBezTo>
                        <a:pt x="75" y="48"/>
                        <a:pt x="71" y="46"/>
                        <a:pt x="67" y="44"/>
                      </a:cubicBezTo>
                      <a:cubicBezTo>
                        <a:pt x="64" y="42"/>
                        <a:pt x="61" y="41"/>
                        <a:pt x="60" y="38"/>
                      </a:cubicBezTo>
                      <a:cubicBezTo>
                        <a:pt x="58" y="34"/>
                        <a:pt x="59" y="31"/>
                        <a:pt x="60" y="30"/>
                      </a:cubicBezTo>
                      <a:cubicBezTo>
                        <a:pt x="61" y="28"/>
                        <a:pt x="61" y="28"/>
                        <a:pt x="60" y="26"/>
                      </a:cubicBezTo>
                      <a:cubicBezTo>
                        <a:pt x="60" y="25"/>
                        <a:pt x="60" y="24"/>
                        <a:pt x="60" y="22"/>
                      </a:cubicBezTo>
                      <a:cubicBezTo>
                        <a:pt x="61" y="20"/>
                        <a:pt x="63" y="19"/>
                        <a:pt x="65" y="18"/>
                      </a:cubicBezTo>
                      <a:cubicBezTo>
                        <a:pt x="65" y="17"/>
                        <a:pt x="65" y="16"/>
                        <a:pt x="65" y="16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4"/>
                        <a:pt x="65" y="12"/>
                        <a:pt x="65" y="11"/>
                      </a:cubicBezTo>
                      <a:cubicBezTo>
                        <a:pt x="65" y="11"/>
                        <a:pt x="65" y="11"/>
                        <a:pt x="65" y="10"/>
                      </a:cubicBezTo>
                      <a:cubicBezTo>
                        <a:pt x="65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6" name="Freeform 1225">
                  <a:extLst>
                    <a:ext uri="{FF2B5EF4-FFF2-40B4-BE49-F238E27FC236}">
                      <a16:creationId xmlns:a16="http://schemas.microsoft.com/office/drawing/2014/main" id="{4055119C-1697-4B21-A868-47CC9E498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3384"/>
                  <a:ext cx="26" cy="17"/>
                </a:xfrm>
                <a:custGeom>
                  <a:avLst/>
                  <a:gdLst>
                    <a:gd name="T0" fmla="*/ 24 w 27"/>
                    <a:gd name="T1" fmla="*/ 15 h 18"/>
                    <a:gd name="T2" fmla="*/ 24 w 27"/>
                    <a:gd name="T3" fmla="*/ 10 h 18"/>
                    <a:gd name="T4" fmla="*/ 27 w 27"/>
                    <a:gd name="T5" fmla="*/ 0 h 18"/>
                    <a:gd name="T6" fmla="*/ 22 w 27"/>
                    <a:gd name="T7" fmla="*/ 1 h 18"/>
                    <a:gd name="T8" fmla="*/ 7 w 27"/>
                    <a:gd name="T9" fmla="*/ 1 h 18"/>
                    <a:gd name="T10" fmla="*/ 5 w 27"/>
                    <a:gd name="T11" fmla="*/ 0 h 18"/>
                    <a:gd name="T12" fmla="*/ 0 w 27"/>
                    <a:gd name="T13" fmla="*/ 3 h 18"/>
                    <a:gd name="T14" fmla="*/ 10 w 27"/>
                    <a:gd name="T15" fmla="*/ 8 h 18"/>
                    <a:gd name="T16" fmla="*/ 20 w 27"/>
                    <a:gd name="T17" fmla="*/ 14 h 18"/>
                    <a:gd name="T18" fmla="*/ 23 w 27"/>
                    <a:gd name="T19" fmla="*/ 16 h 18"/>
                    <a:gd name="T20" fmla="*/ 23 w 27"/>
                    <a:gd name="T21" fmla="*/ 18 h 18"/>
                    <a:gd name="T22" fmla="*/ 23 w 27"/>
                    <a:gd name="T23" fmla="*/ 18 h 18"/>
                    <a:gd name="T24" fmla="*/ 23 w 27"/>
                    <a:gd name="T25" fmla="*/ 16 h 18"/>
                    <a:gd name="T26" fmla="*/ 24 w 27"/>
                    <a:gd name="T27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18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0"/>
                      </a:cubicBezTo>
                      <a:cubicBezTo>
                        <a:pt x="23" y="6"/>
                        <a:pt x="26" y="2"/>
                        <a:pt x="27" y="0"/>
                      </a:cubicBezTo>
                      <a:cubicBezTo>
                        <a:pt x="26" y="0"/>
                        <a:pt x="24" y="0"/>
                        <a:pt x="22" y="1"/>
                      </a:cubicBezTo>
                      <a:cubicBezTo>
                        <a:pt x="15" y="2"/>
                        <a:pt x="11" y="3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2" y="5"/>
                        <a:pt x="10" y="8"/>
                      </a:cubicBezTo>
                      <a:cubicBezTo>
                        <a:pt x="16" y="9"/>
                        <a:pt x="18" y="12"/>
                        <a:pt x="20" y="14"/>
                      </a:cubicBezTo>
                      <a:cubicBezTo>
                        <a:pt x="21" y="15"/>
                        <a:pt x="22" y="16"/>
                        <a:pt x="23" y="1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7" name="Freeform 1226">
                  <a:extLst>
                    <a:ext uri="{FF2B5EF4-FFF2-40B4-BE49-F238E27FC236}">
                      <a16:creationId xmlns:a16="http://schemas.microsoft.com/office/drawing/2014/main" id="{7B92AA06-E53D-4B5D-B333-B4D9FFC76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3279"/>
                  <a:ext cx="38" cy="49"/>
                </a:xfrm>
                <a:custGeom>
                  <a:avLst/>
                  <a:gdLst>
                    <a:gd name="T0" fmla="*/ 19 w 40"/>
                    <a:gd name="T1" fmla="*/ 52 h 52"/>
                    <a:gd name="T2" fmla="*/ 20 w 40"/>
                    <a:gd name="T3" fmla="*/ 52 h 52"/>
                    <a:gd name="T4" fmla="*/ 22 w 40"/>
                    <a:gd name="T5" fmla="*/ 51 h 52"/>
                    <a:gd name="T6" fmla="*/ 24 w 40"/>
                    <a:gd name="T7" fmla="*/ 51 h 52"/>
                    <a:gd name="T8" fmla="*/ 27 w 40"/>
                    <a:gd name="T9" fmla="*/ 50 h 52"/>
                    <a:gd name="T10" fmla="*/ 29 w 40"/>
                    <a:gd name="T11" fmla="*/ 50 h 52"/>
                    <a:gd name="T12" fmla="*/ 32 w 40"/>
                    <a:gd name="T13" fmla="*/ 50 h 52"/>
                    <a:gd name="T14" fmla="*/ 34 w 40"/>
                    <a:gd name="T15" fmla="*/ 49 h 52"/>
                    <a:gd name="T16" fmla="*/ 36 w 40"/>
                    <a:gd name="T17" fmla="*/ 49 h 52"/>
                    <a:gd name="T18" fmla="*/ 36 w 40"/>
                    <a:gd name="T19" fmla="*/ 48 h 52"/>
                    <a:gd name="T20" fmla="*/ 38 w 40"/>
                    <a:gd name="T21" fmla="*/ 43 h 52"/>
                    <a:gd name="T22" fmla="*/ 37 w 40"/>
                    <a:gd name="T23" fmla="*/ 37 h 52"/>
                    <a:gd name="T24" fmla="*/ 37 w 40"/>
                    <a:gd name="T25" fmla="*/ 26 h 52"/>
                    <a:gd name="T26" fmla="*/ 37 w 40"/>
                    <a:gd name="T27" fmla="*/ 25 h 52"/>
                    <a:gd name="T28" fmla="*/ 28 w 40"/>
                    <a:gd name="T29" fmla="*/ 20 h 52"/>
                    <a:gd name="T30" fmla="*/ 24 w 40"/>
                    <a:gd name="T31" fmla="*/ 15 h 52"/>
                    <a:gd name="T32" fmla="*/ 19 w 40"/>
                    <a:gd name="T33" fmla="*/ 7 h 52"/>
                    <a:gd name="T34" fmla="*/ 17 w 40"/>
                    <a:gd name="T35" fmla="*/ 4 h 52"/>
                    <a:gd name="T36" fmla="*/ 16 w 40"/>
                    <a:gd name="T37" fmla="*/ 3 h 52"/>
                    <a:gd name="T38" fmla="*/ 15 w 40"/>
                    <a:gd name="T39" fmla="*/ 2 h 52"/>
                    <a:gd name="T40" fmla="*/ 15 w 40"/>
                    <a:gd name="T41" fmla="*/ 2 h 52"/>
                    <a:gd name="T42" fmla="*/ 9 w 40"/>
                    <a:gd name="T43" fmla="*/ 0 h 52"/>
                    <a:gd name="T44" fmla="*/ 0 w 40"/>
                    <a:gd name="T45" fmla="*/ 3 h 52"/>
                    <a:gd name="T46" fmla="*/ 0 w 40"/>
                    <a:gd name="T47" fmla="*/ 5 h 52"/>
                    <a:gd name="T48" fmla="*/ 0 w 40"/>
                    <a:gd name="T49" fmla="*/ 6 h 52"/>
                    <a:gd name="T50" fmla="*/ 1 w 40"/>
                    <a:gd name="T51" fmla="*/ 6 h 52"/>
                    <a:gd name="T52" fmla="*/ 5 w 40"/>
                    <a:gd name="T53" fmla="*/ 13 h 52"/>
                    <a:gd name="T54" fmla="*/ 6 w 40"/>
                    <a:gd name="T55" fmla="*/ 17 h 52"/>
                    <a:gd name="T56" fmla="*/ 6 w 40"/>
                    <a:gd name="T57" fmla="*/ 18 h 52"/>
                    <a:gd name="T58" fmla="*/ 6 w 40"/>
                    <a:gd name="T59" fmla="*/ 19 h 52"/>
                    <a:gd name="T60" fmla="*/ 7 w 40"/>
                    <a:gd name="T61" fmla="*/ 23 h 52"/>
                    <a:gd name="T62" fmla="*/ 7 w 40"/>
                    <a:gd name="T63" fmla="*/ 29 h 52"/>
                    <a:gd name="T64" fmla="*/ 6 w 40"/>
                    <a:gd name="T65" fmla="*/ 31 h 52"/>
                    <a:gd name="T66" fmla="*/ 6 w 40"/>
                    <a:gd name="T67" fmla="*/ 34 h 52"/>
                    <a:gd name="T68" fmla="*/ 5 w 40"/>
                    <a:gd name="T69" fmla="*/ 35 h 52"/>
                    <a:gd name="T70" fmla="*/ 5 w 40"/>
                    <a:gd name="T71" fmla="*/ 35 h 52"/>
                    <a:gd name="T72" fmla="*/ 4 w 40"/>
                    <a:gd name="T73" fmla="*/ 36 h 52"/>
                    <a:gd name="T74" fmla="*/ 3 w 40"/>
                    <a:gd name="T75" fmla="*/ 36 h 52"/>
                    <a:gd name="T76" fmla="*/ 2 w 40"/>
                    <a:gd name="T77" fmla="*/ 39 h 52"/>
                    <a:gd name="T78" fmla="*/ 4 w 40"/>
                    <a:gd name="T79" fmla="*/ 41 h 52"/>
                    <a:gd name="T80" fmla="*/ 7 w 40"/>
                    <a:gd name="T81" fmla="*/ 44 h 52"/>
                    <a:gd name="T82" fmla="*/ 9 w 40"/>
                    <a:gd name="T8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" h="52">
                      <a:moveTo>
                        <a:pt x="12" y="48"/>
                      </a:moveTo>
                      <a:cubicBezTo>
                        <a:pt x="14" y="49"/>
                        <a:pt x="17" y="51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2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7" y="50"/>
                      </a:cubicBezTo>
                      <a:cubicBezTo>
                        <a:pt x="27" y="50"/>
                        <a:pt x="27" y="50"/>
                        <a:pt x="28" y="50"/>
                      </a:cubicBezTo>
                      <a:cubicBezTo>
                        <a:pt x="28" y="50"/>
                        <a:pt x="29" y="50"/>
                        <a:pt x="29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50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3" y="49"/>
                        <a:pt x="34" y="49"/>
                        <a:pt x="34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7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39" y="41"/>
                        <a:pt x="40" y="41"/>
                      </a:cubicBezTo>
                      <a:cubicBezTo>
                        <a:pt x="40" y="40"/>
                        <a:pt x="38" y="38"/>
                        <a:pt x="37" y="37"/>
                      </a:cubicBezTo>
                      <a:cubicBezTo>
                        <a:pt x="35" y="35"/>
                        <a:pt x="34" y="33"/>
                        <a:pt x="35" y="31"/>
                      </a:cubicBezTo>
                      <a:cubicBezTo>
                        <a:pt x="35" y="29"/>
                        <a:pt x="36" y="27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5" y="21"/>
                        <a:pt x="30" y="21"/>
                        <a:pt x="28" y="20"/>
                      </a:cubicBezTo>
                      <a:cubicBezTo>
                        <a:pt x="27" y="20"/>
                        <a:pt x="26" y="20"/>
                        <a:pt x="26" y="20"/>
                      </a:cubicBezTo>
                      <a:cubicBezTo>
                        <a:pt x="23" y="19"/>
                        <a:pt x="24" y="16"/>
                        <a:pt x="24" y="15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1" y="13"/>
                        <a:pt x="19" y="10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8" y="6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1"/>
                        <a:pt x="3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5" y="8"/>
                        <a:pt x="5" y="11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5"/>
                        <a:pt x="7" y="27"/>
                        <a:pt x="7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2" y="37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3" y="40"/>
                        <a:pt x="4" y="40"/>
                        <a:pt x="4" y="41"/>
                      </a:cubicBezTo>
                      <a:cubicBezTo>
                        <a:pt x="4" y="41"/>
                        <a:pt x="5" y="42"/>
                        <a:pt x="5" y="42"/>
                      </a:cubicBezTo>
                      <a:cubicBezTo>
                        <a:pt x="6" y="43"/>
                        <a:pt x="6" y="43"/>
                        <a:pt x="7" y="44"/>
                      </a:cubicBezTo>
                      <a:cubicBezTo>
                        <a:pt x="7" y="44"/>
                        <a:pt x="7" y="45"/>
                        <a:pt x="8" y="45"/>
                      </a:cubicBezTo>
                      <a:cubicBezTo>
                        <a:pt x="8" y="45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6" name="Text Placeholder 33">
                <a:extLst>
                  <a:ext uri="{FF2B5EF4-FFF2-40B4-BE49-F238E27FC236}">
                    <a16:creationId xmlns:a16="http://schemas.microsoft.com/office/drawing/2014/main" id="{C505BB80-EA3D-4584-8BA4-6C365E07C7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8447" y="2632544"/>
                <a:ext cx="1044448" cy="211888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fontAlgn="auto"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AU" sz="2000" b="1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4">
                        <a:lumMod val="75000"/>
                      </a:schemeClr>
                    </a:solidFill>
                    <a:latin typeface="+mn-ea"/>
                  </a:rPr>
                  <a:t>Europe</a:t>
                </a:r>
              </a:p>
            </p:txBody>
          </p:sp>
          <p:sp>
            <p:nvSpPr>
              <p:cNvPr id="1077" name="Oval 5477">
                <a:extLst>
                  <a:ext uri="{FF2B5EF4-FFF2-40B4-BE49-F238E27FC236}">
                    <a16:creationId xmlns:a16="http://schemas.microsoft.com/office/drawing/2014/main" id="{53DC4E8D-2E77-4F00-95A4-36297A9E600C}"/>
                  </a:ext>
                </a:extLst>
              </p:cNvPr>
              <p:cNvSpPr/>
              <p:nvPr/>
            </p:nvSpPr>
            <p:spPr>
              <a:xfrm>
                <a:off x="4203611" y="2582935"/>
                <a:ext cx="299969" cy="28577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ctr">
                  <a:defRPr/>
                </a:pPr>
                <a:r>
                  <a:rPr lang="en-US" sz="1400" b="1" kern="0" spc="-30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39700" dir="2700000" algn="tl" rotWithShape="0">
                        <a:prstClr val="black">
                          <a:alpha val="72000"/>
                        </a:prstClr>
                      </a:outerShdw>
                    </a:effectLst>
                    <a:latin typeface="Noto Sans CJK KR Black" panose="020B0A00000000000000" pitchFamily="34" charset="-127"/>
                  </a:rPr>
                  <a:t>3</a:t>
                </a:r>
                <a:endParaRPr lang="id-ID" sz="1400" b="1" kern="0" spc="-3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dir="2700000" algn="tl" rotWithShape="0">
                      <a:prstClr val="black">
                        <a:alpha val="72000"/>
                      </a:prstClr>
                    </a:outerShdw>
                  </a:effectLst>
                  <a:latin typeface="Noto Sans CJK KR Black" panose="020B0A00000000000000" pitchFamily="34" charset="-127"/>
                </a:endParaRPr>
              </a:p>
            </p:txBody>
          </p:sp>
        </p:grpSp>
      </p:grpSp>
      <p:grpSp>
        <p:nvGrpSpPr>
          <p:cNvPr id="1118" name="그룹 1117">
            <a:extLst>
              <a:ext uri="{FF2B5EF4-FFF2-40B4-BE49-F238E27FC236}">
                <a16:creationId xmlns:a16="http://schemas.microsoft.com/office/drawing/2014/main" id="{BE04D7C4-9FCA-4246-93A9-8EED11FC9D27}"/>
              </a:ext>
            </a:extLst>
          </p:cNvPr>
          <p:cNvGrpSpPr/>
          <p:nvPr/>
        </p:nvGrpSpPr>
        <p:grpSpPr>
          <a:xfrm>
            <a:off x="2330762" y="41710"/>
            <a:ext cx="4986982" cy="4632648"/>
            <a:chOff x="4576764" y="2625744"/>
            <a:chExt cx="3086776" cy="2652991"/>
          </a:xfrm>
        </p:grpSpPr>
        <p:cxnSp>
          <p:nvCxnSpPr>
            <p:cNvPr id="1119" name="Straight Connector 5486">
              <a:extLst>
                <a:ext uri="{FF2B5EF4-FFF2-40B4-BE49-F238E27FC236}">
                  <a16:creationId xmlns:a16="http://schemas.microsoft.com/office/drawing/2014/main" id="{7BB55637-733B-4D44-9839-9E6507110F67}"/>
                </a:ext>
              </a:extLst>
            </p:cNvPr>
            <p:cNvCxnSpPr/>
            <p:nvPr/>
          </p:nvCxnSpPr>
          <p:spPr>
            <a:xfrm flipV="1">
              <a:off x="6420871" y="2671413"/>
              <a:ext cx="0" cy="1135545"/>
            </a:xfrm>
            <a:prstGeom prst="line">
              <a:avLst/>
            </a:prstGeom>
            <a:ln w="15875">
              <a:solidFill>
                <a:srgbClr val="BFBFBF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0" name="그룹 1119">
              <a:extLst>
                <a:ext uri="{FF2B5EF4-FFF2-40B4-BE49-F238E27FC236}">
                  <a16:creationId xmlns:a16="http://schemas.microsoft.com/office/drawing/2014/main" id="{296395E9-409B-43D5-A312-0B2701939FE0}"/>
                </a:ext>
              </a:extLst>
            </p:cNvPr>
            <p:cNvGrpSpPr/>
            <p:nvPr/>
          </p:nvGrpSpPr>
          <p:grpSpPr>
            <a:xfrm>
              <a:off x="4576764" y="2625744"/>
              <a:ext cx="3086776" cy="2652991"/>
              <a:chOff x="4576764" y="2625744"/>
              <a:chExt cx="3086776" cy="2652991"/>
            </a:xfrm>
          </p:grpSpPr>
          <p:grpSp>
            <p:nvGrpSpPr>
              <p:cNvPr id="1121" name="Group 1116">
                <a:extLst>
                  <a:ext uri="{FF2B5EF4-FFF2-40B4-BE49-F238E27FC236}">
                    <a16:creationId xmlns:a16="http://schemas.microsoft.com/office/drawing/2014/main" id="{6AA575AA-0E6C-4E45-BA55-FE709623EB0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576764" y="3261782"/>
                <a:ext cx="2913352" cy="2016953"/>
                <a:chOff x="3564" y="1150"/>
                <a:chExt cx="1749" cy="1271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1125" name="Freeform 1117">
                  <a:extLst>
                    <a:ext uri="{FF2B5EF4-FFF2-40B4-BE49-F238E27FC236}">
                      <a16:creationId xmlns:a16="http://schemas.microsoft.com/office/drawing/2014/main" id="{520F984D-D422-4192-9121-7AB8F602B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86"/>
                  <a:ext cx="35" cy="45"/>
                </a:xfrm>
                <a:custGeom>
                  <a:avLst/>
                  <a:gdLst>
                    <a:gd name="T0" fmla="*/ 4 w 36"/>
                    <a:gd name="T1" fmla="*/ 10 h 47"/>
                    <a:gd name="T2" fmla="*/ 8 w 36"/>
                    <a:gd name="T3" fmla="*/ 15 h 47"/>
                    <a:gd name="T4" fmla="*/ 2 w 36"/>
                    <a:gd name="T5" fmla="*/ 19 h 47"/>
                    <a:gd name="T6" fmla="*/ 4 w 36"/>
                    <a:gd name="T7" fmla="*/ 27 h 47"/>
                    <a:gd name="T8" fmla="*/ 2 w 36"/>
                    <a:gd name="T9" fmla="*/ 37 h 47"/>
                    <a:gd name="T10" fmla="*/ 0 w 36"/>
                    <a:gd name="T11" fmla="*/ 40 h 47"/>
                    <a:gd name="T12" fmla="*/ 2 w 36"/>
                    <a:gd name="T13" fmla="*/ 46 h 47"/>
                    <a:gd name="T14" fmla="*/ 2 w 36"/>
                    <a:gd name="T15" fmla="*/ 47 h 47"/>
                    <a:gd name="T16" fmla="*/ 2 w 36"/>
                    <a:gd name="T17" fmla="*/ 47 h 47"/>
                    <a:gd name="T18" fmla="*/ 20 w 36"/>
                    <a:gd name="T19" fmla="*/ 40 h 47"/>
                    <a:gd name="T20" fmla="*/ 30 w 36"/>
                    <a:gd name="T21" fmla="*/ 35 h 47"/>
                    <a:gd name="T22" fmla="*/ 33 w 36"/>
                    <a:gd name="T23" fmla="*/ 35 h 47"/>
                    <a:gd name="T24" fmla="*/ 33 w 36"/>
                    <a:gd name="T25" fmla="*/ 35 h 47"/>
                    <a:gd name="T26" fmla="*/ 36 w 36"/>
                    <a:gd name="T27" fmla="*/ 34 h 47"/>
                    <a:gd name="T28" fmla="*/ 36 w 36"/>
                    <a:gd name="T29" fmla="*/ 33 h 47"/>
                    <a:gd name="T30" fmla="*/ 32 w 36"/>
                    <a:gd name="T31" fmla="*/ 16 h 47"/>
                    <a:gd name="T32" fmla="*/ 22 w 36"/>
                    <a:gd name="T33" fmla="*/ 0 h 47"/>
                    <a:gd name="T34" fmla="*/ 22 w 36"/>
                    <a:gd name="T35" fmla="*/ 0 h 47"/>
                    <a:gd name="T36" fmla="*/ 22 w 36"/>
                    <a:gd name="T37" fmla="*/ 0 h 47"/>
                    <a:gd name="T38" fmla="*/ 21 w 36"/>
                    <a:gd name="T39" fmla="*/ 0 h 47"/>
                    <a:gd name="T40" fmla="*/ 20 w 36"/>
                    <a:gd name="T41" fmla="*/ 1 h 47"/>
                    <a:gd name="T42" fmla="*/ 19 w 36"/>
                    <a:gd name="T43" fmla="*/ 1 h 47"/>
                    <a:gd name="T44" fmla="*/ 19 w 36"/>
                    <a:gd name="T45" fmla="*/ 1 h 47"/>
                    <a:gd name="T46" fmla="*/ 17 w 36"/>
                    <a:gd name="T47" fmla="*/ 1 h 47"/>
                    <a:gd name="T48" fmla="*/ 8 w 36"/>
                    <a:gd name="T49" fmla="*/ 3 h 47"/>
                    <a:gd name="T50" fmla="*/ 5 w 36"/>
                    <a:gd name="T51" fmla="*/ 5 h 47"/>
                    <a:gd name="T52" fmla="*/ 3 w 36"/>
                    <a:gd name="T53" fmla="*/ 7 h 47"/>
                    <a:gd name="T54" fmla="*/ 2 w 36"/>
                    <a:gd name="T55" fmla="*/ 7 h 47"/>
                    <a:gd name="T56" fmla="*/ 3 w 36"/>
                    <a:gd name="T57" fmla="*/ 8 h 47"/>
                    <a:gd name="T58" fmla="*/ 4 w 36"/>
                    <a:gd name="T59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" h="47">
                      <a:moveTo>
                        <a:pt x="4" y="10"/>
                      </a:moveTo>
                      <a:cubicBezTo>
                        <a:pt x="6" y="11"/>
                        <a:pt x="8" y="13"/>
                        <a:pt x="8" y="15"/>
                      </a:cubicBezTo>
                      <a:cubicBezTo>
                        <a:pt x="8" y="18"/>
                        <a:pt x="5" y="20"/>
                        <a:pt x="2" y="19"/>
                      </a:cubicBezTo>
                      <a:cubicBezTo>
                        <a:pt x="2" y="20"/>
                        <a:pt x="2" y="23"/>
                        <a:pt x="4" y="27"/>
                      </a:cubicBezTo>
                      <a:cubicBezTo>
                        <a:pt x="6" y="30"/>
                        <a:pt x="4" y="35"/>
                        <a:pt x="2" y="37"/>
                      </a:cubicBezTo>
                      <a:cubicBezTo>
                        <a:pt x="1" y="38"/>
                        <a:pt x="0" y="40"/>
                        <a:pt x="0" y="40"/>
                      </a:cubicBezTo>
                      <a:cubicBezTo>
                        <a:pt x="2" y="42"/>
                        <a:pt x="2" y="45"/>
                        <a:pt x="2" y="46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6" y="47"/>
                        <a:pt x="16" y="45"/>
                        <a:pt x="20" y="40"/>
                      </a:cubicBezTo>
                      <a:cubicBezTo>
                        <a:pt x="24" y="36"/>
                        <a:pt x="27" y="35"/>
                        <a:pt x="30" y="35"/>
                      </a:cubicBezTo>
                      <a:cubicBezTo>
                        <a:pt x="31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5" y="35"/>
                        <a:pt x="36" y="34"/>
                      </a:cubicBezTo>
                      <a:cubicBezTo>
                        <a:pt x="36" y="34"/>
                        <a:pt x="36" y="34"/>
                        <a:pt x="36" y="33"/>
                      </a:cubicBezTo>
                      <a:cubicBezTo>
                        <a:pt x="34" y="30"/>
                        <a:pt x="32" y="24"/>
                        <a:pt x="32" y="16"/>
                      </a:cubicBezTo>
                      <a:cubicBezTo>
                        <a:pt x="33" y="13"/>
                        <a:pt x="29" y="7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0" y="1"/>
                        <a:pt x="8" y="2"/>
                        <a:pt x="8" y="3"/>
                      </a:cubicBezTo>
                      <a:cubicBezTo>
                        <a:pt x="7" y="4"/>
                        <a:pt x="6" y="4"/>
                        <a:pt x="5" y="5"/>
                      </a:cubicBezTo>
                      <a:cubicBezTo>
                        <a:pt x="4" y="6"/>
                        <a:pt x="3" y="6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6" name="Freeform 1118">
                  <a:extLst>
                    <a:ext uri="{FF2B5EF4-FFF2-40B4-BE49-F238E27FC236}">
                      <a16:creationId xmlns:a16="http://schemas.microsoft.com/office/drawing/2014/main" id="{602945DE-0BDB-4CA2-BC68-B31B3406E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2032"/>
                  <a:ext cx="39" cy="47"/>
                </a:xfrm>
                <a:custGeom>
                  <a:avLst/>
                  <a:gdLst>
                    <a:gd name="T0" fmla="*/ 29 w 40"/>
                    <a:gd name="T1" fmla="*/ 36 h 49"/>
                    <a:gd name="T2" fmla="*/ 28 w 40"/>
                    <a:gd name="T3" fmla="*/ 34 h 49"/>
                    <a:gd name="T4" fmla="*/ 28 w 40"/>
                    <a:gd name="T5" fmla="*/ 34 h 49"/>
                    <a:gd name="T6" fmla="*/ 28 w 40"/>
                    <a:gd name="T7" fmla="*/ 32 h 49"/>
                    <a:gd name="T8" fmla="*/ 28 w 40"/>
                    <a:gd name="T9" fmla="*/ 32 h 49"/>
                    <a:gd name="T10" fmla="*/ 28 w 40"/>
                    <a:gd name="T11" fmla="*/ 30 h 49"/>
                    <a:gd name="T12" fmla="*/ 33 w 40"/>
                    <a:gd name="T13" fmla="*/ 23 h 49"/>
                    <a:gd name="T14" fmla="*/ 40 w 40"/>
                    <a:gd name="T15" fmla="*/ 14 h 49"/>
                    <a:gd name="T16" fmla="*/ 34 w 40"/>
                    <a:gd name="T17" fmla="*/ 13 h 49"/>
                    <a:gd name="T18" fmla="*/ 21 w 40"/>
                    <a:gd name="T19" fmla="*/ 14 h 49"/>
                    <a:gd name="T20" fmla="*/ 21 w 40"/>
                    <a:gd name="T21" fmla="*/ 14 h 49"/>
                    <a:gd name="T22" fmla="*/ 20 w 40"/>
                    <a:gd name="T23" fmla="*/ 13 h 49"/>
                    <a:gd name="T24" fmla="*/ 14 w 40"/>
                    <a:gd name="T25" fmla="*/ 6 h 49"/>
                    <a:gd name="T26" fmla="*/ 8 w 40"/>
                    <a:gd name="T27" fmla="*/ 2 h 49"/>
                    <a:gd name="T28" fmla="*/ 3 w 40"/>
                    <a:gd name="T29" fmla="*/ 0 h 49"/>
                    <a:gd name="T30" fmla="*/ 2 w 40"/>
                    <a:gd name="T31" fmla="*/ 0 h 49"/>
                    <a:gd name="T32" fmla="*/ 0 w 40"/>
                    <a:gd name="T33" fmla="*/ 1 h 49"/>
                    <a:gd name="T34" fmla="*/ 0 w 40"/>
                    <a:gd name="T35" fmla="*/ 2 h 49"/>
                    <a:gd name="T36" fmla="*/ 3 w 40"/>
                    <a:gd name="T37" fmla="*/ 4 h 49"/>
                    <a:gd name="T38" fmla="*/ 8 w 40"/>
                    <a:gd name="T39" fmla="*/ 10 h 49"/>
                    <a:gd name="T40" fmla="*/ 3 w 40"/>
                    <a:gd name="T41" fmla="*/ 14 h 49"/>
                    <a:gd name="T42" fmla="*/ 2 w 40"/>
                    <a:gd name="T43" fmla="*/ 14 h 49"/>
                    <a:gd name="T44" fmla="*/ 5 w 40"/>
                    <a:gd name="T45" fmla="*/ 30 h 49"/>
                    <a:gd name="T46" fmla="*/ 5 w 40"/>
                    <a:gd name="T47" fmla="*/ 32 h 49"/>
                    <a:gd name="T48" fmla="*/ 5 w 40"/>
                    <a:gd name="T49" fmla="*/ 33 h 49"/>
                    <a:gd name="T50" fmla="*/ 6 w 40"/>
                    <a:gd name="T51" fmla="*/ 34 h 49"/>
                    <a:gd name="T52" fmla="*/ 6 w 40"/>
                    <a:gd name="T53" fmla="*/ 35 h 49"/>
                    <a:gd name="T54" fmla="*/ 6 w 40"/>
                    <a:gd name="T55" fmla="*/ 36 h 49"/>
                    <a:gd name="T56" fmla="*/ 7 w 40"/>
                    <a:gd name="T57" fmla="*/ 37 h 49"/>
                    <a:gd name="T58" fmla="*/ 7 w 40"/>
                    <a:gd name="T59" fmla="*/ 39 h 49"/>
                    <a:gd name="T60" fmla="*/ 7 w 40"/>
                    <a:gd name="T61" fmla="*/ 40 h 49"/>
                    <a:gd name="T62" fmla="*/ 8 w 40"/>
                    <a:gd name="T63" fmla="*/ 42 h 49"/>
                    <a:gd name="T64" fmla="*/ 8 w 40"/>
                    <a:gd name="T65" fmla="*/ 43 h 49"/>
                    <a:gd name="T66" fmla="*/ 8 w 40"/>
                    <a:gd name="T67" fmla="*/ 45 h 49"/>
                    <a:gd name="T68" fmla="*/ 8 w 40"/>
                    <a:gd name="T69" fmla="*/ 46 h 49"/>
                    <a:gd name="T70" fmla="*/ 8 w 40"/>
                    <a:gd name="T71" fmla="*/ 48 h 49"/>
                    <a:gd name="T72" fmla="*/ 9 w 40"/>
                    <a:gd name="T73" fmla="*/ 49 h 49"/>
                    <a:gd name="T74" fmla="*/ 9 w 40"/>
                    <a:gd name="T75" fmla="*/ 49 h 49"/>
                    <a:gd name="T76" fmla="*/ 9 w 40"/>
                    <a:gd name="T77" fmla="*/ 49 h 49"/>
                    <a:gd name="T78" fmla="*/ 14 w 40"/>
                    <a:gd name="T79" fmla="*/ 48 h 49"/>
                    <a:gd name="T80" fmla="*/ 21 w 40"/>
                    <a:gd name="T81" fmla="*/ 45 h 49"/>
                    <a:gd name="T82" fmla="*/ 30 w 40"/>
                    <a:gd name="T83" fmla="*/ 38 h 49"/>
                    <a:gd name="T84" fmla="*/ 30 w 40"/>
                    <a:gd name="T85" fmla="*/ 37 h 49"/>
                    <a:gd name="T86" fmla="*/ 29 w 40"/>
                    <a:gd name="T87" fmla="*/ 36 h 49"/>
                    <a:gd name="T88" fmla="*/ 29 w 40"/>
                    <a:gd name="T89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0" h="49">
                      <a:moveTo>
                        <a:pt x="29" y="36"/>
                      </a:moveTo>
                      <a:cubicBezTo>
                        <a:pt x="29" y="35"/>
                        <a:pt x="28" y="35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3"/>
                        <a:pt x="28" y="33"/>
                        <a:pt x="28" y="32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8" y="26"/>
                        <a:pt x="30" y="23"/>
                        <a:pt x="33" y="23"/>
                      </a:cubicBezTo>
                      <a:cubicBezTo>
                        <a:pt x="36" y="23"/>
                        <a:pt x="40" y="16"/>
                        <a:pt x="40" y="14"/>
                      </a:cubicBezTo>
                      <a:cubicBezTo>
                        <a:pt x="39" y="13"/>
                        <a:pt x="36" y="13"/>
                        <a:pt x="34" y="13"/>
                      </a:cubicBezTo>
                      <a:cubicBezTo>
                        <a:pt x="30" y="13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8" y="2"/>
                      </a:cubicBezTo>
                      <a:cubicBezTo>
                        <a:pt x="5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2" y="3"/>
                        <a:pt x="3" y="4"/>
                      </a:cubicBezTo>
                      <a:cubicBezTo>
                        <a:pt x="5" y="5"/>
                        <a:pt x="9" y="7"/>
                        <a:pt x="8" y="10"/>
                      </a:cubicBezTo>
                      <a:cubicBezTo>
                        <a:pt x="7" y="13"/>
                        <a:pt x="5" y="14"/>
                        <a:pt x="3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1" y="18"/>
                        <a:pt x="3" y="26"/>
                        <a:pt x="5" y="30"/>
                      </a:cubicBezTo>
                      <a:cubicBezTo>
                        <a:pt x="5" y="31"/>
                        <a:pt x="5" y="31"/>
                        <a:pt x="5" y="32"/>
                      </a:cubicBezTo>
                      <a:cubicBezTo>
                        <a:pt x="5" y="32"/>
                        <a:pt x="5" y="32"/>
                        <a:pt x="5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5"/>
                        <a:pt x="6" y="35"/>
                      </a:cubicBezTo>
                      <a:cubicBezTo>
                        <a:pt x="6" y="35"/>
                        <a:pt x="6" y="36"/>
                        <a:pt x="6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8"/>
                        <a:pt x="7" y="38"/>
                        <a:pt x="7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7" y="41"/>
                        <a:pt x="8" y="41"/>
                        <a:pt x="8" y="42"/>
                      </a:cubicBezTo>
                      <a:cubicBezTo>
                        <a:pt x="8" y="42"/>
                        <a:pt x="8" y="43"/>
                        <a:pt x="8" y="43"/>
                      </a:cubicBezTo>
                      <a:cubicBezTo>
                        <a:pt x="8" y="43"/>
                        <a:pt x="8" y="44"/>
                        <a:pt x="8" y="45"/>
                      </a:cubicBezTo>
                      <a:cubicBezTo>
                        <a:pt x="8" y="45"/>
                        <a:pt x="8" y="45"/>
                        <a:pt x="8" y="46"/>
                      </a:cubicBezTo>
                      <a:cubicBezTo>
                        <a:pt x="8" y="47"/>
                        <a:pt x="8" y="47"/>
                        <a:pt x="8" y="48"/>
                      </a:cubicBezTo>
                      <a:cubicBezTo>
                        <a:pt x="9" y="48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11" y="48"/>
                        <a:pt x="12" y="48"/>
                        <a:pt x="14" y="48"/>
                      </a:cubicBezTo>
                      <a:cubicBezTo>
                        <a:pt x="19" y="48"/>
                        <a:pt x="21" y="47"/>
                        <a:pt x="21" y="45"/>
                      </a:cubicBezTo>
                      <a:cubicBezTo>
                        <a:pt x="22" y="40"/>
                        <a:pt x="26" y="37"/>
                        <a:pt x="30" y="38"/>
                      </a:cubicBezTo>
                      <a:cubicBezTo>
                        <a:pt x="30" y="38"/>
                        <a:pt x="30" y="38"/>
                        <a:pt x="30" y="37"/>
                      </a:cubicBezTo>
                      <a:cubicBezTo>
                        <a:pt x="29" y="37"/>
                        <a:pt x="29" y="37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Freeform 1119">
                  <a:extLst>
                    <a:ext uri="{FF2B5EF4-FFF2-40B4-BE49-F238E27FC236}">
                      <a16:creationId xmlns:a16="http://schemas.microsoft.com/office/drawing/2014/main" id="{21941F66-2BC8-4F0F-8F3A-C3A565BFD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063"/>
                  <a:ext cx="10" cy="25"/>
                </a:xfrm>
                <a:custGeom>
                  <a:avLst/>
                  <a:gdLst>
                    <a:gd name="T0" fmla="*/ 10 w 11"/>
                    <a:gd name="T1" fmla="*/ 14 h 26"/>
                    <a:gd name="T2" fmla="*/ 10 w 11"/>
                    <a:gd name="T3" fmla="*/ 11 h 26"/>
                    <a:gd name="T4" fmla="*/ 10 w 11"/>
                    <a:gd name="T5" fmla="*/ 9 h 26"/>
                    <a:gd name="T6" fmla="*/ 8 w 11"/>
                    <a:gd name="T7" fmla="*/ 2 h 26"/>
                    <a:gd name="T8" fmla="*/ 8 w 11"/>
                    <a:gd name="T9" fmla="*/ 0 h 26"/>
                    <a:gd name="T10" fmla="*/ 7 w 11"/>
                    <a:gd name="T11" fmla="*/ 1 h 26"/>
                    <a:gd name="T12" fmla="*/ 1 w 11"/>
                    <a:gd name="T13" fmla="*/ 7 h 26"/>
                    <a:gd name="T14" fmla="*/ 0 w 11"/>
                    <a:gd name="T15" fmla="*/ 7 h 26"/>
                    <a:gd name="T16" fmla="*/ 6 w 11"/>
                    <a:gd name="T17" fmla="*/ 23 h 26"/>
                    <a:gd name="T18" fmla="*/ 7 w 11"/>
                    <a:gd name="T19" fmla="*/ 26 h 26"/>
                    <a:gd name="T20" fmla="*/ 8 w 11"/>
                    <a:gd name="T21" fmla="*/ 25 h 26"/>
                    <a:gd name="T22" fmla="*/ 8 w 11"/>
                    <a:gd name="T23" fmla="*/ 24 h 26"/>
                    <a:gd name="T24" fmla="*/ 11 w 11"/>
                    <a:gd name="T25" fmla="*/ 18 h 26"/>
                    <a:gd name="T26" fmla="*/ 10 w 11"/>
                    <a:gd name="T27" fmla="*/ 15 h 26"/>
                    <a:gd name="T28" fmla="*/ 10 w 11"/>
                    <a:gd name="T2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26">
                      <a:moveTo>
                        <a:pt x="10" y="14"/>
                      </a:moveTo>
                      <a:cubicBezTo>
                        <a:pt x="10" y="13"/>
                        <a:pt x="10" y="12"/>
                        <a:pt x="10" y="11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9" y="7"/>
                        <a:pt x="9" y="4"/>
                        <a:pt x="8" y="2"/>
                      </a:cubicBez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6" y="4"/>
                        <a:pt x="4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11"/>
                        <a:pt x="6" y="19"/>
                        <a:pt x="6" y="23"/>
                      </a:cubicBezTo>
                      <a:cubicBezTo>
                        <a:pt x="6" y="24"/>
                        <a:pt x="6" y="25"/>
                        <a:pt x="7" y="26"/>
                      </a:cubicBezTo>
                      <a:cubicBezTo>
                        <a:pt x="7" y="25"/>
                        <a:pt x="8" y="25"/>
                        <a:pt x="8" y="25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2"/>
                        <a:pt x="10" y="20"/>
                        <a:pt x="11" y="18"/>
                      </a:cubicBezTo>
                      <a:cubicBezTo>
                        <a:pt x="11" y="17"/>
                        <a:pt x="11" y="16"/>
                        <a:pt x="10" y="15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8" name="Freeform 1120">
                  <a:extLst>
                    <a:ext uri="{FF2B5EF4-FFF2-40B4-BE49-F238E27FC236}">
                      <a16:creationId xmlns:a16="http://schemas.microsoft.com/office/drawing/2014/main" id="{2FDE0307-F5E2-47BA-81AF-1FD450145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1922"/>
                  <a:ext cx="294" cy="311"/>
                </a:xfrm>
                <a:custGeom>
                  <a:avLst/>
                  <a:gdLst>
                    <a:gd name="T0" fmla="*/ 267 w 308"/>
                    <a:gd name="T1" fmla="*/ 152 h 326"/>
                    <a:gd name="T2" fmla="*/ 280 w 308"/>
                    <a:gd name="T3" fmla="*/ 137 h 326"/>
                    <a:gd name="T4" fmla="*/ 293 w 308"/>
                    <a:gd name="T5" fmla="*/ 104 h 326"/>
                    <a:gd name="T6" fmla="*/ 307 w 308"/>
                    <a:gd name="T7" fmla="*/ 93 h 326"/>
                    <a:gd name="T8" fmla="*/ 304 w 308"/>
                    <a:gd name="T9" fmla="*/ 90 h 326"/>
                    <a:gd name="T10" fmla="*/ 300 w 308"/>
                    <a:gd name="T11" fmla="*/ 83 h 326"/>
                    <a:gd name="T12" fmla="*/ 276 w 308"/>
                    <a:gd name="T13" fmla="*/ 85 h 326"/>
                    <a:gd name="T14" fmla="*/ 261 w 308"/>
                    <a:gd name="T15" fmla="*/ 97 h 326"/>
                    <a:gd name="T16" fmla="*/ 258 w 308"/>
                    <a:gd name="T17" fmla="*/ 98 h 326"/>
                    <a:gd name="T18" fmla="*/ 258 w 308"/>
                    <a:gd name="T19" fmla="*/ 108 h 326"/>
                    <a:gd name="T20" fmla="*/ 242 w 308"/>
                    <a:gd name="T21" fmla="*/ 110 h 326"/>
                    <a:gd name="T22" fmla="*/ 227 w 308"/>
                    <a:gd name="T23" fmla="*/ 107 h 326"/>
                    <a:gd name="T24" fmla="*/ 224 w 308"/>
                    <a:gd name="T25" fmla="*/ 107 h 326"/>
                    <a:gd name="T26" fmla="*/ 222 w 308"/>
                    <a:gd name="T27" fmla="*/ 104 h 326"/>
                    <a:gd name="T28" fmla="*/ 222 w 308"/>
                    <a:gd name="T29" fmla="*/ 102 h 326"/>
                    <a:gd name="T30" fmla="*/ 221 w 308"/>
                    <a:gd name="T31" fmla="*/ 94 h 326"/>
                    <a:gd name="T32" fmla="*/ 218 w 308"/>
                    <a:gd name="T33" fmla="*/ 101 h 326"/>
                    <a:gd name="T34" fmla="*/ 188 w 308"/>
                    <a:gd name="T35" fmla="*/ 110 h 326"/>
                    <a:gd name="T36" fmla="*/ 162 w 308"/>
                    <a:gd name="T37" fmla="*/ 102 h 326"/>
                    <a:gd name="T38" fmla="*/ 136 w 308"/>
                    <a:gd name="T39" fmla="*/ 88 h 326"/>
                    <a:gd name="T40" fmla="*/ 135 w 308"/>
                    <a:gd name="T41" fmla="*/ 68 h 326"/>
                    <a:gd name="T42" fmla="*/ 136 w 308"/>
                    <a:gd name="T43" fmla="*/ 66 h 326"/>
                    <a:gd name="T44" fmla="*/ 132 w 308"/>
                    <a:gd name="T45" fmla="*/ 62 h 326"/>
                    <a:gd name="T46" fmla="*/ 112 w 308"/>
                    <a:gd name="T47" fmla="*/ 41 h 326"/>
                    <a:gd name="T48" fmla="*/ 121 w 308"/>
                    <a:gd name="T49" fmla="*/ 32 h 326"/>
                    <a:gd name="T50" fmla="*/ 116 w 308"/>
                    <a:gd name="T51" fmla="*/ 16 h 326"/>
                    <a:gd name="T52" fmla="*/ 116 w 308"/>
                    <a:gd name="T53" fmla="*/ 13 h 326"/>
                    <a:gd name="T54" fmla="*/ 106 w 308"/>
                    <a:gd name="T55" fmla="*/ 1 h 326"/>
                    <a:gd name="T56" fmla="*/ 102 w 308"/>
                    <a:gd name="T57" fmla="*/ 1 h 326"/>
                    <a:gd name="T58" fmla="*/ 97 w 308"/>
                    <a:gd name="T59" fmla="*/ 8 h 326"/>
                    <a:gd name="T60" fmla="*/ 83 w 308"/>
                    <a:gd name="T61" fmla="*/ 13 h 326"/>
                    <a:gd name="T62" fmla="*/ 64 w 308"/>
                    <a:gd name="T63" fmla="*/ 11 h 326"/>
                    <a:gd name="T64" fmla="*/ 67 w 308"/>
                    <a:gd name="T65" fmla="*/ 27 h 326"/>
                    <a:gd name="T66" fmla="*/ 79 w 308"/>
                    <a:gd name="T67" fmla="*/ 38 h 326"/>
                    <a:gd name="T68" fmla="*/ 68 w 308"/>
                    <a:gd name="T69" fmla="*/ 59 h 326"/>
                    <a:gd name="T70" fmla="*/ 53 w 308"/>
                    <a:gd name="T71" fmla="*/ 82 h 326"/>
                    <a:gd name="T72" fmla="*/ 36 w 308"/>
                    <a:gd name="T73" fmla="*/ 97 h 326"/>
                    <a:gd name="T74" fmla="*/ 23 w 308"/>
                    <a:gd name="T75" fmla="*/ 97 h 326"/>
                    <a:gd name="T76" fmla="*/ 21 w 308"/>
                    <a:gd name="T77" fmla="*/ 113 h 326"/>
                    <a:gd name="T78" fmla="*/ 8 w 308"/>
                    <a:gd name="T79" fmla="*/ 140 h 326"/>
                    <a:gd name="T80" fmla="*/ 2 w 308"/>
                    <a:gd name="T81" fmla="*/ 148 h 326"/>
                    <a:gd name="T82" fmla="*/ 9 w 308"/>
                    <a:gd name="T83" fmla="*/ 162 h 326"/>
                    <a:gd name="T84" fmla="*/ 43 w 308"/>
                    <a:gd name="T85" fmla="*/ 161 h 326"/>
                    <a:gd name="T86" fmla="*/ 50 w 308"/>
                    <a:gd name="T87" fmla="*/ 198 h 326"/>
                    <a:gd name="T88" fmla="*/ 73 w 308"/>
                    <a:gd name="T89" fmla="*/ 270 h 326"/>
                    <a:gd name="T90" fmla="*/ 106 w 308"/>
                    <a:gd name="T91" fmla="*/ 320 h 326"/>
                    <a:gd name="T92" fmla="*/ 127 w 308"/>
                    <a:gd name="T93" fmla="*/ 279 h 326"/>
                    <a:gd name="T94" fmla="*/ 145 w 308"/>
                    <a:gd name="T95" fmla="*/ 229 h 326"/>
                    <a:gd name="T96" fmla="*/ 198 w 308"/>
                    <a:gd name="T97" fmla="*/ 185 h 326"/>
                    <a:gd name="T98" fmla="*/ 224 w 308"/>
                    <a:gd name="T99" fmla="*/ 165 h 326"/>
                    <a:gd name="T100" fmla="*/ 223 w 308"/>
                    <a:gd name="T101" fmla="*/ 159 h 326"/>
                    <a:gd name="T102" fmla="*/ 221 w 308"/>
                    <a:gd name="T103" fmla="*/ 152 h 326"/>
                    <a:gd name="T104" fmla="*/ 217 w 308"/>
                    <a:gd name="T105" fmla="*/ 130 h 326"/>
                    <a:gd name="T106" fmla="*/ 216 w 308"/>
                    <a:gd name="T107" fmla="*/ 115 h 326"/>
                    <a:gd name="T108" fmla="*/ 240 w 308"/>
                    <a:gd name="T109" fmla="*/ 126 h 326"/>
                    <a:gd name="T110" fmla="*/ 252 w 308"/>
                    <a:gd name="T111" fmla="*/ 151 h 326"/>
                    <a:gd name="T112" fmla="*/ 265 w 308"/>
                    <a:gd name="T113" fmla="*/ 16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8" h="326">
                      <a:moveTo>
                        <a:pt x="265" y="162"/>
                      </a:moveTo>
                      <a:cubicBezTo>
                        <a:pt x="266" y="161"/>
                        <a:pt x="266" y="161"/>
                        <a:pt x="266" y="161"/>
                      </a:cubicBezTo>
                      <a:cubicBezTo>
                        <a:pt x="266" y="161"/>
                        <a:pt x="266" y="160"/>
                        <a:pt x="266" y="160"/>
                      </a:cubicBezTo>
                      <a:cubicBezTo>
                        <a:pt x="266" y="160"/>
                        <a:pt x="266" y="159"/>
                        <a:pt x="266" y="159"/>
                      </a:cubicBezTo>
                      <a:cubicBezTo>
                        <a:pt x="266" y="156"/>
                        <a:pt x="266" y="154"/>
                        <a:pt x="267" y="152"/>
                      </a:cubicBezTo>
                      <a:cubicBezTo>
                        <a:pt x="268" y="151"/>
                        <a:pt x="268" y="148"/>
                        <a:pt x="268" y="146"/>
                      </a:cubicBezTo>
                      <a:cubicBezTo>
                        <a:pt x="268" y="143"/>
                        <a:pt x="269" y="140"/>
                        <a:pt x="271" y="140"/>
                      </a:cubicBezTo>
                      <a:cubicBezTo>
                        <a:pt x="272" y="140"/>
                        <a:pt x="272" y="140"/>
                        <a:pt x="274" y="141"/>
                      </a:cubicBezTo>
                      <a:cubicBezTo>
                        <a:pt x="275" y="141"/>
                        <a:pt x="277" y="141"/>
                        <a:pt x="278" y="141"/>
                      </a:cubicBezTo>
                      <a:cubicBezTo>
                        <a:pt x="278" y="140"/>
                        <a:pt x="279" y="139"/>
                        <a:pt x="280" y="137"/>
                      </a:cubicBezTo>
                      <a:cubicBezTo>
                        <a:pt x="281" y="134"/>
                        <a:pt x="282" y="131"/>
                        <a:pt x="282" y="129"/>
                      </a:cubicBezTo>
                      <a:cubicBezTo>
                        <a:pt x="281" y="126"/>
                        <a:pt x="283" y="124"/>
                        <a:pt x="284" y="121"/>
                      </a:cubicBezTo>
                      <a:cubicBezTo>
                        <a:pt x="284" y="119"/>
                        <a:pt x="285" y="117"/>
                        <a:pt x="285" y="115"/>
                      </a:cubicBezTo>
                      <a:cubicBezTo>
                        <a:pt x="285" y="110"/>
                        <a:pt x="288" y="108"/>
                        <a:pt x="291" y="106"/>
                      </a:cubicBezTo>
                      <a:cubicBezTo>
                        <a:pt x="292" y="106"/>
                        <a:pt x="293" y="105"/>
                        <a:pt x="293" y="104"/>
                      </a:cubicBezTo>
                      <a:cubicBezTo>
                        <a:pt x="295" y="103"/>
                        <a:pt x="300" y="99"/>
                        <a:pt x="303" y="99"/>
                      </a:cubicBezTo>
                      <a:cubicBezTo>
                        <a:pt x="304" y="99"/>
                        <a:pt x="305" y="100"/>
                        <a:pt x="306" y="101"/>
                      </a:cubicBezTo>
                      <a:cubicBezTo>
                        <a:pt x="306" y="101"/>
                        <a:pt x="306" y="101"/>
                        <a:pt x="306" y="102"/>
                      </a:cubicBezTo>
                      <a:cubicBezTo>
                        <a:pt x="305" y="99"/>
                        <a:pt x="305" y="97"/>
                        <a:pt x="305" y="95"/>
                      </a:cubicBezTo>
                      <a:cubicBezTo>
                        <a:pt x="305" y="94"/>
                        <a:pt x="306" y="93"/>
                        <a:pt x="307" y="93"/>
                      </a:cubicBezTo>
                      <a:cubicBezTo>
                        <a:pt x="307" y="93"/>
                        <a:pt x="307" y="92"/>
                        <a:pt x="308" y="92"/>
                      </a:cubicBezTo>
                      <a:cubicBezTo>
                        <a:pt x="308" y="92"/>
                        <a:pt x="308" y="92"/>
                        <a:pt x="308" y="92"/>
                      </a:cubicBezTo>
                      <a:cubicBezTo>
                        <a:pt x="308" y="92"/>
                        <a:pt x="308" y="91"/>
                        <a:pt x="308" y="91"/>
                      </a:cubicBezTo>
                      <a:cubicBezTo>
                        <a:pt x="308" y="91"/>
                        <a:pt x="308" y="91"/>
                        <a:pt x="308" y="91"/>
                      </a:cubicBezTo>
                      <a:cubicBezTo>
                        <a:pt x="304" y="90"/>
                        <a:pt x="304" y="90"/>
                        <a:pt x="304" y="90"/>
                      </a:cubicBezTo>
                      <a:cubicBezTo>
                        <a:pt x="306" y="90"/>
                        <a:pt x="306" y="90"/>
                        <a:pt x="306" y="90"/>
                      </a:cubicBezTo>
                      <a:cubicBezTo>
                        <a:pt x="305" y="89"/>
                        <a:pt x="304" y="89"/>
                        <a:pt x="303" y="88"/>
                      </a:cubicBezTo>
                      <a:cubicBezTo>
                        <a:pt x="303" y="88"/>
                        <a:pt x="303" y="88"/>
                        <a:pt x="303" y="88"/>
                      </a:cubicBezTo>
                      <a:cubicBezTo>
                        <a:pt x="303" y="87"/>
                        <a:pt x="302" y="87"/>
                        <a:pt x="302" y="86"/>
                      </a:cubicBezTo>
                      <a:cubicBezTo>
                        <a:pt x="302" y="85"/>
                        <a:pt x="301" y="84"/>
                        <a:pt x="300" y="83"/>
                      </a:cubicBezTo>
                      <a:cubicBezTo>
                        <a:pt x="299" y="82"/>
                        <a:pt x="298" y="80"/>
                        <a:pt x="298" y="79"/>
                      </a:cubicBezTo>
                      <a:cubicBezTo>
                        <a:pt x="297" y="79"/>
                        <a:pt x="296" y="80"/>
                        <a:pt x="295" y="80"/>
                      </a:cubicBezTo>
                      <a:cubicBezTo>
                        <a:pt x="293" y="82"/>
                        <a:pt x="291" y="81"/>
                        <a:pt x="289" y="81"/>
                      </a:cubicBezTo>
                      <a:cubicBezTo>
                        <a:pt x="286" y="80"/>
                        <a:pt x="284" y="80"/>
                        <a:pt x="281" y="81"/>
                      </a:cubicBezTo>
                      <a:cubicBezTo>
                        <a:pt x="279" y="82"/>
                        <a:pt x="277" y="84"/>
                        <a:pt x="276" y="85"/>
                      </a:cubicBezTo>
                      <a:cubicBezTo>
                        <a:pt x="274" y="87"/>
                        <a:pt x="273" y="88"/>
                        <a:pt x="270" y="87"/>
                      </a:cubicBezTo>
                      <a:cubicBezTo>
                        <a:pt x="270" y="87"/>
                        <a:pt x="270" y="88"/>
                        <a:pt x="270" y="88"/>
                      </a:cubicBezTo>
                      <a:cubicBezTo>
                        <a:pt x="269" y="89"/>
                        <a:pt x="269" y="90"/>
                        <a:pt x="268" y="91"/>
                      </a:cubicBezTo>
                      <a:cubicBezTo>
                        <a:pt x="267" y="92"/>
                        <a:pt x="266" y="93"/>
                        <a:pt x="266" y="93"/>
                      </a:cubicBezTo>
                      <a:cubicBezTo>
                        <a:pt x="264" y="95"/>
                        <a:pt x="263" y="97"/>
                        <a:pt x="261" y="97"/>
                      </a:cubicBezTo>
                      <a:cubicBezTo>
                        <a:pt x="261" y="97"/>
                        <a:pt x="261" y="97"/>
                        <a:pt x="261" y="97"/>
                      </a:cubicBezTo>
                      <a:cubicBezTo>
                        <a:pt x="260" y="97"/>
                        <a:pt x="260" y="97"/>
                        <a:pt x="259" y="97"/>
                      </a:cubicBezTo>
                      <a:cubicBezTo>
                        <a:pt x="259" y="97"/>
                        <a:pt x="259" y="97"/>
                        <a:pt x="259" y="97"/>
                      </a:cubicBezTo>
                      <a:cubicBezTo>
                        <a:pt x="259" y="98"/>
                        <a:pt x="258" y="98"/>
                        <a:pt x="258" y="98"/>
                      </a:cubicBezTo>
                      <a:cubicBezTo>
                        <a:pt x="258" y="98"/>
                        <a:pt x="258" y="98"/>
                        <a:pt x="258" y="98"/>
                      </a:cubicBezTo>
                      <a:cubicBezTo>
                        <a:pt x="258" y="99"/>
                        <a:pt x="258" y="100"/>
                        <a:pt x="259" y="101"/>
                      </a:cubicBezTo>
                      <a:cubicBezTo>
                        <a:pt x="259" y="101"/>
                        <a:pt x="259" y="101"/>
                        <a:pt x="259" y="102"/>
                      </a:cubicBezTo>
                      <a:cubicBezTo>
                        <a:pt x="259" y="102"/>
                        <a:pt x="259" y="102"/>
                        <a:pt x="259" y="102"/>
                      </a:cubicBezTo>
                      <a:cubicBezTo>
                        <a:pt x="259" y="102"/>
                        <a:pt x="259" y="103"/>
                        <a:pt x="259" y="103"/>
                      </a:cubicBezTo>
                      <a:cubicBezTo>
                        <a:pt x="259" y="105"/>
                        <a:pt x="259" y="106"/>
                        <a:pt x="258" y="108"/>
                      </a:cubicBezTo>
                      <a:cubicBezTo>
                        <a:pt x="257" y="110"/>
                        <a:pt x="254" y="111"/>
                        <a:pt x="251" y="110"/>
                      </a:cubicBezTo>
                      <a:cubicBezTo>
                        <a:pt x="249" y="110"/>
                        <a:pt x="247" y="110"/>
                        <a:pt x="246" y="110"/>
                      </a:cubicBezTo>
                      <a:cubicBezTo>
                        <a:pt x="245" y="110"/>
                        <a:pt x="244" y="110"/>
                        <a:pt x="243" y="110"/>
                      </a:cubicBezTo>
                      <a:cubicBezTo>
                        <a:pt x="243" y="110"/>
                        <a:pt x="243" y="111"/>
                        <a:pt x="243" y="111"/>
                      </a:cubicBezTo>
                      <a:cubicBezTo>
                        <a:pt x="243" y="111"/>
                        <a:pt x="242" y="110"/>
                        <a:pt x="242" y="110"/>
                      </a:cubicBezTo>
                      <a:cubicBezTo>
                        <a:pt x="242" y="110"/>
                        <a:pt x="242" y="110"/>
                        <a:pt x="241" y="110"/>
                      </a:cubicBezTo>
                      <a:cubicBezTo>
                        <a:pt x="240" y="110"/>
                        <a:pt x="239" y="110"/>
                        <a:pt x="238" y="110"/>
                      </a:cubicBezTo>
                      <a:cubicBezTo>
                        <a:pt x="237" y="109"/>
                        <a:pt x="236" y="109"/>
                        <a:pt x="235" y="109"/>
                      </a:cubicBezTo>
                      <a:cubicBezTo>
                        <a:pt x="233" y="110"/>
                        <a:pt x="230" y="109"/>
                        <a:pt x="229" y="108"/>
                      </a:cubicBezTo>
                      <a:cubicBezTo>
                        <a:pt x="228" y="108"/>
                        <a:pt x="228" y="108"/>
                        <a:pt x="227" y="107"/>
                      </a:cubicBezTo>
                      <a:cubicBezTo>
                        <a:pt x="227" y="108"/>
                        <a:pt x="227" y="108"/>
                        <a:pt x="227" y="108"/>
                      </a:cubicBezTo>
                      <a:cubicBezTo>
                        <a:pt x="226" y="108"/>
                        <a:pt x="226" y="107"/>
                        <a:pt x="226" y="107"/>
                      </a:cubicBezTo>
                      <a:cubicBezTo>
                        <a:pt x="226" y="107"/>
                        <a:pt x="225" y="107"/>
                        <a:pt x="225" y="107"/>
                      </a:cubicBezTo>
                      <a:cubicBezTo>
                        <a:pt x="225" y="107"/>
                        <a:pt x="225" y="107"/>
                        <a:pt x="224" y="107"/>
                      </a:cubicBezTo>
                      <a:cubicBezTo>
                        <a:pt x="224" y="107"/>
                        <a:pt x="224" y="107"/>
                        <a:pt x="224" y="107"/>
                      </a:cubicBezTo>
                      <a:cubicBezTo>
                        <a:pt x="224" y="106"/>
                        <a:pt x="224" y="106"/>
                        <a:pt x="224" y="106"/>
                      </a:cubicBezTo>
                      <a:cubicBezTo>
                        <a:pt x="224" y="107"/>
                        <a:pt x="224" y="107"/>
                        <a:pt x="224" y="107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4"/>
                        <a:pt x="222" y="104"/>
                        <a:pt x="222" y="104"/>
                      </a:cubicBezTo>
                      <a:cubicBezTo>
                        <a:pt x="222" y="103"/>
                        <a:pt x="222" y="103"/>
                        <a:pt x="222" y="103"/>
                      </a:cubicBezTo>
                      <a:cubicBezTo>
                        <a:pt x="222" y="103"/>
                        <a:pt x="222" y="103"/>
                        <a:pt x="222" y="103"/>
                      </a:cubicBezTo>
                      <a:cubicBezTo>
                        <a:pt x="222" y="103"/>
                        <a:pt x="222" y="102"/>
                        <a:pt x="222" y="102"/>
                      </a:cubicBezTo>
                      <a:cubicBezTo>
                        <a:pt x="222" y="102"/>
                        <a:pt x="222" y="102"/>
                        <a:pt x="222" y="102"/>
                      </a:cubicBezTo>
                      <a:cubicBezTo>
                        <a:pt x="221" y="101"/>
                        <a:pt x="221" y="101"/>
                        <a:pt x="221" y="100"/>
                      </a:cubicBezTo>
                      <a:cubicBezTo>
                        <a:pt x="221" y="100"/>
                        <a:pt x="221" y="100"/>
                        <a:pt x="221" y="100"/>
                      </a:cubicBezTo>
                      <a:cubicBezTo>
                        <a:pt x="221" y="99"/>
                        <a:pt x="221" y="98"/>
                        <a:pt x="222" y="97"/>
                      </a:cubicBezTo>
                      <a:cubicBezTo>
                        <a:pt x="222" y="97"/>
                        <a:pt x="222" y="97"/>
                        <a:pt x="222" y="97"/>
                      </a:cubicBezTo>
                      <a:cubicBezTo>
                        <a:pt x="222" y="96"/>
                        <a:pt x="221" y="95"/>
                        <a:pt x="221" y="94"/>
                      </a:cubicBezTo>
                      <a:cubicBezTo>
                        <a:pt x="220" y="95"/>
                        <a:pt x="219" y="95"/>
                        <a:pt x="218" y="96"/>
                      </a:cubicBezTo>
                      <a:cubicBezTo>
                        <a:pt x="218" y="96"/>
                        <a:pt x="218" y="96"/>
                        <a:pt x="218" y="96"/>
                      </a:cubicBezTo>
                      <a:cubicBezTo>
                        <a:pt x="218" y="96"/>
                        <a:pt x="218" y="96"/>
                        <a:pt x="218" y="96"/>
                      </a:cubicBezTo>
                      <a:cubicBezTo>
                        <a:pt x="218" y="97"/>
                        <a:pt x="217" y="97"/>
                        <a:pt x="217" y="98"/>
                      </a:cubicBezTo>
                      <a:cubicBezTo>
                        <a:pt x="217" y="99"/>
                        <a:pt x="218" y="100"/>
                        <a:pt x="218" y="101"/>
                      </a:cubicBezTo>
                      <a:cubicBezTo>
                        <a:pt x="218" y="104"/>
                        <a:pt x="219" y="108"/>
                        <a:pt x="216" y="111"/>
                      </a:cubicBezTo>
                      <a:cubicBezTo>
                        <a:pt x="214" y="113"/>
                        <a:pt x="206" y="114"/>
                        <a:pt x="202" y="114"/>
                      </a:cubicBezTo>
                      <a:cubicBezTo>
                        <a:pt x="201" y="114"/>
                        <a:pt x="200" y="114"/>
                        <a:pt x="199" y="114"/>
                      </a:cubicBezTo>
                      <a:cubicBezTo>
                        <a:pt x="196" y="114"/>
                        <a:pt x="195" y="113"/>
                        <a:pt x="194" y="112"/>
                      </a:cubicBezTo>
                      <a:cubicBezTo>
                        <a:pt x="193" y="112"/>
                        <a:pt x="190" y="111"/>
                        <a:pt x="188" y="110"/>
                      </a:cubicBezTo>
                      <a:cubicBezTo>
                        <a:pt x="183" y="109"/>
                        <a:pt x="179" y="108"/>
                        <a:pt x="179" y="105"/>
                      </a:cubicBezTo>
                      <a:cubicBezTo>
                        <a:pt x="178" y="104"/>
                        <a:pt x="176" y="101"/>
                        <a:pt x="175" y="101"/>
                      </a:cubicBezTo>
                      <a:cubicBezTo>
                        <a:pt x="174" y="101"/>
                        <a:pt x="172" y="101"/>
                        <a:pt x="171" y="102"/>
                      </a:cubicBezTo>
                      <a:cubicBezTo>
                        <a:pt x="168" y="103"/>
                        <a:pt x="164" y="104"/>
                        <a:pt x="163" y="102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1" y="101"/>
                        <a:pt x="158" y="99"/>
                        <a:pt x="156" y="98"/>
                      </a:cubicBezTo>
                      <a:cubicBezTo>
                        <a:pt x="155" y="98"/>
                        <a:pt x="155" y="97"/>
                        <a:pt x="154" y="97"/>
                      </a:cubicBezTo>
                      <a:cubicBezTo>
                        <a:pt x="152" y="97"/>
                        <a:pt x="145" y="95"/>
                        <a:pt x="144" y="92"/>
                      </a:cubicBezTo>
                      <a:cubicBezTo>
                        <a:pt x="144" y="91"/>
                        <a:pt x="142" y="91"/>
                        <a:pt x="141" y="90"/>
                      </a:cubicBezTo>
                      <a:cubicBezTo>
                        <a:pt x="139" y="90"/>
                        <a:pt x="137" y="89"/>
                        <a:pt x="136" y="88"/>
                      </a:cubicBezTo>
                      <a:cubicBezTo>
                        <a:pt x="135" y="87"/>
                        <a:pt x="134" y="87"/>
                        <a:pt x="134" y="86"/>
                      </a:cubicBezTo>
                      <a:cubicBezTo>
                        <a:pt x="132" y="86"/>
                        <a:pt x="129" y="85"/>
                        <a:pt x="129" y="82"/>
                      </a:cubicBezTo>
                      <a:cubicBezTo>
                        <a:pt x="129" y="81"/>
                        <a:pt x="130" y="79"/>
                        <a:pt x="130" y="78"/>
                      </a:cubicBezTo>
                      <a:cubicBezTo>
                        <a:pt x="131" y="76"/>
                        <a:pt x="131" y="75"/>
                        <a:pt x="131" y="73"/>
                      </a:cubicBezTo>
                      <a:cubicBezTo>
                        <a:pt x="131" y="71"/>
                        <a:pt x="133" y="69"/>
                        <a:pt x="135" y="68"/>
                      </a:cubicBezTo>
                      <a:cubicBezTo>
                        <a:pt x="135" y="67"/>
                        <a:pt x="135" y="67"/>
                        <a:pt x="136" y="67"/>
                      </a:cubicBezTo>
                      <a:cubicBezTo>
                        <a:pt x="136" y="67"/>
                        <a:pt x="136" y="67"/>
                        <a:pt x="136" y="67"/>
                      </a:cubicBezTo>
                      <a:cubicBezTo>
                        <a:pt x="136" y="67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5" y="65"/>
                        <a:pt x="135" y="65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4" y="64"/>
                        <a:pt x="133" y="64"/>
                        <a:pt x="132" y="63"/>
                      </a:cubicBezTo>
                      <a:cubicBezTo>
                        <a:pt x="132" y="63"/>
                        <a:pt x="132" y="63"/>
                        <a:pt x="132" y="63"/>
                      </a:cubicBezTo>
                      <a:cubicBezTo>
                        <a:pt x="132" y="62"/>
                        <a:pt x="132" y="62"/>
                        <a:pt x="132" y="62"/>
                      </a:cubicBezTo>
                      <a:cubicBezTo>
                        <a:pt x="131" y="61"/>
                        <a:pt x="128" y="58"/>
                        <a:pt x="127" y="58"/>
                      </a:cubicBezTo>
                      <a:cubicBezTo>
                        <a:pt x="124" y="58"/>
                        <a:pt x="122" y="55"/>
                        <a:pt x="120" y="54"/>
                      </a:cubicBezTo>
                      <a:cubicBezTo>
                        <a:pt x="119" y="52"/>
                        <a:pt x="118" y="51"/>
                        <a:pt x="117" y="51"/>
                      </a:cubicBezTo>
                      <a:cubicBezTo>
                        <a:pt x="114" y="51"/>
                        <a:pt x="113" y="47"/>
                        <a:pt x="113" y="44"/>
                      </a:cubicBezTo>
                      <a:cubicBezTo>
                        <a:pt x="113" y="43"/>
                        <a:pt x="112" y="42"/>
                        <a:pt x="112" y="41"/>
                      </a:cubicBezTo>
                      <a:cubicBezTo>
                        <a:pt x="110" y="39"/>
                        <a:pt x="110" y="36"/>
                        <a:pt x="111" y="35"/>
                      </a:cubicBezTo>
                      <a:cubicBezTo>
                        <a:pt x="112" y="32"/>
                        <a:pt x="115" y="32"/>
                        <a:pt x="118" y="34"/>
                      </a:cubicBezTo>
                      <a:cubicBezTo>
                        <a:pt x="118" y="34"/>
                        <a:pt x="119" y="34"/>
                        <a:pt x="119" y="34"/>
                      </a:cubicBezTo>
                      <a:cubicBezTo>
                        <a:pt x="120" y="34"/>
                        <a:pt x="121" y="34"/>
                        <a:pt x="121" y="33"/>
                      </a:cubicBezTo>
                      <a:cubicBezTo>
                        <a:pt x="121" y="33"/>
                        <a:pt x="122" y="33"/>
                        <a:pt x="121" y="32"/>
                      </a:cubicBezTo>
                      <a:cubicBezTo>
                        <a:pt x="120" y="31"/>
                        <a:pt x="119" y="29"/>
                        <a:pt x="118" y="28"/>
                      </a:cubicBezTo>
                      <a:cubicBezTo>
                        <a:pt x="116" y="25"/>
                        <a:pt x="115" y="23"/>
                        <a:pt x="115" y="21"/>
                      </a:cubicBezTo>
                      <a:cubicBezTo>
                        <a:pt x="115" y="21"/>
                        <a:pt x="115" y="20"/>
                        <a:pt x="115" y="18"/>
                      </a:cubicBezTo>
                      <a:cubicBezTo>
                        <a:pt x="115" y="17"/>
                        <a:pt x="115" y="17"/>
                        <a:pt x="115" y="17"/>
                      </a:cubicBezTo>
                      <a:cubicBezTo>
                        <a:pt x="115" y="16"/>
                        <a:pt x="116" y="16"/>
                        <a:pt x="116" y="16"/>
                      </a:cubicBezTo>
                      <a:cubicBezTo>
                        <a:pt x="116" y="16"/>
                        <a:pt x="116" y="16"/>
                        <a:pt x="116" y="16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4"/>
                        <a:pt x="116" y="13"/>
                        <a:pt x="116" y="13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6" y="13"/>
                        <a:pt x="116" y="13"/>
                        <a:pt x="115" y="13"/>
                      </a:cubicBezTo>
                      <a:cubicBezTo>
                        <a:pt x="115" y="13"/>
                        <a:pt x="115" y="13"/>
                        <a:pt x="115" y="12"/>
                      </a:cubicBezTo>
                      <a:cubicBezTo>
                        <a:pt x="111" y="10"/>
                        <a:pt x="109" y="7"/>
                        <a:pt x="108" y="4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7" y="2"/>
                        <a:pt x="107" y="2"/>
                        <a:pt x="106" y="1"/>
                      </a:cubicBezTo>
                      <a:cubicBezTo>
                        <a:pt x="106" y="1"/>
                        <a:pt x="106" y="1"/>
                        <a:pt x="106" y="1"/>
                      </a:cubicBezTo>
                      <a:cubicBezTo>
                        <a:pt x="105" y="1"/>
                        <a:pt x="105" y="0"/>
                        <a:pt x="105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0"/>
                        <a:pt x="102" y="1"/>
                        <a:pt x="102" y="1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3"/>
                        <a:pt x="100" y="4"/>
                        <a:pt x="100" y="5"/>
                      </a:cubicBezTo>
                      <a:cubicBezTo>
                        <a:pt x="98" y="7"/>
                        <a:pt x="98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6" y="8"/>
                        <a:pt x="95" y="9"/>
                        <a:pt x="94" y="9"/>
                      </a:cubicBezTo>
                      <a:cubicBezTo>
                        <a:pt x="91" y="10"/>
                        <a:pt x="88" y="11"/>
                        <a:pt x="86" y="12"/>
                      </a:cubicBezTo>
                      <a:cubicBezTo>
                        <a:pt x="85" y="13"/>
                        <a:pt x="84" y="13"/>
                        <a:pt x="83" y="13"/>
                      </a:cubicBezTo>
                      <a:cubicBezTo>
                        <a:pt x="81" y="13"/>
                        <a:pt x="79" y="13"/>
                        <a:pt x="77" y="12"/>
                      </a:cubicBezTo>
                      <a:cubicBezTo>
                        <a:pt x="76" y="12"/>
                        <a:pt x="76" y="12"/>
                        <a:pt x="75" y="11"/>
                      </a:cubicBezTo>
                      <a:cubicBezTo>
                        <a:pt x="73" y="11"/>
                        <a:pt x="71" y="10"/>
                        <a:pt x="70" y="10"/>
                      </a:cubicBezTo>
                      <a:cubicBezTo>
                        <a:pt x="69" y="10"/>
                        <a:pt x="69" y="10"/>
                        <a:pt x="68" y="10"/>
                      </a:cubicBezTo>
                      <a:cubicBezTo>
                        <a:pt x="66" y="10"/>
                        <a:pt x="65" y="11"/>
                        <a:pt x="64" y="11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5" y="13"/>
                        <a:pt x="65" y="14"/>
                        <a:pt x="66" y="16"/>
                      </a:cubicBezTo>
                      <a:cubicBezTo>
                        <a:pt x="66" y="18"/>
                        <a:pt x="66" y="21"/>
                        <a:pt x="66" y="23"/>
                      </a:cubicBezTo>
                      <a:cubicBezTo>
                        <a:pt x="66" y="23"/>
                        <a:pt x="66" y="24"/>
                        <a:pt x="66" y="24"/>
                      </a:cubicBezTo>
                      <a:cubicBezTo>
                        <a:pt x="66" y="25"/>
                        <a:pt x="67" y="26"/>
                        <a:pt x="67" y="27"/>
                      </a:cubicBezTo>
                      <a:cubicBezTo>
                        <a:pt x="68" y="31"/>
                        <a:pt x="70" y="33"/>
                        <a:pt x="70" y="33"/>
                      </a:cubicBezTo>
                      <a:cubicBezTo>
                        <a:pt x="72" y="33"/>
                        <a:pt x="73" y="33"/>
                        <a:pt x="75" y="34"/>
                      </a:cubicBezTo>
                      <a:cubicBezTo>
                        <a:pt x="77" y="35"/>
                        <a:pt x="79" y="37"/>
                        <a:pt x="79" y="38"/>
                      </a:cubicBezTo>
                      <a:cubicBezTo>
                        <a:pt x="79" y="38"/>
                        <a:pt x="79" y="38"/>
                        <a:pt x="79" y="38"/>
                      </a:cubicBezTo>
                      <a:cubicBezTo>
                        <a:pt x="79" y="38"/>
                        <a:pt x="79" y="38"/>
                        <a:pt x="79" y="38"/>
                      </a:cubicBezTo>
                      <a:cubicBezTo>
                        <a:pt x="79" y="39"/>
                        <a:pt x="79" y="41"/>
                        <a:pt x="78" y="41"/>
                      </a:cubicBezTo>
                      <a:cubicBezTo>
                        <a:pt x="78" y="42"/>
                        <a:pt x="77" y="42"/>
                        <a:pt x="77" y="42"/>
                      </a:cubicBezTo>
                      <a:cubicBezTo>
                        <a:pt x="74" y="43"/>
                        <a:pt x="73" y="46"/>
                        <a:pt x="72" y="49"/>
                      </a:cubicBezTo>
                      <a:cubicBezTo>
                        <a:pt x="72" y="50"/>
                        <a:pt x="72" y="51"/>
                        <a:pt x="72" y="52"/>
                      </a:cubicBezTo>
                      <a:cubicBezTo>
                        <a:pt x="72" y="54"/>
                        <a:pt x="72" y="58"/>
                        <a:pt x="68" y="59"/>
                      </a:cubicBezTo>
                      <a:cubicBezTo>
                        <a:pt x="66" y="59"/>
                        <a:pt x="65" y="60"/>
                        <a:pt x="65" y="63"/>
                      </a:cubicBezTo>
                      <a:cubicBezTo>
                        <a:pt x="65" y="68"/>
                        <a:pt x="61" y="69"/>
                        <a:pt x="59" y="69"/>
                      </a:cubicBezTo>
                      <a:cubicBezTo>
                        <a:pt x="59" y="70"/>
                        <a:pt x="58" y="70"/>
                        <a:pt x="58" y="70"/>
                      </a:cubicBezTo>
                      <a:cubicBezTo>
                        <a:pt x="58" y="70"/>
                        <a:pt x="57" y="72"/>
                        <a:pt x="57" y="73"/>
                      </a:cubicBezTo>
                      <a:cubicBezTo>
                        <a:pt x="55" y="79"/>
                        <a:pt x="54" y="81"/>
                        <a:pt x="53" y="82"/>
                      </a:cubicBezTo>
                      <a:cubicBezTo>
                        <a:pt x="52" y="83"/>
                        <a:pt x="51" y="83"/>
                        <a:pt x="49" y="84"/>
                      </a:cubicBezTo>
                      <a:cubicBezTo>
                        <a:pt x="47" y="84"/>
                        <a:pt x="44" y="85"/>
                        <a:pt x="44" y="87"/>
                      </a:cubicBezTo>
                      <a:cubicBezTo>
                        <a:pt x="44" y="91"/>
                        <a:pt x="40" y="97"/>
                        <a:pt x="36" y="97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5" y="97"/>
                        <a:pt x="35" y="97"/>
                        <a:pt x="34" y="96"/>
                      </a:cubicBezTo>
                      <a:cubicBezTo>
                        <a:pt x="33" y="96"/>
                        <a:pt x="32" y="96"/>
                        <a:pt x="31" y="96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0" y="97"/>
                        <a:pt x="29" y="98"/>
                        <a:pt x="27" y="98"/>
                      </a:cubicBezTo>
                      <a:cubicBezTo>
                        <a:pt x="26" y="98"/>
                        <a:pt x="24" y="98"/>
                        <a:pt x="23" y="97"/>
                      </a:cubicBezTo>
                      <a:cubicBezTo>
                        <a:pt x="22" y="97"/>
                        <a:pt x="22" y="96"/>
                        <a:pt x="21" y="96"/>
                      </a:cubicBezTo>
                      <a:cubicBezTo>
                        <a:pt x="21" y="96"/>
                        <a:pt x="21" y="97"/>
                        <a:pt x="20" y="97"/>
                      </a:cubicBezTo>
                      <a:cubicBezTo>
                        <a:pt x="16" y="101"/>
                        <a:pt x="14" y="104"/>
                        <a:pt x="14" y="105"/>
                      </a:cubicBezTo>
                      <a:cubicBezTo>
                        <a:pt x="14" y="106"/>
                        <a:pt x="15" y="106"/>
                        <a:pt x="16" y="107"/>
                      </a:cubicBezTo>
                      <a:cubicBezTo>
                        <a:pt x="18" y="108"/>
                        <a:pt x="21" y="110"/>
                        <a:pt x="21" y="113"/>
                      </a:cubicBezTo>
                      <a:cubicBezTo>
                        <a:pt x="20" y="117"/>
                        <a:pt x="23" y="121"/>
                        <a:pt x="25" y="123"/>
                      </a:cubicBezTo>
                      <a:cubicBezTo>
                        <a:pt x="27" y="125"/>
                        <a:pt x="32" y="132"/>
                        <a:pt x="29" y="136"/>
                      </a:cubicBezTo>
                      <a:cubicBezTo>
                        <a:pt x="27" y="139"/>
                        <a:pt x="24" y="140"/>
                        <a:pt x="19" y="139"/>
                      </a:cubicBezTo>
                      <a:cubicBezTo>
                        <a:pt x="18" y="139"/>
                        <a:pt x="17" y="139"/>
                        <a:pt x="16" y="139"/>
                      </a:cubicBezTo>
                      <a:cubicBezTo>
                        <a:pt x="15" y="140"/>
                        <a:pt x="12" y="140"/>
                        <a:pt x="8" y="140"/>
                      </a:cubicBezTo>
                      <a:cubicBezTo>
                        <a:pt x="8" y="139"/>
                        <a:pt x="7" y="139"/>
                        <a:pt x="7" y="139"/>
                      </a:cubicBezTo>
                      <a:cubicBezTo>
                        <a:pt x="4" y="139"/>
                        <a:pt x="3" y="141"/>
                        <a:pt x="2" y="143"/>
                      </a:cubicBezTo>
                      <a:cubicBezTo>
                        <a:pt x="1" y="144"/>
                        <a:pt x="1" y="144"/>
                        <a:pt x="1" y="145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1" y="146"/>
                        <a:pt x="2" y="147"/>
                        <a:pt x="2" y="148"/>
                      </a:cubicBezTo>
                      <a:cubicBezTo>
                        <a:pt x="4" y="150"/>
                        <a:pt x="6" y="152"/>
                        <a:pt x="9" y="153"/>
                      </a:cubicBezTo>
                      <a:cubicBezTo>
                        <a:pt x="11" y="154"/>
                        <a:pt x="14" y="153"/>
                        <a:pt x="16" y="153"/>
                      </a:cubicBezTo>
                      <a:cubicBezTo>
                        <a:pt x="17" y="152"/>
                        <a:pt x="18" y="152"/>
                        <a:pt x="19" y="152"/>
                      </a:cubicBezTo>
                      <a:cubicBezTo>
                        <a:pt x="21" y="152"/>
                        <a:pt x="22" y="153"/>
                        <a:pt x="22" y="156"/>
                      </a:cubicBezTo>
                      <a:cubicBezTo>
                        <a:pt x="22" y="161"/>
                        <a:pt x="15" y="161"/>
                        <a:pt x="9" y="162"/>
                      </a:cubicBezTo>
                      <a:cubicBezTo>
                        <a:pt x="9" y="162"/>
                        <a:pt x="8" y="162"/>
                        <a:pt x="7" y="162"/>
                      </a:cubicBezTo>
                      <a:cubicBezTo>
                        <a:pt x="11" y="167"/>
                        <a:pt x="23" y="180"/>
                        <a:pt x="28" y="179"/>
                      </a:cubicBezTo>
                      <a:cubicBezTo>
                        <a:pt x="34" y="178"/>
                        <a:pt x="38" y="172"/>
                        <a:pt x="39" y="170"/>
                      </a:cubicBezTo>
                      <a:cubicBezTo>
                        <a:pt x="38" y="169"/>
                        <a:pt x="37" y="168"/>
                        <a:pt x="38" y="166"/>
                      </a:cubicBezTo>
                      <a:cubicBezTo>
                        <a:pt x="38" y="164"/>
                        <a:pt x="41" y="161"/>
                        <a:pt x="43" y="161"/>
                      </a:cubicBezTo>
                      <a:cubicBezTo>
                        <a:pt x="44" y="161"/>
                        <a:pt x="44" y="161"/>
                        <a:pt x="45" y="161"/>
                      </a:cubicBezTo>
                      <a:cubicBezTo>
                        <a:pt x="47" y="162"/>
                        <a:pt x="47" y="165"/>
                        <a:pt x="47" y="168"/>
                      </a:cubicBezTo>
                      <a:cubicBezTo>
                        <a:pt x="47" y="170"/>
                        <a:pt x="47" y="173"/>
                        <a:pt x="48" y="173"/>
                      </a:cubicBezTo>
                      <a:cubicBezTo>
                        <a:pt x="52" y="176"/>
                        <a:pt x="50" y="181"/>
                        <a:pt x="49" y="186"/>
                      </a:cubicBezTo>
                      <a:cubicBezTo>
                        <a:pt x="48" y="188"/>
                        <a:pt x="49" y="193"/>
                        <a:pt x="50" y="198"/>
                      </a:cubicBezTo>
                      <a:cubicBezTo>
                        <a:pt x="50" y="200"/>
                        <a:pt x="51" y="202"/>
                        <a:pt x="51" y="204"/>
                      </a:cubicBezTo>
                      <a:cubicBezTo>
                        <a:pt x="51" y="206"/>
                        <a:pt x="52" y="209"/>
                        <a:pt x="53" y="212"/>
                      </a:cubicBezTo>
                      <a:cubicBezTo>
                        <a:pt x="54" y="216"/>
                        <a:pt x="55" y="220"/>
                        <a:pt x="56" y="224"/>
                      </a:cubicBezTo>
                      <a:cubicBezTo>
                        <a:pt x="57" y="232"/>
                        <a:pt x="62" y="245"/>
                        <a:pt x="66" y="254"/>
                      </a:cubicBezTo>
                      <a:cubicBezTo>
                        <a:pt x="69" y="258"/>
                        <a:pt x="71" y="265"/>
                        <a:pt x="73" y="270"/>
                      </a:cubicBezTo>
                      <a:cubicBezTo>
                        <a:pt x="74" y="276"/>
                        <a:pt x="76" y="281"/>
                        <a:pt x="77" y="283"/>
                      </a:cubicBezTo>
                      <a:cubicBezTo>
                        <a:pt x="80" y="286"/>
                        <a:pt x="88" y="299"/>
                        <a:pt x="88" y="307"/>
                      </a:cubicBezTo>
                      <a:cubicBezTo>
                        <a:pt x="88" y="314"/>
                        <a:pt x="96" y="324"/>
                        <a:pt x="98" y="326"/>
                      </a:cubicBezTo>
                      <a:cubicBezTo>
                        <a:pt x="99" y="326"/>
                        <a:pt x="99" y="326"/>
                        <a:pt x="99" y="326"/>
                      </a:cubicBezTo>
                      <a:cubicBezTo>
                        <a:pt x="101" y="326"/>
                        <a:pt x="105" y="323"/>
                        <a:pt x="106" y="320"/>
                      </a:cubicBezTo>
                      <a:cubicBezTo>
                        <a:pt x="107" y="317"/>
                        <a:pt x="110" y="315"/>
                        <a:pt x="112" y="313"/>
                      </a:cubicBezTo>
                      <a:cubicBezTo>
                        <a:pt x="114" y="312"/>
                        <a:pt x="116" y="311"/>
                        <a:pt x="116" y="310"/>
                      </a:cubicBezTo>
                      <a:cubicBezTo>
                        <a:pt x="117" y="307"/>
                        <a:pt x="117" y="301"/>
                        <a:pt x="122" y="300"/>
                      </a:cubicBezTo>
                      <a:cubicBezTo>
                        <a:pt x="123" y="300"/>
                        <a:pt x="124" y="299"/>
                        <a:pt x="124" y="294"/>
                      </a:cubicBezTo>
                      <a:cubicBezTo>
                        <a:pt x="124" y="290"/>
                        <a:pt x="124" y="283"/>
                        <a:pt x="127" y="279"/>
                      </a:cubicBezTo>
                      <a:cubicBezTo>
                        <a:pt x="130" y="275"/>
                        <a:pt x="130" y="266"/>
                        <a:pt x="129" y="262"/>
                      </a:cubicBezTo>
                      <a:cubicBezTo>
                        <a:pt x="127" y="258"/>
                        <a:pt x="128" y="251"/>
                        <a:pt x="130" y="247"/>
                      </a:cubicBezTo>
                      <a:cubicBezTo>
                        <a:pt x="130" y="245"/>
                        <a:pt x="130" y="244"/>
                        <a:pt x="131" y="243"/>
                      </a:cubicBezTo>
                      <a:cubicBezTo>
                        <a:pt x="131" y="240"/>
                        <a:pt x="132" y="236"/>
                        <a:pt x="135" y="236"/>
                      </a:cubicBezTo>
                      <a:cubicBezTo>
                        <a:pt x="138" y="236"/>
                        <a:pt x="142" y="233"/>
                        <a:pt x="145" y="229"/>
                      </a:cubicBezTo>
                      <a:cubicBezTo>
                        <a:pt x="148" y="226"/>
                        <a:pt x="153" y="222"/>
                        <a:pt x="158" y="219"/>
                      </a:cubicBezTo>
                      <a:cubicBezTo>
                        <a:pt x="160" y="217"/>
                        <a:pt x="162" y="216"/>
                        <a:pt x="163" y="215"/>
                      </a:cubicBezTo>
                      <a:cubicBezTo>
                        <a:pt x="167" y="212"/>
                        <a:pt x="177" y="202"/>
                        <a:pt x="180" y="197"/>
                      </a:cubicBezTo>
                      <a:cubicBezTo>
                        <a:pt x="183" y="194"/>
                        <a:pt x="187" y="192"/>
                        <a:pt x="191" y="190"/>
                      </a:cubicBezTo>
                      <a:cubicBezTo>
                        <a:pt x="193" y="188"/>
                        <a:pt x="196" y="187"/>
                        <a:pt x="198" y="185"/>
                      </a:cubicBezTo>
                      <a:cubicBezTo>
                        <a:pt x="200" y="183"/>
                        <a:pt x="200" y="181"/>
                        <a:pt x="200" y="179"/>
                      </a:cubicBezTo>
                      <a:cubicBezTo>
                        <a:pt x="200" y="177"/>
                        <a:pt x="201" y="176"/>
                        <a:pt x="201" y="175"/>
                      </a:cubicBezTo>
                      <a:cubicBezTo>
                        <a:pt x="202" y="167"/>
                        <a:pt x="223" y="166"/>
                        <a:pt x="223" y="166"/>
                      </a:cubicBezTo>
                      <a:cubicBezTo>
                        <a:pt x="223" y="166"/>
                        <a:pt x="223" y="166"/>
                        <a:pt x="224" y="166"/>
                      </a:cubicBezTo>
                      <a:cubicBezTo>
                        <a:pt x="224" y="166"/>
                        <a:pt x="224" y="166"/>
                        <a:pt x="224" y="165"/>
                      </a:cubicBezTo>
                      <a:cubicBezTo>
                        <a:pt x="224" y="165"/>
                        <a:pt x="224" y="165"/>
                        <a:pt x="224" y="164"/>
                      </a:cubicBezTo>
                      <a:cubicBezTo>
                        <a:pt x="223" y="164"/>
                        <a:pt x="223" y="163"/>
                        <a:pt x="223" y="163"/>
                      </a:cubicBezTo>
                      <a:cubicBezTo>
                        <a:pt x="223" y="162"/>
                        <a:pt x="223" y="162"/>
                        <a:pt x="223" y="161"/>
                      </a:cubicBezTo>
                      <a:cubicBezTo>
                        <a:pt x="223" y="161"/>
                        <a:pt x="223" y="160"/>
                        <a:pt x="223" y="160"/>
                      </a:cubicBezTo>
                      <a:cubicBezTo>
                        <a:pt x="223" y="160"/>
                        <a:pt x="223" y="159"/>
                        <a:pt x="223" y="159"/>
                      </a:cubicBezTo>
                      <a:cubicBezTo>
                        <a:pt x="223" y="158"/>
                        <a:pt x="223" y="158"/>
                        <a:pt x="222" y="157"/>
                      </a:cubicBezTo>
                      <a:cubicBezTo>
                        <a:pt x="222" y="157"/>
                        <a:pt x="222" y="156"/>
                        <a:pt x="222" y="156"/>
                      </a:cubicBezTo>
                      <a:cubicBezTo>
                        <a:pt x="222" y="156"/>
                        <a:pt x="222" y="155"/>
                        <a:pt x="222" y="155"/>
                      </a:cubicBezTo>
                      <a:cubicBezTo>
                        <a:pt x="222" y="154"/>
                        <a:pt x="222" y="154"/>
                        <a:pt x="222" y="154"/>
                      </a:cubicBezTo>
                      <a:cubicBezTo>
                        <a:pt x="222" y="153"/>
                        <a:pt x="221" y="153"/>
                        <a:pt x="221" y="152"/>
                      </a:cubicBezTo>
                      <a:cubicBezTo>
                        <a:pt x="221" y="152"/>
                        <a:pt x="221" y="152"/>
                        <a:pt x="221" y="151"/>
                      </a:cubicBezTo>
                      <a:cubicBezTo>
                        <a:pt x="221" y="151"/>
                        <a:pt x="221" y="150"/>
                        <a:pt x="221" y="150"/>
                      </a:cubicBezTo>
                      <a:cubicBezTo>
                        <a:pt x="221" y="150"/>
                        <a:pt x="221" y="150"/>
                        <a:pt x="220" y="150"/>
                      </a:cubicBezTo>
                      <a:cubicBezTo>
                        <a:pt x="220" y="149"/>
                        <a:pt x="220" y="148"/>
                        <a:pt x="220" y="148"/>
                      </a:cubicBezTo>
                      <a:cubicBezTo>
                        <a:pt x="218" y="143"/>
                        <a:pt x="216" y="134"/>
                        <a:pt x="217" y="130"/>
                      </a:cubicBezTo>
                      <a:cubicBezTo>
                        <a:pt x="218" y="127"/>
                        <a:pt x="220" y="127"/>
                        <a:pt x="221" y="126"/>
                      </a:cubicBezTo>
                      <a:cubicBezTo>
                        <a:pt x="223" y="126"/>
                        <a:pt x="223" y="126"/>
                        <a:pt x="223" y="125"/>
                      </a:cubicBezTo>
                      <a:cubicBezTo>
                        <a:pt x="223" y="125"/>
                        <a:pt x="221" y="124"/>
                        <a:pt x="220" y="124"/>
                      </a:cubicBezTo>
                      <a:cubicBezTo>
                        <a:pt x="218" y="123"/>
                        <a:pt x="216" y="121"/>
                        <a:pt x="215" y="119"/>
                      </a:cubicBezTo>
                      <a:cubicBezTo>
                        <a:pt x="215" y="118"/>
                        <a:pt x="215" y="116"/>
                        <a:pt x="216" y="115"/>
                      </a:cubicBezTo>
                      <a:cubicBezTo>
                        <a:pt x="217" y="113"/>
                        <a:pt x="219" y="112"/>
                        <a:pt x="221" y="112"/>
                      </a:cubicBezTo>
                      <a:cubicBezTo>
                        <a:pt x="222" y="112"/>
                        <a:pt x="223" y="112"/>
                        <a:pt x="224" y="113"/>
                      </a:cubicBezTo>
                      <a:cubicBezTo>
                        <a:pt x="225" y="114"/>
                        <a:pt x="226" y="114"/>
                        <a:pt x="227" y="114"/>
                      </a:cubicBezTo>
                      <a:cubicBezTo>
                        <a:pt x="233" y="114"/>
                        <a:pt x="237" y="117"/>
                        <a:pt x="237" y="122"/>
                      </a:cubicBezTo>
                      <a:cubicBezTo>
                        <a:pt x="237" y="123"/>
                        <a:pt x="239" y="125"/>
                        <a:pt x="240" y="126"/>
                      </a:cubicBezTo>
                      <a:cubicBezTo>
                        <a:pt x="242" y="125"/>
                        <a:pt x="249" y="125"/>
                        <a:pt x="253" y="125"/>
                      </a:cubicBezTo>
                      <a:cubicBezTo>
                        <a:pt x="257" y="125"/>
                        <a:pt x="263" y="125"/>
                        <a:pt x="263" y="130"/>
                      </a:cubicBezTo>
                      <a:cubicBezTo>
                        <a:pt x="263" y="133"/>
                        <a:pt x="258" y="143"/>
                        <a:pt x="252" y="143"/>
                      </a:cubicBezTo>
                      <a:cubicBezTo>
                        <a:pt x="252" y="143"/>
                        <a:pt x="251" y="144"/>
                        <a:pt x="251" y="146"/>
                      </a:cubicBezTo>
                      <a:cubicBezTo>
                        <a:pt x="251" y="149"/>
                        <a:pt x="251" y="151"/>
                        <a:pt x="252" y="151"/>
                      </a:cubicBezTo>
                      <a:cubicBezTo>
                        <a:pt x="252" y="151"/>
                        <a:pt x="254" y="149"/>
                        <a:pt x="255" y="148"/>
                      </a:cubicBezTo>
                      <a:cubicBezTo>
                        <a:pt x="255" y="147"/>
                        <a:pt x="255" y="147"/>
                        <a:pt x="255" y="147"/>
                      </a:cubicBezTo>
                      <a:cubicBezTo>
                        <a:pt x="256" y="145"/>
                        <a:pt x="258" y="142"/>
                        <a:pt x="260" y="142"/>
                      </a:cubicBezTo>
                      <a:cubicBezTo>
                        <a:pt x="262" y="142"/>
                        <a:pt x="263" y="146"/>
                        <a:pt x="265" y="157"/>
                      </a:cubicBezTo>
                      <a:cubicBezTo>
                        <a:pt x="265" y="158"/>
                        <a:pt x="265" y="160"/>
                        <a:pt x="265" y="162"/>
                      </a:cubicBezTo>
                      <a:cubicBezTo>
                        <a:pt x="265" y="162"/>
                        <a:pt x="265" y="162"/>
                        <a:pt x="265" y="162"/>
                      </a:cubicBezTo>
                      <a:cubicBezTo>
                        <a:pt x="265" y="162"/>
                        <a:pt x="265" y="162"/>
                        <a:pt x="265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Freeform 1121">
                  <a:extLst>
                    <a:ext uri="{FF2B5EF4-FFF2-40B4-BE49-F238E27FC236}">
                      <a16:creationId xmlns:a16="http://schemas.microsoft.com/office/drawing/2014/main" id="{732EED7E-E5FC-49EA-B4FC-1FE89988D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1" y="1823"/>
                  <a:ext cx="112" cy="46"/>
                </a:xfrm>
                <a:custGeom>
                  <a:avLst/>
                  <a:gdLst>
                    <a:gd name="T0" fmla="*/ 117 w 118"/>
                    <a:gd name="T1" fmla="*/ 12 h 48"/>
                    <a:gd name="T2" fmla="*/ 116 w 118"/>
                    <a:gd name="T3" fmla="*/ 12 h 48"/>
                    <a:gd name="T4" fmla="*/ 109 w 118"/>
                    <a:gd name="T5" fmla="*/ 9 h 48"/>
                    <a:gd name="T6" fmla="*/ 105 w 118"/>
                    <a:gd name="T7" fmla="*/ 7 h 48"/>
                    <a:gd name="T8" fmla="*/ 77 w 118"/>
                    <a:gd name="T9" fmla="*/ 4 h 48"/>
                    <a:gd name="T10" fmla="*/ 56 w 118"/>
                    <a:gd name="T11" fmla="*/ 1 h 48"/>
                    <a:gd name="T12" fmla="*/ 53 w 118"/>
                    <a:gd name="T13" fmla="*/ 0 h 48"/>
                    <a:gd name="T14" fmla="*/ 41 w 118"/>
                    <a:gd name="T15" fmla="*/ 9 h 48"/>
                    <a:gd name="T16" fmla="*/ 25 w 118"/>
                    <a:gd name="T17" fmla="*/ 5 h 48"/>
                    <a:gd name="T18" fmla="*/ 13 w 118"/>
                    <a:gd name="T19" fmla="*/ 15 h 48"/>
                    <a:gd name="T20" fmla="*/ 12 w 118"/>
                    <a:gd name="T21" fmla="*/ 16 h 48"/>
                    <a:gd name="T22" fmla="*/ 11 w 118"/>
                    <a:gd name="T23" fmla="*/ 18 h 48"/>
                    <a:gd name="T24" fmla="*/ 14 w 118"/>
                    <a:gd name="T25" fmla="*/ 22 h 48"/>
                    <a:gd name="T26" fmla="*/ 20 w 118"/>
                    <a:gd name="T27" fmla="*/ 22 h 48"/>
                    <a:gd name="T28" fmla="*/ 39 w 118"/>
                    <a:gd name="T29" fmla="*/ 28 h 48"/>
                    <a:gd name="T30" fmla="*/ 38 w 118"/>
                    <a:gd name="T31" fmla="*/ 35 h 48"/>
                    <a:gd name="T32" fmla="*/ 29 w 118"/>
                    <a:gd name="T33" fmla="*/ 39 h 48"/>
                    <a:gd name="T34" fmla="*/ 23 w 118"/>
                    <a:gd name="T35" fmla="*/ 39 h 48"/>
                    <a:gd name="T36" fmla="*/ 22 w 118"/>
                    <a:gd name="T37" fmla="*/ 40 h 48"/>
                    <a:gd name="T38" fmla="*/ 20 w 118"/>
                    <a:gd name="T39" fmla="*/ 40 h 48"/>
                    <a:gd name="T40" fmla="*/ 17 w 118"/>
                    <a:gd name="T41" fmla="*/ 41 h 48"/>
                    <a:gd name="T42" fmla="*/ 10 w 118"/>
                    <a:gd name="T43" fmla="*/ 41 h 48"/>
                    <a:gd name="T44" fmla="*/ 9 w 118"/>
                    <a:gd name="T45" fmla="*/ 41 h 48"/>
                    <a:gd name="T46" fmla="*/ 5 w 118"/>
                    <a:gd name="T47" fmla="*/ 42 h 48"/>
                    <a:gd name="T48" fmla="*/ 5 w 118"/>
                    <a:gd name="T49" fmla="*/ 41 h 48"/>
                    <a:gd name="T50" fmla="*/ 5 w 118"/>
                    <a:gd name="T51" fmla="*/ 41 h 48"/>
                    <a:gd name="T52" fmla="*/ 3 w 118"/>
                    <a:gd name="T53" fmla="*/ 45 h 48"/>
                    <a:gd name="T54" fmla="*/ 14 w 118"/>
                    <a:gd name="T55" fmla="*/ 46 h 48"/>
                    <a:gd name="T56" fmla="*/ 18 w 118"/>
                    <a:gd name="T57" fmla="*/ 46 h 48"/>
                    <a:gd name="T58" fmla="*/ 28 w 118"/>
                    <a:gd name="T59" fmla="*/ 48 h 48"/>
                    <a:gd name="T60" fmla="*/ 31 w 118"/>
                    <a:gd name="T61" fmla="*/ 47 h 48"/>
                    <a:gd name="T62" fmla="*/ 34 w 118"/>
                    <a:gd name="T63" fmla="*/ 48 h 48"/>
                    <a:gd name="T64" fmla="*/ 37 w 118"/>
                    <a:gd name="T65" fmla="*/ 48 h 48"/>
                    <a:gd name="T66" fmla="*/ 39 w 118"/>
                    <a:gd name="T67" fmla="*/ 48 h 48"/>
                    <a:gd name="T68" fmla="*/ 40 w 118"/>
                    <a:gd name="T69" fmla="*/ 48 h 48"/>
                    <a:gd name="T70" fmla="*/ 42 w 118"/>
                    <a:gd name="T71" fmla="*/ 47 h 48"/>
                    <a:gd name="T72" fmla="*/ 44 w 118"/>
                    <a:gd name="T73" fmla="*/ 47 h 48"/>
                    <a:gd name="T74" fmla="*/ 46 w 118"/>
                    <a:gd name="T75" fmla="*/ 47 h 48"/>
                    <a:gd name="T76" fmla="*/ 47 w 118"/>
                    <a:gd name="T77" fmla="*/ 47 h 48"/>
                    <a:gd name="T78" fmla="*/ 47 w 118"/>
                    <a:gd name="T79" fmla="*/ 45 h 48"/>
                    <a:gd name="T80" fmla="*/ 47 w 118"/>
                    <a:gd name="T81" fmla="*/ 44 h 48"/>
                    <a:gd name="T82" fmla="*/ 47 w 118"/>
                    <a:gd name="T83" fmla="*/ 43 h 48"/>
                    <a:gd name="T84" fmla="*/ 54 w 118"/>
                    <a:gd name="T85" fmla="*/ 38 h 48"/>
                    <a:gd name="T86" fmla="*/ 61 w 118"/>
                    <a:gd name="T87" fmla="*/ 34 h 48"/>
                    <a:gd name="T88" fmla="*/ 68 w 118"/>
                    <a:gd name="T89" fmla="*/ 32 h 48"/>
                    <a:gd name="T90" fmla="*/ 73 w 118"/>
                    <a:gd name="T91" fmla="*/ 35 h 48"/>
                    <a:gd name="T92" fmla="*/ 76 w 118"/>
                    <a:gd name="T93" fmla="*/ 33 h 48"/>
                    <a:gd name="T94" fmla="*/ 90 w 118"/>
                    <a:gd name="T95" fmla="*/ 27 h 48"/>
                    <a:gd name="T96" fmla="*/ 99 w 118"/>
                    <a:gd name="T97" fmla="*/ 23 h 48"/>
                    <a:gd name="T98" fmla="*/ 108 w 118"/>
                    <a:gd name="T99" fmla="*/ 17 h 48"/>
                    <a:gd name="T100" fmla="*/ 110 w 118"/>
                    <a:gd name="T101" fmla="*/ 16 h 48"/>
                    <a:gd name="T102" fmla="*/ 111 w 118"/>
                    <a:gd name="T103" fmla="*/ 15 h 48"/>
                    <a:gd name="T104" fmla="*/ 113 w 118"/>
                    <a:gd name="T105" fmla="*/ 14 h 48"/>
                    <a:gd name="T106" fmla="*/ 114 w 118"/>
                    <a:gd name="T107" fmla="*/ 14 h 48"/>
                    <a:gd name="T108" fmla="*/ 118 w 118"/>
                    <a:gd name="T109" fmla="*/ 1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8" h="48">
                      <a:moveTo>
                        <a:pt x="118" y="12"/>
                      </a:move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3" y="12"/>
                        <a:pt x="111" y="11"/>
                        <a:pt x="109" y="9"/>
                      </a:cubicBezTo>
                      <a:cubicBezTo>
                        <a:pt x="107" y="7"/>
                        <a:pt x="106" y="7"/>
                        <a:pt x="106" y="7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3" y="7"/>
                        <a:pt x="101" y="7"/>
                        <a:pt x="100" y="7"/>
                      </a:cubicBezTo>
                      <a:cubicBezTo>
                        <a:pt x="96" y="6"/>
                        <a:pt x="85" y="4"/>
                        <a:pt x="77" y="4"/>
                      </a:cubicBezTo>
                      <a:cubicBezTo>
                        <a:pt x="73" y="4"/>
                        <a:pt x="72" y="5"/>
                        <a:pt x="72" y="5"/>
                      </a:cubicBezTo>
                      <a:cubicBezTo>
                        <a:pt x="68" y="6"/>
                        <a:pt x="60" y="3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0"/>
                        <a:pt x="53" y="0"/>
                      </a:cubicBezTo>
                      <a:cubicBezTo>
                        <a:pt x="50" y="0"/>
                        <a:pt x="47" y="2"/>
                        <a:pt x="46" y="3"/>
                      </a:cubicBezTo>
                      <a:cubicBezTo>
                        <a:pt x="46" y="7"/>
                        <a:pt x="44" y="9"/>
                        <a:pt x="41" y="9"/>
                      </a:cubicBezTo>
                      <a:cubicBezTo>
                        <a:pt x="39" y="9"/>
                        <a:pt x="37" y="8"/>
                        <a:pt x="34" y="7"/>
                      </a:cubicBezTo>
                      <a:cubicBezTo>
                        <a:pt x="31" y="5"/>
                        <a:pt x="28" y="5"/>
                        <a:pt x="25" y="5"/>
                      </a:cubicBezTo>
                      <a:cubicBezTo>
                        <a:pt x="22" y="5"/>
                        <a:pt x="21" y="5"/>
                        <a:pt x="21" y="6"/>
                      </a:cubicBezTo>
                      <a:cubicBezTo>
                        <a:pt x="21" y="10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7"/>
                        <a:pt x="11" y="18"/>
                      </a:cubicBezTo>
                      <a:cubicBezTo>
                        <a:pt x="12" y="19"/>
                        <a:pt x="13" y="20"/>
                        <a:pt x="14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5" y="22"/>
                        <a:pt x="16" y="23"/>
                        <a:pt x="17" y="23"/>
                      </a:cubicBezTo>
                      <a:cubicBezTo>
                        <a:pt x="19" y="23"/>
                        <a:pt x="20" y="22"/>
                        <a:pt x="20" y="22"/>
                      </a:cubicBezTo>
                      <a:cubicBezTo>
                        <a:pt x="20" y="21"/>
                        <a:pt x="21" y="20"/>
                        <a:pt x="23" y="20"/>
                      </a:cubicBezTo>
                      <a:cubicBezTo>
                        <a:pt x="27" y="20"/>
                        <a:pt x="34" y="25"/>
                        <a:pt x="39" y="28"/>
                      </a:cubicBezTo>
                      <a:cubicBezTo>
                        <a:pt x="40" y="29"/>
                        <a:pt x="41" y="31"/>
                        <a:pt x="41" y="32"/>
                      </a:cubicBezTo>
                      <a:cubicBezTo>
                        <a:pt x="41" y="34"/>
                        <a:pt x="39" y="34"/>
                        <a:pt x="38" y="35"/>
                      </a:cubicBezTo>
                      <a:cubicBezTo>
                        <a:pt x="36" y="35"/>
                        <a:pt x="35" y="35"/>
                        <a:pt x="34" y="36"/>
                      </a:cubicBezTo>
                      <a:cubicBezTo>
                        <a:pt x="34" y="38"/>
                        <a:pt x="32" y="39"/>
                        <a:pt x="29" y="39"/>
                      </a:cubicBezTo>
                      <a:cubicBezTo>
                        <a:pt x="28" y="39"/>
                        <a:pt x="26" y="39"/>
                        <a:pt x="25" y="39"/>
                      </a:cubicBezTo>
                      <a:cubicBezTo>
                        <a:pt x="24" y="39"/>
                        <a:pt x="24" y="39"/>
                        <a:pt x="23" y="39"/>
                      </a:cubicBezTo>
                      <a:cubicBezTo>
                        <a:pt x="23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1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19" y="40"/>
                        <a:pt x="19" y="40"/>
                        <a:pt x="18" y="41"/>
                      </a:cubicBezTo>
                      <a:cubicBezTo>
                        <a:pt x="18" y="41"/>
                        <a:pt x="18" y="41"/>
                        <a:pt x="17" y="41"/>
                      </a:cubicBezTo>
                      <a:cubicBezTo>
                        <a:pt x="17" y="41"/>
                        <a:pt x="17" y="41"/>
                        <a:pt x="16" y="41"/>
                      </a:cubicBezTo>
                      <a:cubicBezTo>
                        <a:pt x="14" y="41"/>
                        <a:pt x="11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3" y="41"/>
                        <a:pt x="1" y="43"/>
                        <a:pt x="0" y="45"/>
                      </a:cubicBezTo>
                      <a:cubicBezTo>
                        <a:pt x="1" y="45"/>
                        <a:pt x="2" y="45"/>
                        <a:pt x="3" y="45"/>
                      </a:cubicBezTo>
                      <a:cubicBezTo>
                        <a:pt x="5" y="45"/>
                        <a:pt x="6" y="44"/>
                        <a:pt x="8" y="44"/>
                      </a:cubicBezTo>
                      <a:cubicBezTo>
                        <a:pt x="11" y="44"/>
                        <a:pt x="13" y="45"/>
                        <a:pt x="14" y="46"/>
                      </a:cubicBezTo>
                      <a:cubicBezTo>
                        <a:pt x="15" y="46"/>
                        <a:pt x="16" y="46"/>
                        <a:pt x="16" y="46"/>
                      </a:cubicBezTo>
                      <a:cubicBezTo>
                        <a:pt x="17" y="46"/>
                        <a:pt x="18" y="46"/>
                        <a:pt x="18" y="46"/>
                      </a:cubicBezTo>
                      <a:cubicBezTo>
                        <a:pt x="21" y="45"/>
                        <a:pt x="24" y="45"/>
                        <a:pt x="25" y="47"/>
                      </a:cubicBezTo>
                      <a:cubicBezTo>
                        <a:pt x="25" y="47"/>
                        <a:pt x="26" y="48"/>
                        <a:pt x="28" y="48"/>
                      </a:cubicBezTo>
                      <a:cubicBezTo>
                        <a:pt x="28" y="48"/>
                        <a:pt x="29" y="48"/>
                        <a:pt x="30" y="48"/>
                      </a:cubicBezTo>
                      <a:cubicBezTo>
                        <a:pt x="30" y="47"/>
                        <a:pt x="30" y="47"/>
                        <a:pt x="31" y="47"/>
                      </a:cubicBezTo>
                      <a:cubicBezTo>
                        <a:pt x="32" y="47"/>
                        <a:pt x="33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6" y="48"/>
                        <a:pt x="36" y="48"/>
                        <a:pt x="37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8" y="48"/>
                        <a:pt x="38" y="48"/>
                        <a:pt x="39" y="48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5" y="47"/>
                        <a:pt x="45" y="47"/>
                        <a:pt x="46" y="47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46" y="47"/>
                        <a:pt x="47" y="47"/>
                        <a:pt x="47" y="47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7" y="46"/>
                        <a:pt x="47" y="46"/>
                        <a:pt x="47" y="45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47" y="45"/>
                        <a:pt x="47" y="45"/>
                        <a:pt x="47" y="44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3"/>
                        <a:pt x="47" y="43"/>
                      </a:cubicBezTo>
                      <a:cubicBezTo>
                        <a:pt x="47" y="39"/>
                        <a:pt x="51" y="39"/>
                        <a:pt x="52" y="39"/>
                      </a:cubicBezTo>
                      <a:cubicBezTo>
                        <a:pt x="53" y="38"/>
                        <a:pt x="53" y="38"/>
                        <a:pt x="54" y="38"/>
                      </a:cubicBezTo>
                      <a:cubicBezTo>
                        <a:pt x="55" y="38"/>
                        <a:pt x="55" y="37"/>
                        <a:pt x="56" y="37"/>
                      </a:cubicBezTo>
                      <a:cubicBezTo>
                        <a:pt x="57" y="35"/>
                        <a:pt x="59" y="34"/>
                        <a:pt x="61" y="34"/>
                      </a:cubicBezTo>
                      <a:cubicBezTo>
                        <a:pt x="61" y="34"/>
                        <a:pt x="62" y="34"/>
                        <a:pt x="63" y="33"/>
                      </a:cubicBezTo>
                      <a:cubicBezTo>
                        <a:pt x="64" y="32"/>
                        <a:pt x="66" y="31"/>
                        <a:pt x="68" y="32"/>
                      </a:cubicBezTo>
                      <a:cubicBezTo>
                        <a:pt x="69" y="32"/>
                        <a:pt x="70" y="33"/>
                        <a:pt x="71" y="34"/>
                      </a:cubicBezTo>
                      <a:cubicBezTo>
                        <a:pt x="71" y="34"/>
                        <a:pt x="72" y="35"/>
                        <a:pt x="73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4" y="34"/>
                        <a:pt x="75" y="33"/>
                        <a:pt x="76" y="33"/>
                      </a:cubicBezTo>
                      <a:cubicBezTo>
                        <a:pt x="77" y="33"/>
                        <a:pt x="78" y="33"/>
                        <a:pt x="80" y="30"/>
                      </a:cubicBezTo>
                      <a:cubicBezTo>
                        <a:pt x="83" y="27"/>
                        <a:pt x="86" y="26"/>
                        <a:pt x="90" y="27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96" y="27"/>
                        <a:pt x="97" y="25"/>
                        <a:pt x="99" y="23"/>
                      </a:cubicBezTo>
                      <a:cubicBezTo>
                        <a:pt x="100" y="20"/>
                        <a:pt x="102" y="19"/>
                        <a:pt x="105" y="19"/>
                      </a:cubicBezTo>
                      <a:cubicBezTo>
                        <a:pt x="106" y="18"/>
                        <a:pt x="107" y="18"/>
                        <a:pt x="108" y="17"/>
                      </a:cubicBezTo>
                      <a:cubicBezTo>
                        <a:pt x="108" y="17"/>
                        <a:pt x="109" y="17"/>
                        <a:pt x="109" y="16"/>
                      </a:cubicBezTo>
                      <a:cubicBezTo>
                        <a:pt x="109" y="16"/>
                        <a:pt x="110" y="16"/>
                        <a:pt x="110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1" y="15"/>
                        <a:pt x="112" y="15"/>
                        <a:pt x="112" y="15"/>
                      </a:cubicBezTo>
                      <a:cubicBezTo>
                        <a:pt x="112" y="15"/>
                        <a:pt x="112" y="14"/>
                        <a:pt x="113" y="14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3" y="14"/>
                        <a:pt x="114" y="14"/>
                        <a:pt x="114" y="14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cubicBezTo>
                        <a:pt x="116" y="13"/>
                        <a:pt x="117" y="12"/>
                        <a:pt x="118" y="12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0" name="Freeform 1122">
                  <a:extLst>
                    <a:ext uri="{FF2B5EF4-FFF2-40B4-BE49-F238E27FC236}">
                      <a16:creationId xmlns:a16="http://schemas.microsoft.com/office/drawing/2014/main" id="{08EC9BAF-3AB1-41F2-8831-215BA0F50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3" y="1917"/>
                  <a:ext cx="21" cy="19"/>
                </a:xfrm>
                <a:custGeom>
                  <a:avLst/>
                  <a:gdLst>
                    <a:gd name="T0" fmla="*/ 1 w 22"/>
                    <a:gd name="T1" fmla="*/ 6 h 20"/>
                    <a:gd name="T2" fmla="*/ 1 w 22"/>
                    <a:gd name="T3" fmla="*/ 6 h 20"/>
                    <a:gd name="T4" fmla="*/ 1 w 22"/>
                    <a:gd name="T5" fmla="*/ 8 h 20"/>
                    <a:gd name="T6" fmla="*/ 1 w 22"/>
                    <a:gd name="T7" fmla="*/ 8 h 20"/>
                    <a:gd name="T8" fmla="*/ 5 w 22"/>
                    <a:gd name="T9" fmla="*/ 13 h 20"/>
                    <a:gd name="T10" fmla="*/ 7 w 22"/>
                    <a:gd name="T11" fmla="*/ 14 h 20"/>
                    <a:gd name="T12" fmla="*/ 8 w 22"/>
                    <a:gd name="T13" fmla="*/ 15 h 20"/>
                    <a:gd name="T14" fmla="*/ 9 w 22"/>
                    <a:gd name="T15" fmla="*/ 15 h 20"/>
                    <a:gd name="T16" fmla="*/ 9 w 22"/>
                    <a:gd name="T17" fmla="*/ 17 h 20"/>
                    <a:gd name="T18" fmla="*/ 9 w 22"/>
                    <a:gd name="T19" fmla="*/ 17 h 20"/>
                    <a:gd name="T20" fmla="*/ 10 w 22"/>
                    <a:gd name="T21" fmla="*/ 18 h 20"/>
                    <a:gd name="T22" fmla="*/ 10 w 22"/>
                    <a:gd name="T23" fmla="*/ 19 h 20"/>
                    <a:gd name="T24" fmla="*/ 10 w 22"/>
                    <a:gd name="T25" fmla="*/ 20 h 20"/>
                    <a:gd name="T26" fmla="*/ 10 w 22"/>
                    <a:gd name="T27" fmla="*/ 20 h 20"/>
                    <a:gd name="T28" fmla="*/ 10 w 22"/>
                    <a:gd name="T29" fmla="*/ 20 h 20"/>
                    <a:gd name="T30" fmla="*/ 11 w 22"/>
                    <a:gd name="T31" fmla="*/ 20 h 20"/>
                    <a:gd name="T32" fmla="*/ 11 w 22"/>
                    <a:gd name="T33" fmla="*/ 20 h 20"/>
                    <a:gd name="T34" fmla="*/ 12 w 22"/>
                    <a:gd name="T35" fmla="*/ 20 h 20"/>
                    <a:gd name="T36" fmla="*/ 22 w 22"/>
                    <a:gd name="T37" fmla="*/ 8 h 20"/>
                    <a:gd name="T38" fmla="*/ 10 w 22"/>
                    <a:gd name="T39" fmla="*/ 0 h 20"/>
                    <a:gd name="T40" fmla="*/ 10 w 22"/>
                    <a:gd name="T41" fmla="*/ 0 h 20"/>
                    <a:gd name="T42" fmla="*/ 9 w 22"/>
                    <a:gd name="T43" fmla="*/ 0 h 20"/>
                    <a:gd name="T44" fmla="*/ 8 w 22"/>
                    <a:gd name="T45" fmla="*/ 0 h 20"/>
                    <a:gd name="T46" fmla="*/ 7 w 22"/>
                    <a:gd name="T47" fmla="*/ 0 h 20"/>
                    <a:gd name="T48" fmla="*/ 7 w 22"/>
                    <a:gd name="T49" fmla="*/ 0 h 20"/>
                    <a:gd name="T50" fmla="*/ 6 w 22"/>
                    <a:gd name="T51" fmla="*/ 1 h 20"/>
                    <a:gd name="T52" fmla="*/ 5 w 22"/>
                    <a:gd name="T53" fmla="*/ 1 h 20"/>
                    <a:gd name="T54" fmla="*/ 4 w 22"/>
                    <a:gd name="T55" fmla="*/ 2 h 20"/>
                    <a:gd name="T56" fmla="*/ 3 w 22"/>
                    <a:gd name="T57" fmla="*/ 2 h 20"/>
                    <a:gd name="T58" fmla="*/ 3 w 22"/>
                    <a:gd name="T59" fmla="*/ 2 h 20"/>
                    <a:gd name="T60" fmla="*/ 2 w 22"/>
                    <a:gd name="T61" fmla="*/ 3 h 20"/>
                    <a:gd name="T62" fmla="*/ 1 w 22"/>
                    <a:gd name="T63" fmla="*/ 3 h 20"/>
                    <a:gd name="T64" fmla="*/ 1 w 22"/>
                    <a:gd name="T65" fmla="*/ 4 h 20"/>
                    <a:gd name="T66" fmla="*/ 0 w 22"/>
                    <a:gd name="T67" fmla="*/ 4 h 20"/>
                    <a:gd name="T68" fmla="*/ 0 w 22"/>
                    <a:gd name="T69" fmla="*/ 5 h 20"/>
                    <a:gd name="T70" fmla="*/ 0 w 22"/>
                    <a:gd name="T71" fmla="*/ 5 h 20"/>
                    <a:gd name="T72" fmla="*/ 0 w 22"/>
                    <a:gd name="T73" fmla="*/ 5 h 20"/>
                    <a:gd name="T74" fmla="*/ 1 w 22"/>
                    <a:gd name="T75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" h="20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9"/>
                        <a:pt x="3" y="11"/>
                        <a:pt x="5" y="13"/>
                      </a:cubicBezTo>
                      <a:cubicBezTo>
                        <a:pt x="6" y="13"/>
                        <a:pt x="6" y="14"/>
                        <a:pt x="7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6"/>
                        <a:pt x="9" y="16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9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2" y="20"/>
                        <a:pt x="12" y="20"/>
                      </a:cubicBezTo>
                      <a:cubicBezTo>
                        <a:pt x="14" y="19"/>
                        <a:pt x="21" y="11"/>
                        <a:pt x="22" y="8"/>
                      </a:cubicBezTo>
                      <a:cubicBezTo>
                        <a:pt x="21" y="6"/>
                        <a:pt x="14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 1123">
                  <a:extLst>
                    <a:ext uri="{FF2B5EF4-FFF2-40B4-BE49-F238E27FC236}">
                      <a16:creationId xmlns:a16="http://schemas.microsoft.com/office/drawing/2014/main" id="{886B1EAC-189E-479E-B314-1171DA600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" y="1827"/>
                  <a:ext cx="66" cy="65"/>
                </a:xfrm>
                <a:custGeom>
                  <a:avLst/>
                  <a:gdLst>
                    <a:gd name="T0" fmla="*/ 11 w 69"/>
                    <a:gd name="T1" fmla="*/ 46 h 68"/>
                    <a:gd name="T2" fmla="*/ 7 w 69"/>
                    <a:gd name="T3" fmla="*/ 58 h 68"/>
                    <a:gd name="T4" fmla="*/ 4 w 69"/>
                    <a:gd name="T5" fmla="*/ 60 h 68"/>
                    <a:gd name="T6" fmla="*/ 4 w 69"/>
                    <a:gd name="T7" fmla="*/ 61 h 68"/>
                    <a:gd name="T8" fmla="*/ 5 w 69"/>
                    <a:gd name="T9" fmla="*/ 62 h 68"/>
                    <a:gd name="T10" fmla="*/ 7 w 69"/>
                    <a:gd name="T11" fmla="*/ 66 h 68"/>
                    <a:gd name="T12" fmla="*/ 9 w 69"/>
                    <a:gd name="T13" fmla="*/ 68 h 68"/>
                    <a:gd name="T14" fmla="*/ 9 w 69"/>
                    <a:gd name="T15" fmla="*/ 68 h 68"/>
                    <a:gd name="T16" fmla="*/ 14 w 69"/>
                    <a:gd name="T17" fmla="*/ 65 h 68"/>
                    <a:gd name="T18" fmla="*/ 16 w 69"/>
                    <a:gd name="T19" fmla="*/ 65 h 68"/>
                    <a:gd name="T20" fmla="*/ 22 w 69"/>
                    <a:gd name="T21" fmla="*/ 66 h 68"/>
                    <a:gd name="T22" fmla="*/ 22 w 69"/>
                    <a:gd name="T23" fmla="*/ 66 h 68"/>
                    <a:gd name="T24" fmla="*/ 25 w 69"/>
                    <a:gd name="T25" fmla="*/ 64 h 68"/>
                    <a:gd name="T26" fmla="*/ 27 w 69"/>
                    <a:gd name="T27" fmla="*/ 62 h 68"/>
                    <a:gd name="T28" fmla="*/ 39 w 69"/>
                    <a:gd name="T29" fmla="*/ 59 h 68"/>
                    <a:gd name="T30" fmla="*/ 40 w 69"/>
                    <a:gd name="T31" fmla="*/ 59 h 68"/>
                    <a:gd name="T32" fmla="*/ 41 w 69"/>
                    <a:gd name="T33" fmla="*/ 59 h 68"/>
                    <a:gd name="T34" fmla="*/ 41 w 69"/>
                    <a:gd name="T35" fmla="*/ 59 h 68"/>
                    <a:gd name="T36" fmla="*/ 42 w 69"/>
                    <a:gd name="T37" fmla="*/ 59 h 68"/>
                    <a:gd name="T38" fmla="*/ 34 w 69"/>
                    <a:gd name="T39" fmla="*/ 51 h 68"/>
                    <a:gd name="T40" fmla="*/ 31 w 69"/>
                    <a:gd name="T41" fmla="*/ 45 h 68"/>
                    <a:gd name="T42" fmla="*/ 37 w 69"/>
                    <a:gd name="T43" fmla="*/ 38 h 68"/>
                    <a:gd name="T44" fmla="*/ 51 w 69"/>
                    <a:gd name="T45" fmla="*/ 29 h 68"/>
                    <a:gd name="T46" fmla="*/ 57 w 69"/>
                    <a:gd name="T47" fmla="*/ 26 h 68"/>
                    <a:gd name="T48" fmla="*/ 58 w 69"/>
                    <a:gd name="T49" fmla="*/ 21 h 68"/>
                    <a:gd name="T50" fmla="*/ 60 w 69"/>
                    <a:gd name="T51" fmla="*/ 13 h 68"/>
                    <a:gd name="T52" fmla="*/ 69 w 69"/>
                    <a:gd name="T53" fmla="*/ 4 h 68"/>
                    <a:gd name="T54" fmla="*/ 69 w 69"/>
                    <a:gd name="T55" fmla="*/ 3 h 68"/>
                    <a:gd name="T56" fmla="*/ 64 w 69"/>
                    <a:gd name="T57" fmla="*/ 1 h 68"/>
                    <a:gd name="T58" fmla="*/ 62 w 69"/>
                    <a:gd name="T59" fmla="*/ 0 h 68"/>
                    <a:gd name="T60" fmla="*/ 60 w 69"/>
                    <a:gd name="T61" fmla="*/ 3 h 68"/>
                    <a:gd name="T62" fmla="*/ 55 w 69"/>
                    <a:gd name="T63" fmla="*/ 8 h 68"/>
                    <a:gd name="T64" fmla="*/ 53 w 69"/>
                    <a:gd name="T65" fmla="*/ 10 h 68"/>
                    <a:gd name="T66" fmla="*/ 47 w 69"/>
                    <a:gd name="T67" fmla="*/ 14 h 68"/>
                    <a:gd name="T68" fmla="*/ 47 w 69"/>
                    <a:gd name="T69" fmla="*/ 14 h 68"/>
                    <a:gd name="T70" fmla="*/ 44 w 69"/>
                    <a:gd name="T71" fmla="*/ 15 h 68"/>
                    <a:gd name="T72" fmla="*/ 44 w 69"/>
                    <a:gd name="T73" fmla="*/ 16 h 68"/>
                    <a:gd name="T74" fmla="*/ 45 w 69"/>
                    <a:gd name="T75" fmla="*/ 19 h 68"/>
                    <a:gd name="T76" fmla="*/ 41 w 69"/>
                    <a:gd name="T77" fmla="*/ 21 h 68"/>
                    <a:gd name="T78" fmla="*/ 38 w 69"/>
                    <a:gd name="T79" fmla="*/ 21 h 68"/>
                    <a:gd name="T80" fmla="*/ 35 w 69"/>
                    <a:gd name="T81" fmla="*/ 21 h 68"/>
                    <a:gd name="T82" fmla="*/ 30 w 69"/>
                    <a:gd name="T83" fmla="*/ 19 h 68"/>
                    <a:gd name="T84" fmla="*/ 28 w 69"/>
                    <a:gd name="T85" fmla="*/ 18 h 68"/>
                    <a:gd name="T86" fmla="*/ 24 w 69"/>
                    <a:gd name="T87" fmla="*/ 22 h 68"/>
                    <a:gd name="T88" fmla="*/ 23 w 69"/>
                    <a:gd name="T89" fmla="*/ 25 h 68"/>
                    <a:gd name="T90" fmla="*/ 4 w 69"/>
                    <a:gd name="T91" fmla="*/ 36 h 68"/>
                    <a:gd name="T92" fmla="*/ 1 w 69"/>
                    <a:gd name="T93" fmla="*/ 37 h 68"/>
                    <a:gd name="T94" fmla="*/ 1 w 69"/>
                    <a:gd name="T95" fmla="*/ 37 h 68"/>
                    <a:gd name="T96" fmla="*/ 1 w 69"/>
                    <a:gd name="T97" fmla="*/ 37 h 68"/>
                    <a:gd name="T98" fmla="*/ 0 w 69"/>
                    <a:gd name="T99" fmla="*/ 38 h 68"/>
                    <a:gd name="T100" fmla="*/ 0 w 69"/>
                    <a:gd name="T101" fmla="*/ 38 h 68"/>
                    <a:gd name="T102" fmla="*/ 0 w 69"/>
                    <a:gd name="T103" fmla="*/ 38 h 68"/>
                    <a:gd name="T104" fmla="*/ 0 w 69"/>
                    <a:gd name="T105" fmla="*/ 38 h 68"/>
                    <a:gd name="T106" fmla="*/ 0 w 69"/>
                    <a:gd name="T107" fmla="*/ 39 h 68"/>
                    <a:gd name="T108" fmla="*/ 0 w 69"/>
                    <a:gd name="T109" fmla="*/ 39 h 68"/>
                    <a:gd name="T110" fmla="*/ 11 w 69"/>
                    <a:gd name="T111" fmla="*/ 4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9" h="68">
                      <a:moveTo>
                        <a:pt x="11" y="46"/>
                      </a:moveTo>
                      <a:cubicBezTo>
                        <a:pt x="15" y="50"/>
                        <a:pt x="10" y="54"/>
                        <a:pt x="7" y="58"/>
                      </a:cubicBezTo>
                      <a:cubicBezTo>
                        <a:pt x="6" y="58"/>
                        <a:pt x="5" y="59"/>
                        <a:pt x="4" y="60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5" y="62"/>
                      </a:cubicBezTo>
                      <a:cubicBezTo>
                        <a:pt x="5" y="62"/>
                        <a:pt x="7" y="64"/>
                        <a:pt x="7" y="66"/>
                      </a:cubicBezTo>
                      <a:cubicBezTo>
                        <a:pt x="7" y="67"/>
                        <a:pt x="8" y="68"/>
                        <a:pt x="9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10" y="65"/>
                        <a:pt x="12" y="65"/>
                        <a:pt x="14" y="65"/>
                      </a:cubicBezTo>
                      <a:cubicBezTo>
                        <a:pt x="15" y="65"/>
                        <a:pt x="16" y="65"/>
                        <a:pt x="16" y="65"/>
                      </a:cubicBezTo>
                      <a:cubicBezTo>
                        <a:pt x="18" y="65"/>
                        <a:pt x="21" y="65"/>
                        <a:pt x="22" y="66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3" y="65"/>
                        <a:pt x="24" y="64"/>
                        <a:pt x="25" y="64"/>
                      </a:cubicBezTo>
                      <a:cubicBezTo>
                        <a:pt x="26" y="63"/>
                        <a:pt x="27" y="62"/>
                        <a:pt x="27" y="62"/>
                      </a:cubicBezTo>
                      <a:cubicBezTo>
                        <a:pt x="29" y="60"/>
                        <a:pt x="33" y="59"/>
                        <a:pt x="39" y="59"/>
                      </a:cubicBezTo>
                      <a:cubicBezTo>
                        <a:pt x="39" y="59"/>
                        <a:pt x="40" y="59"/>
                        <a:pt x="40" y="59"/>
                      </a:cubicBezTo>
                      <a:cubicBezTo>
                        <a:pt x="40" y="59"/>
                        <a:pt x="40" y="59"/>
                        <a:pt x="41" y="59"/>
                      </a:cubicBezTo>
                      <a:cubicBezTo>
                        <a:pt x="41" y="59"/>
                        <a:pt x="41" y="59"/>
                        <a:pt x="41" y="59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38" y="55"/>
                        <a:pt x="35" y="52"/>
                        <a:pt x="34" y="51"/>
                      </a:cubicBezTo>
                      <a:cubicBezTo>
                        <a:pt x="32" y="50"/>
                        <a:pt x="30" y="48"/>
                        <a:pt x="31" y="45"/>
                      </a:cubicBezTo>
                      <a:cubicBezTo>
                        <a:pt x="31" y="41"/>
                        <a:pt x="34" y="38"/>
                        <a:pt x="37" y="38"/>
                      </a:cubicBezTo>
                      <a:cubicBezTo>
                        <a:pt x="40" y="37"/>
                        <a:pt x="47" y="32"/>
                        <a:pt x="51" y="29"/>
                      </a:cubicBezTo>
                      <a:cubicBezTo>
                        <a:pt x="54" y="28"/>
                        <a:pt x="55" y="26"/>
                        <a:pt x="57" y="26"/>
                      </a:cubicBezTo>
                      <a:cubicBezTo>
                        <a:pt x="57" y="25"/>
                        <a:pt x="58" y="24"/>
                        <a:pt x="58" y="21"/>
                      </a:cubicBezTo>
                      <a:cubicBezTo>
                        <a:pt x="58" y="19"/>
                        <a:pt x="58" y="16"/>
                        <a:pt x="60" y="13"/>
                      </a:cubicBezTo>
                      <a:cubicBezTo>
                        <a:pt x="61" y="11"/>
                        <a:pt x="65" y="7"/>
                        <a:pt x="69" y="4"/>
                      </a:cubicBezTo>
                      <a:cubicBezTo>
                        <a:pt x="69" y="4"/>
                        <a:pt x="69" y="3"/>
                        <a:pt x="69" y="3"/>
                      </a:cubicBezTo>
                      <a:cubicBezTo>
                        <a:pt x="67" y="3"/>
                        <a:pt x="65" y="2"/>
                        <a:pt x="64" y="1"/>
                      </a:cubicBezTo>
                      <a:cubicBezTo>
                        <a:pt x="63" y="0"/>
                        <a:pt x="62" y="0"/>
                        <a:pt x="62" y="0"/>
                      </a:cubicBezTo>
                      <a:cubicBezTo>
                        <a:pt x="61" y="0"/>
                        <a:pt x="61" y="2"/>
                        <a:pt x="60" y="3"/>
                      </a:cubicBezTo>
                      <a:cubicBezTo>
                        <a:pt x="59" y="5"/>
                        <a:pt x="58" y="8"/>
                        <a:pt x="55" y="8"/>
                      </a:cubicBezTo>
                      <a:cubicBezTo>
                        <a:pt x="55" y="8"/>
                        <a:pt x="54" y="9"/>
                        <a:pt x="53" y="10"/>
                      </a:cubicBezTo>
                      <a:cubicBezTo>
                        <a:pt x="52" y="11"/>
                        <a:pt x="51" y="14"/>
                        <a:pt x="47" y="14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6" y="14"/>
                        <a:pt x="45" y="15"/>
                        <a:pt x="44" y="15"/>
                      </a:cubicBezTo>
                      <a:cubicBezTo>
                        <a:pt x="44" y="15"/>
                        <a:pt x="44" y="15"/>
                        <a:pt x="44" y="16"/>
                      </a:cubicBezTo>
                      <a:cubicBezTo>
                        <a:pt x="45" y="16"/>
                        <a:pt x="46" y="18"/>
                        <a:pt x="45" y="19"/>
                      </a:cubicBezTo>
                      <a:cubicBezTo>
                        <a:pt x="44" y="21"/>
                        <a:pt x="42" y="21"/>
                        <a:pt x="41" y="21"/>
                      </a:cubicBezTo>
                      <a:cubicBezTo>
                        <a:pt x="40" y="21"/>
                        <a:pt x="39" y="21"/>
                        <a:pt x="38" y="21"/>
                      </a:cubicBezTo>
                      <a:cubicBezTo>
                        <a:pt x="37" y="21"/>
                        <a:pt x="36" y="21"/>
                        <a:pt x="35" y="21"/>
                      </a:cubicBezTo>
                      <a:cubicBezTo>
                        <a:pt x="32" y="21"/>
                        <a:pt x="31" y="20"/>
                        <a:pt x="30" y="19"/>
                      </a:cubicBezTo>
                      <a:cubicBezTo>
                        <a:pt x="29" y="18"/>
                        <a:pt x="29" y="18"/>
                        <a:pt x="28" y="18"/>
                      </a:cubicBezTo>
                      <a:cubicBezTo>
                        <a:pt x="27" y="18"/>
                        <a:pt x="25" y="21"/>
                        <a:pt x="24" y="22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1" y="28"/>
                        <a:pt x="13" y="32"/>
                        <a:pt x="4" y="36"/>
                      </a:cubicBezTo>
                      <a:cubicBezTo>
                        <a:pt x="3" y="36"/>
                        <a:pt x="2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0" y="37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9" y="43"/>
                        <a:pt x="1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Freeform 1124">
                  <a:extLst>
                    <a:ext uri="{FF2B5EF4-FFF2-40B4-BE49-F238E27FC236}">
                      <a16:creationId xmlns:a16="http://schemas.microsoft.com/office/drawing/2014/main" id="{3C3F3365-227D-464E-9AFE-35D76D8BA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2007"/>
                  <a:ext cx="85" cy="194"/>
                </a:xfrm>
                <a:custGeom>
                  <a:avLst/>
                  <a:gdLst>
                    <a:gd name="T0" fmla="*/ 84 w 89"/>
                    <a:gd name="T1" fmla="*/ 92 h 204"/>
                    <a:gd name="T2" fmla="*/ 86 w 89"/>
                    <a:gd name="T3" fmla="*/ 90 h 204"/>
                    <a:gd name="T4" fmla="*/ 87 w 89"/>
                    <a:gd name="T5" fmla="*/ 89 h 204"/>
                    <a:gd name="T6" fmla="*/ 88 w 89"/>
                    <a:gd name="T7" fmla="*/ 86 h 204"/>
                    <a:gd name="T8" fmla="*/ 89 w 89"/>
                    <a:gd name="T9" fmla="*/ 84 h 204"/>
                    <a:gd name="T10" fmla="*/ 85 w 89"/>
                    <a:gd name="T11" fmla="*/ 85 h 204"/>
                    <a:gd name="T12" fmla="*/ 83 w 89"/>
                    <a:gd name="T13" fmla="*/ 84 h 204"/>
                    <a:gd name="T14" fmla="*/ 76 w 89"/>
                    <a:gd name="T15" fmla="*/ 77 h 204"/>
                    <a:gd name="T16" fmla="*/ 74 w 89"/>
                    <a:gd name="T17" fmla="*/ 67 h 204"/>
                    <a:gd name="T18" fmla="*/ 67 w 89"/>
                    <a:gd name="T19" fmla="*/ 61 h 204"/>
                    <a:gd name="T20" fmla="*/ 59 w 89"/>
                    <a:gd name="T21" fmla="*/ 53 h 204"/>
                    <a:gd name="T22" fmla="*/ 54 w 89"/>
                    <a:gd name="T23" fmla="*/ 47 h 204"/>
                    <a:gd name="T24" fmla="*/ 66 w 89"/>
                    <a:gd name="T25" fmla="*/ 14 h 204"/>
                    <a:gd name="T26" fmla="*/ 56 w 89"/>
                    <a:gd name="T27" fmla="*/ 0 h 204"/>
                    <a:gd name="T28" fmla="*/ 54 w 89"/>
                    <a:gd name="T29" fmla="*/ 1 h 204"/>
                    <a:gd name="T30" fmla="*/ 53 w 89"/>
                    <a:gd name="T31" fmla="*/ 3 h 204"/>
                    <a:gd name="T32" fmla="*/ 51 w 89"/>
                    <a:gd name="T33" fmla="*/ 6 h 204"/>
                    <a:gd name="T34" fmla="*/ 52 w 89"/>
                    <a:gd name="T35" fmla="*/ 12 h 204"/>
                    <a:gd name="T36" fmla="*/ 43 w 89"/>
                    <a:gd name="T37" fmla="*/ 14 h 204"/>
                    <a:gd name="T38" fmla="*/ 30 w 89"/>
                    <a:gd name="T39" fmla="*/ 26 h 204"/>
                    <a:gd name="T40" fmla="*/ 24 w 89"/>
                    <a:gd name="T41" fmla="*/ 49 h 204"/>
                    <a:gd name="T42" fmla="*/ 20 w 89"/>
                    <a:gd name="T43" fmla="*/ 56 h 204"/>
                    <a:gd name="T44" fmla="*/ 13 w 89"/>
                    <a:gd name="T45" fmla="*/ 57 h 204"/>
                    <a:gd name="T46" fmla="*/ 11 w 89"/>
                    <a:gd name="T47" fmla="*/ 72 h 204"/>
                    <a:gd name="T48" fmla="*/ 10 w 89"/>
                    <a:gd name="T49" fmla="*/ 74 h 204"/>
                    <a:gd name="T50" fmla="*/ 10 w 89"/>
                    <a:gd name="T51" fmla="*/ 76 h 204"/>
                    <a:gd name="T52" fmla="*/ 9 w 89"/>
                    <a:gd name="T53" fmla="*/ 77 h 204"/>
                    <a:gd name="T54" fmla="*/ 8 w 89"/>
                    <a:gd name="T55" fmla="*/ 78 h 204"/>
                    <a:gd name="T56" fmla="*/ 7 w 89"/>
                    <a:gd name="T57" fmla="*/ 78 h 204"/>
                    <a:gd name="T58" fmla="*/ 4 w 89"/>
                    <a:gd name="T59" fmla="*/ 85 h 204"/>
                    <a:gd name="T60" fmla="*/ 4 w 89"/>
                    <a:gd name="T61" fmla="*/ 86 h 204"/>
                    <a:gd name="T62" fmla="*/ 3 w 89"/>
                    <a:gd name="T63" fmla="*/ 87 h 204"/>
                    <a:gd name="T64" fmla="*/ 1 w 89"/>
                    <a:gd name="T65" fmla="*/ 88 h 204"/>
                    <a:gd name="T66" fmla="*/ 9 w 89"/>
                    <a:gd name="T67" fmla="*/ 97 h 204"/>
                    <a:gd name="T68" fmla="*/ 21 w 89"/>
                    <a:gd name="T69" fmla="*/ 142 h 204"/>
                    <a:gd name="T70" fmla="*/ 34 w 89"/>
                    <a:gd name="T71" fmla="*/ 144 h 204"/>
                    <a:gd name="T72" fmla="*/ 46 w 89"/>
                    <a:gd name="T73" fmla="*/ 130 h 204"/>
                    <a:gd name="T74" fmla="*/ 57 w 89"/>
                    <a:gd name="T75" fmla="*/ 150 h 204"/>
                    <a:gd name="T76" fmla="*/ 67 w 89"/>
                    <a:gd name="T77" fmla="*/ 193 h 204"/>
                    <a:gd name="T78" fmla="*/ 71 w 89"/>
                    <a:gd name="T79" fmla="*/ 198 h 204"/>
                    <a:gd name="T80" fmla="*/ 73 w 89"/>
                    <a:gd name="T81" fmla="*/ 194 h 204"/>
                    <a:gd name="T82" fmla="*/ 70 w 89"/>
                    <a:gd name="T83" fmla="*/ 182 h 204"/>
                    <a:gd name="T84" fmla="*/ 62 w 89"/>
                    <a:gd name="T85" fmla="*/ 155 h 204"/>
                    <a:gd name="T86" fmla="*/ 64 w 89"/>
                    <a:gd name="T87" fmla="*/ 146 h 204"/>
                    <a:gd name="T88" fmla="*/ 65 w 89"/>
                    <a:gd name="T89" fmla="*/ 145 h 204"/>
                    <a:gd name="T90" fmla="*/ 53 w 89"/>
                    <a:gd name="T91" fmla="*/ 125 h 204"/>
                    <a:gd name="T92" fmla="*/ 64 w 89"/>
                    <a:gd name="T93" fmla="*/ 102 h 204"/>
                    <a:gd name="T94" fmla="*/ 77 w 89"/>
                    <a:gd name="T95" fmla="*/ 96 h 204"/>
                    <a:gd name="T96" fmla="*/ 81 w 89"/>
                    <a:gd name="T97" fmla="*/ 9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9" h="204">
                      <a:moveTo>
                        <a:pt x="81" y="93"/>
                      </a:moveTo>
                      <a:cubicBezTo>
                        <a:pt x="83" y="92"/>
                        <a:pt x="83" y="92"/>
                        <a:pt x="83" y="92"/>
                      </a:cubicBezTo>
                      <a:cubicBezTo>
                        <a:pt x="83" y="92"/>
                        <a:pt x="84" y="92"/>
                        <a:pt x="84" y="92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1"/>
                        <a:pt x="86" y="91"/>
                        <a:pt x="86" y="90"/>
                      </a:cubicBezTo>
                      <a:cubicBezTo>
                        <a:pt x="86" y="90"/>
                        <a:pt x="86" y="90"/>
                        <a:pt x="86" y="90"/>
                      </a:cubicBezTo>
                      <a:cubicBezTo>
                        <a:pt x="86" y="90"/>
                        <a:pt x="86" y="90"/>
                        <a:pt x="86" y="89"/>
                      </a:cubicBezTo>
                      <a:cubicBezTo>
                        <a:pt x="86" y="89"/>
                        <a:pt x="87" y="89"/>
                        <a:pt x="87" y="89"/>
                      </a:cubicBezTo>
                      <a:cubicBezTo>
                        <a:pt x="87" y="88"/>
                        <a:pt x="87" y="88"/>
                        <a:pt x="87" y="88"/>
                      </a:cubicBezTo>
                      <a:cubicBezTo>
                        <a:pt x="87" y="87"/>
                        <a:pt x="87" y="87"/>
                        <a:pt x="87" y="87"/>
                      </a:cubicBezTo>
                      <a:cubicBezTo>
                        <a:pt x="87" y="87"/>
                        <a:pt x="88" y="86"/>
                        <a:pt x="88" y="86"/>
                      </a:cubicBezTo>
                      <a:cubicBezTo>
                        <a:pt x="88" y="86"/>
                        <a:pt x="88" y="86"/>
                        <a:pt x="88" y="85"/>
                      </a:cubicBezTo>
                      <a:cubicBezTo>
                        <a:pt x="88" y="85"/>
                        <a:pt x="89" y="85"/>
                        <a:pt x="89" y="85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89" y="84"/>
                        <a:pt x="88" y="84"/>
                        <a:pt x="88" y="85"/>
                      </a:cubicBezTo>
                      <a:cubicBezTo>
                        <a:pt x="88" y="85"/>
                        <a:pt x="87" y="85"/>
                        <a:pt x="87" y="85"/>
                      </a:cubicBezTo>
                      <a:cubicBezTo>
                        <a:pt x="87" y="85"/>
                        <a:pt x="86" y="85"/>
                        <a:pt x="85" y="85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84" y="85"/>
                        <a:pt x="84" y="84"/>
                        <a:pt x="83" y="84"/>
                      </a:cubicBezTo>
                      <a:cubicBezTo>
                        <a:pt x="83" y="84"/>
                        <a:pt x="83" y="84"/>
                        <a:pt x="83" y="84"/>
                      </a:cubicBezTo>
                      <a:cubicBezTo>
                        <a:pt x="82" y="84"/>
                        <a:pt x="82" y="83"/>
                        <a:pt x="81" y="83"/>
                      </a:cubicBezTo>
                      <a:cubicBezTo>
                        <a:pt x="80" y="82"/>
                        <a:pt x="80" y="80"/>
                        <a:pt x="80" y="78"/>
                      </a:cubicBezTo>
                      <a:cubicBezTo>
                        <a:pt x="80" y="77"/>
                        <a:pt x="77" y="77"/>
                        <a:pt x="76" y="77"/>
                      </a:cubicBezTo>
                      <a:cubicBezTo>
                        <a:pt x="75" y="77"/>
                        <a:pt x="74" y="77"/>
                        <a:pt x="73" y="76"/>
                      </a:cubicBezTo>
                      <a:cubicBezTo>
                        <a:pt x="72" y="74"/>
                        <a:pt x="73" y="71"/>
                        <a:pt x="74" y="68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4" y="67"/>
                        <a:pt x="74" y="66"/>
                        <a:pt x="74" y="66"/>
                      </a:cubicBezTo>
                      <a:cubicBezTo>
                        <a:pt x="74" y="65"/>
                        <a:pt x="73" y="65"/>
                        <a:pt x="72" y="65"/>
                      </a:cubicBezTo>
                      <a:cubicBezTo>
                        <a:pt x="70" y="65"/>
                        <a:pt x="68" y="64"/>
                        <a:pt x="67" y="61"/>
                      </a:cubicBezTo>
                      <a:cubicBezTo>
                        <a:pt x="66" y="59"/>
                        <a:pt x="65" y="56"/>
                        <a:pt x="66" y="54"/>
                      </a:cubicBezTo>
                      <a:cubicBezTo>
                        <a:pt x="65" y="53"/>
                        <a:pt x="64" y="53"/>
                        <a:pt x="62" y="53"/>
                      </a:cubicBezTo>
                      <a:cubicBezTo>
                        <a:pt x="61" y="53"/>
                        <a:pt x="59" y="53"/>
                        <a:pt x="59" y="53"/>
                      </a:cubicBezTo>
                      <a:cubicBezTo>
                        <a:pt x="57" y="54"/>
                        <a:pt x="56" y="54"/>
                        <a:pt x="55" y="53"/>
                      </a:cubicBezTo>
                      <a:cubicBezTo>
                        <a:pt x="54" y="52"/>
                        <a:pt x="54" y="51"/>
                        <a:pt x="54" y="49"/>
                      </a:cubicBezTo>
                      <a:cubicBezTo>
                        <a:pt x="54" y="48"/>
                        <a:pt x="54" y="47"/>
                        <a:pt x="54" y="47"/>
                      </a:cubicBezTo>
                      <a:cubicBezTo>
                        <a:pt x="52" y="42"/>
                        <a:pt x="61" y="32"/>
                        <a:pt x="64" y="29"/>
                      </a:cubicBezTo>
                      <a:cubicBezTo>
                        <a:pt x="67" y="26"/>
                        <a:pt x="66" y="22"/>
                        <a:pt x="66" y="18"/>
                      </a:cubicBezTo>
                      <a:cubicBezTo>
                        <a:pt x="66" y="17"/>
                        <a:pt x="66" y="15"/>
                        <a:pt x="66" y="14"/>
                      </a:cubicBezTo>
                      <a:cubicBezTo>
                        <a:pt x="66" y="10"/>
                        <a:pt x="65" y="10"/>
                        <a:pt x="63" y="10"/>
                      </a:cubicBezTo>
                      <a:cubicBezTo>
                        <a:pt x="59" y="10"/>
                        <a:pt x="59" y="5"/>
                        <a:pt x="59" y="2"/>
                      </a:cubicBezTo>
                      <a:cubicBezTo>
                        <a:pt x="59" y="1"/>
                        <a:pt x="57" y="0"/>
                        <a:pt x="56" y="0"/>
                      </a:cubicBezTo>
                      <a:cubicBezTo>
                        <a:pt x="55" y="0"/>
                        <a:pt x="55" y="0"/>
                        <a:pt x="55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3" y="1"/>
                      </a:cubicBezTo>
                      <a:cubicBezTo>
                        <a:pt x="53" y="2"/>
                        <a:pt x="53" y="2"/>
                        <a:pt x="53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3"/>
                        <a:pt x="53" y="4"/>
                        <a:pt x="52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5"/>
                        <a:pt x="52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7"/>
                        <a:pt x="50" y="7"/>
                        <a:pt x="50" y="7"/>
                      </a:cubicBezTo>
                      <a:cubicBezTo>
                        <a:pt x="50" y="7"/>
                        <a:pt x="50" y="9"/>
                        <a:pt x="52" y="12"/>
                      </a:cubicBezTo>
                      <a:cubicBezTo>
                        <a:pt x="53" y="13"/>
                        <a:pt x="53" y="15"/>
                        <a:pt x="52" y="16"/>
                      </a:cubicBezTo>
                      <a:cubicBezTo>
                        <a:pt x="52" y="16"/>
                        <a:pt x="51" y="17"/>
                        <a:pt x="49" y="17"/>
                      </a:cubicBezTo>
                      <a:cubicBezTo>
                        <a:pt x="48" y="17"/>
                        <a:pt x="45" y="16"/>
                        <a:pt x="43" y="14"/>
                      </a:cubicBezTo>
                      <a:cubicBezTo>
                        <a:pt x="42" y="15"/>
                        <a:pt x="40" y="16"/>
                        <a:pt x="37" y="18"/>
                      </a:cubicBezTo>
                      <a:cubicBezTo>
                        <a:pt x="36" y="19"/>
                        <a:pt x="35" y="20"/>
                        <a:pt x="34" y="20"/>
                      </a:cubicBezTo>
                      <a:cubicBezTo>
                        <a:pt x="32" y="22"/>
                        <a:pt x="30" y="23"/>
                        <a:pt x="30" y="26"/>
                      </a:cubicBezTo>
                      <a:cubicBezTo>
                        <a:pt x="30" y="29"/>
                        <a:pt x="29" y="31"/>
                        <a:pt x="28" y="33"/>
                      </a:cubicBezTo>
                      <a:cubicBezTo>
                        <a:pt x="27" y="36"/>
                        <a:pt x="27" y="38"/>
                        <a:pt x="27" y="39"/>
                      </a:cubicBezTo>
                      <a:cubicBezTo>
                        <a:pt x="28" y="42"/>
                        <a:pt x="26" y="46"/>
                        <a:pt x="24" y="49"/>
                      </a:cubicBezTo>
                      <a:cubicBezTo>
                        <a:pt x="24" y="51"/>
                        <a:pt x="23" y="53"/>
                        <a:pt x="23" y="53"/>
                      </a:cubicBezTo>
                      <a:cubicBezTo>
                        <a:pt x="23" y="54"/>
                        <a:pt x="23" y="55"/>
                        <a:pt x="22" y="55"/>
                      </a:cubicBezTo>
                      <a:cubicBezTo>
                        <a:pt x="22" y="56"/>
                        <a:pt x="20" y="56"/>
                        <a:pt x="20" y="56"/>
                      </a:cubicBezTo>
                      <a:cubicBezTo>
                        <a:pt x="18" y="56"/>
                        <a:pt x="16" y="56"/>
                        <a:pt x="14" y="55"/>
                      </a:cubicBezTo>
                      <a:cubicBezTo>
                        <a:pt x="14" y="55"/>
                        <a:pt x="14" y="55"/>
                        <a:pt x="13" y="55"/>
                      </a:cubicBezTo>
                      <a:cubicBezTo>
                        <a:pt x="13" y="56"/>
                        <a:pt x="13" y="57"/>
                        <a:pt x="13" y="57"/>
                      </a:cubicBezTo>
                      <a:cubicBezTo>
                        <a:pt x="13" y="60"/>
                        <a:pt x="13" y="63"/>
                        <a:pt x="12" y="65"/>
                      </a:cubicBezTo>
                      <a:cubicBezTo>
                        <a:pt x="11" y="66"/>
                        <a:pt x="11" y="69"/>
                        <a:pt x="11" y="70"/>
                      </a:cubicBezTo>
                      <a:cubicBezTo>
                        <a:pt x="11" y="71"/>
                        <a:pt x="11" y="71"/>
                        <a:pt x="11" y="72"/>
                      </a:cubicBezTo>
                      <a:cubicBezTo>
                        <a:pt x="11" y="72"/>
                        <a:pt x="11" y="72"/>
                        <a:pt x="11" y="72"/>
                      </a:cubicBezTo>
                      <a:cubicBezTo>
                        <a:pt x="11" y="72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10" y="75"/>
                        <a:pt x="10" y="75"/>
                        <a:pt x="10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10" y="76"/>
                        <a:pt x="10" y="76"/>
                        <a:pt x="9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9" y="78"/>
                        <a:pt x="9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7" y="78"/>
                      </a:cubicBezTo>
                      <a:cubicBezTo>
                        <a:pt x="7" y="78"/>
                        <a:pt x="7" y="78"/>
                        <a:pt x="7" y="78"/>
                      </a:cubicBezTo>
                      <a:cubicBezTo>
                        <a:pt x="7" y="78"/>
                        <a:pt x="7" y="78"/>
                        <a:pt x="7" y="78"/>
                      </a:cubicBezTo>
                      <a:cubicBezTo>
                        <a:pt x="7" y="78"/>
                        <a:pt x="7" y="78"/>
                        <a:pt x="7" y="79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80"/>
                        <a:pt x="4" y="83"/>
                        <a:pt x="4" y="85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4" y="86"/>
                        <a:pt x="4" y="86"/>
                        <a:pt x="4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3" y="86"/>
                        <a:pt x="3" y="86"/>
                        <a:pt x="3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1" y="87"/>
                        <a:pt x="1" y="88"/>
                        <a:pt x="1" y="88"/>
                      </a:cubicBezTo>
                      <a:cubicBezTo>
                        <a:pt x="1" y="88"/>
                        <a:pt x="1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2" y="92"/>
                        <a:pt x="6" y="96"/>
                        <a:pt x="9" y="97"/>
                      </a:cubicBezTo>
                      <a:cubicBezTo>
                        <a:pt x="15" y="99"/>
                        <a:pt x="19" y="108"/>
                        <a:pt x="23" y="121"/>
                      </a:cubicBezTo>
                      <a:cubicBezTo>
                        <a:pt x="25" y="129"/>
                        <a:pt x="24" y="137"/>
                        <a:pt x="21" y="141"/>
                      </a:cubicBezTo>
                      <a:cubicBezTo>
                        <a:pt x="21" y="142"/>
                        <a:pt x="21" y="142"/>
                        <a:pt x="21" y="142"/>
                      </a:cubicBezTo>
                      <a:cubicBezTo>
                        <a:pt x="21" y="143"/>
                        <a:pt x="22" y="143"/>
                        <a:pt x="23" y="143"/>
                      </a:cubicBezTo>
                      <a:cubicBezTo>
                        <a:pt x="24" y="144"/>
                        <a:pt x="24" y="144"/>
                        <a:pt x="25" y="144"/>
                      </a:cubicBezTo>
                      <a:cubicBezTo>
                        <a:pt x="29" y="146"/>
                        <a:pt x="32" y="146"/>
                        <a:pt x="34" y="144"/>
                      </a:cubicBezTo>
                      <a:cubicBezTo>
                        <a:pt x="35" y="142"/>
                        <a:pt x="36" y="141"/>
                        <a:pt x="38" y="139"/>
                      </a:cubicBezTo>
                      <a:cubicBezTo>
                        <a:pt x="40" y="137"/>
                        <a:pt x="42" y="135"/>
                        <a:pt x="43" y="133"/>
                      </a:cubicBezTo>
                      <a:cubicBezTo>
                        <a:pt x="43" y="131"/>
                        <a:pt x="45" y="130"/>
                        <a:pt x="46" y="130"/>
                      </a:cubicBezTo>
                      <a:cubicBezTo>
                        <a:pt x="47" y="130"/>
                        <a:pt x="49" y="132"/>
                        <a:pt x="50" y="134"/>
                      </a:cubicBezTo>
                      <a:cubicBezTo>
                        <a:pt x="51" y="135"/>
                        <a:pt x="51" y="136"/>
                        <a:pt x="52" y="137"/>
                      </a:cubicBezTo>
                      <a:cubicBezTo>
                        <a:pt x="55" y="139"/>
                        <a:pt x="57" y="144"/>
                        <a:pt x="57" y="150"/>
                      </a:cubicBezTo>
                      <a:cubicBezTo>
                        <a:pt x="57" y="153"/>
                        <a:pt x="57" y="153"/>
                        <a:pt x="57" y="153"/>
                      </a:cubicBezTo>
                      <a:cubicBezTo>
                        <a:pt x="58" y="158"/>
                        <a:pt x="59" y="170"/>
                        <a:pt x="62" y="173"/>
                      </a:cubicBezTo>
                      <a:cubicBezTo>
                        <a:pt x="68" y="179"/>
                        <a:pt x="69" y="190"/>
                        <a:pt x="67" y="193"/>
                      </a:cubicBezTo>
                      <a:cubicBezTo>
                        <a:pt x="67" y="195"/>
                        <a:pt x="67" y="197"/>
                        <a:pt x="68" y="199"/>
                      </a:cubicBezTo>
                      <a:cubicBezTo>
                        <a:pt x="68" y="200"/>
                        <a:pt x="69" y="202"/>
                        <a:pt x="69" y="204"/>
                      </a:cubicBezTo>
                      <a:cubicBezTo>
                        <a:pt x="70" y="202"/>
                        <a:pt x="70" y="200"/>
                        <a:pt x="71" y="198"/>
                      </a:cubicBezTo>
                      <a:cubicBezTo>
                        <a:pt x="71" y="198"/>
                        <a:pt x="71" y="198"/>
                        <a:pt x="71" y="197"/>
                      </a:cubicBezTo>
                      <a:cubicBezTo>
                        <a:pt x="72" y="197"/>
                        <a:pt x="72" y="196"/>
                        <a:pt x="72" y="195"/>
                      </a:cubicBezTo>
                      <a:cubicBezTo>
                        <a:pt x="72" y="194"/>
                        <a:pt x="73" y="194"/>
                        <a:pt x="73" y="194"/>
                      </a:cubicBezTo>
                      <a:cubicBezTo>
                        <a:pt x="73" y="193"/>
                        <a:pt x="73" y="192"/>
                        <a:pt x="74" y="190"/>
                      </a:cubicBezTo>
                      <a:cubicBezTo>
                        <a:pt x="74" y="189"/>
                        <a:pt x="73" y="188"/>
                        <a:pt x="72" y="187"/>
                      </a:cubicBezTo>
                      <a:cubicBezTo>
                        <a:pt x="71" y="186"/>
                        <a:pt x="70" y="184"/>
                        <a:pt x="70" y="182"/>
                      </a:cubicBezTo>
                      <a:cubicBezTo>
                        <a:pt x="70" y="179"/>
                        <a:pt x="70" y="173"/>
                        <a:pt x="66" y="170"/>
                      </a:cubicBezTo>
                      <a:cubicBezTo>
                        <a:pt x="63" y="167"/>
                        <a:pt x="61" y="162"/>
                        <a:pt x="61" y="159"/>
                      </a:cubicBezTo>
                      <a:cubicBezTo>
                        <a:pt x="61" y="157"/>
                        <a:pt x="61" y="156"/>
                        <a:pt x="62" y="155"/>
                      </a:cubicBezTo>
                      <a:cubicBezTo>
                        <a:pt x="63" y="154"/>
                        <a:pt x="63" y="152"/>
                        <a:pt x="63" y="150"/>
                      </a:cubicBezTo>
                      <a:cubicBezTo>
                        <a:pt x="63" y="149"/>
                        <a:pt x="63" y="148"/>
                        <a:pt x="64" y="147"/>
                      </a:cubicBezTo>
                      <a:cubicBezTo>
                        <a:pt x="64" y="146"/>
                        <a:pt x="64" y="146"/>
                        <a:pt x="64" y="146"/>
                      </a:cubicBezTo>
                      <a:cubicBezTo>
                        <a:pt x="65" y="146"/>
                        <a:pt x="65" y="146"/>
                        <a:pt x="65" y="146"/>
                      </a:cubicBezTo>
                      <a:cubicBezTo>
                        <a:pt x="65" y="146"/>
                        <a:pt x="65" y="146"/>
                        <a:pt x="65" y="145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3" y="143"/>
                        <a:pt x="63" y="141"/>
                        <a:pt x="63" y="139"/>
                      </a:cubicBezTo>
                      <a:cubicBezTo>
                        <a:pt x="63" y="138"/>
                        <a:pt x="63" y="137"/>
                        <a:pt x="63" y="137"/>
                      </a:cubicBezTo>
                      <a:cubicBezTo>
                        <a:pt x="60" y="136"/>
                        <a:pt x="53" y="128"/>
                        <a:pt x="53" y="125"/>
                      </a:cubicBezTo>
                      <a:cubicBezTo>
                        <a:pt x="53" y="123"/>
                        <a:pt x="54" y="115"/>
                        <a:pt x="55" y="108"/>
                      </a:cubicBez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6" y="103"/>
                        <a:pt x="61" y="102"/>
                        <a:pt x="64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9" y="102"/>
                        <a:pt x="70" y="101"/>
                        <a:pt x="70" y="100"/>
                      </a:cubicBezTo>
                      <a:cubicBezTo>
                        <a:pt x="72" y="98"/>
                        <a:pt x="75" y="97"/>
                        <a:pt x="77" y="96"/>
                      </a:cubicBezTo>
                      <a:cubicBezTo>
                        <a:pt x="79" y="95"/>
                        <a:pt x="80" y="95"/>
                        <a:pt x="81" y="94"/>
                      </a:cubicBezTo>
                      <a:cubicBezTo>
                        <a:pt x="81" y="94"/>
                        <a:pt x="81" y="94"/>
                        <a:pt x="81" y="94"/>
                      </a:cubicBezTo>
                      <a:lnTo>
                        <a:pt x="81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Freeform 1125">
                  <a:extLst>
                    <a:ext uri="{FF2B5EF4-FFF2-40B4-BE49-F238E27FC236}">
                      <a16:creationId xmlns:a16="http://schemas.microsoft.com/office/drawing/2014/main" id="{A33B1C9B-9B31-443B-9719-B6ACC7018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" y="2067"/>
                  <a:ext cx="73" cy="159"/>
                </a:xfrm>
                <a:custGeom>
                  <a:avLst/>
                  <a:gdLst>
                    <a:gd name="T0" fmla="*/ 1 w 77"/>
                    <a:gd name="T1" fmla="*/ 11 h 167"/>
                    <a:gd name="T2" fmla="*/ 2 w 77"/>
                    <a:gd name="T3" fmla="*/ 12 h 167"/>
                    <a:gd name="T4" fmla="*/ 3 w 77"/>
                    <a:gd name="T5" fmla="*/ 14 h 167"/>
                    <a:gd name="T6" fmla="*/ 8 w 77"/>
                    <a:gd name="T7" fmla="*/ 23 h 167"/>
                    <a:gd name="T8" fmla="*/ 9 w 77"/>
                    <a:gd name="T9" fmla="*/ 24 h 167"/>
                    <a:gd name="T10" fmla="*/ 9 w 77"/>
                    <a:gd name="T11" fmla="*/ 24 h 167"/>
                    <a:gd name="T12" fmla="*/ 10 w 77"/>
                    <a:gd name="T13" fmla="*/ 25 h 167"/>
                    <a:gd name="T14" fmla="*/ 14 w 77"/>
                    <a:gd name="T15" fmla="*/ 26 h 167"/>
                    <a:gd name="T16" fmla="*/ 20 w 77"/>
                    <a:gd name="T17" fmla="*/ 25 h 167"/>
                    <a:gd name="T18" fmla="*/ 27 w 77"/>
                    <a:gd name="T19" fmla="*/ 34 h 167"/>
                    <a:gd name="T20" fmla="*/ 23 w 77"/>
                    <a:gd name="T21" fmla="*/ 43 h 167"/>
                    <a:gd name="T22" fmla="*/ 26 w 77"/>
                    <a:gd name="T23" fmla="*/ 48 h 167"/>
                    <a:gd name="T24" fmla="*/ 35 w 77"/>
                    <a:gd name="T25" fmla="*/ 59 h 167"/>
                    <a:gd name="T26" fmla="*/ 42 w 77"/>
                    <a:gd name="T27" fmla="*/ 68 h 167"/>
                    <a:gd name="T28" fmla="*/ 53 w 77"/>
                    <a:gd name="T29" fmla="*/ 81 h 167"/>
                    <a:gd name="T30" fmla="*/ 59 w 77"/>
                    <a:gd name="T31" fmla="*/ 97 h 167"/>
                    <a:gd name="T32" fmla="*/ 59 w 77"/>
                    <a:gd name="T33" fmla="*/ 104 h 167"/>
                    <a:gd name="T34" fmla="*/ 59 w 77"/>
                    <a:gd name="T35" fmla="*/ 107 h 167"/>
                    <a:gd name="T36" fmla="*/ 60 w 77"/>
                    <a:gd name="T37" fmla="*/ 110 h 167"/>
                    <a:gd name="T38" fmla="*/ 62 w 77"/>
                    <a:gd name="T39" fmla="*/ 114 h 167"/>
                    <a:gd name="T40" fmla="*/ 54 w 77"/>
                    <a:gd name="T41" fmla="*/ 129 h 167"/>
                    <a:gd name="T42" fmla="*/ 46 w 77"/>
                    <a:gd name="T43" fmla="*/ 137 h 167"/>
                    <a:gd name="T44" fmla="*/ 42 w 77"/>
                    <a:gd name="T45" fmla="*/ 136 h 167"/>
                    <a:gd name="T46" fmla="*/ 43 w 77"/>
                    <a:gd name="T47" fmla="*/ 139 h 167"/>
                    <a:gd name="T48" fmla="*/ 41 w 77"/>
                    <a:gd name="T49" fmla="*/ 147 h 167"/>
                    <a:gd name="T50" fmla="*/ 32 w 77"/>
                    <a:gd name="T51" fmla="*/ 146 h 167"/>
                    <a:gd name="T52" fmla="*/ 31 w 77"/>
                    <a:gd name="T53" fmla="*/ 147 h 167"/>
                    <a:gd name="T54" fmla="*/ 30 w 77"/>
                    <a:gd name="T55" fmla="*/ 148 h 167"/>
                    <a:gd name="T56" fmla="*/ 29 w 77"/>
                    <a:gd name="T57" fmla="*/ 149 h 167"/>
                    <a:gd name="T58" fmla="*/ 26 w 77"/>
                    <a:gd name="T59" fmla="*/ 150 h 167"/>
                    <a:gd name="T60" fmla="*/ 29 w 77"/>
                    <a:gd name="T61" fmla="*/ 152 h 167"/>
                    <a:gd name="T62" fmla="*/ 29 w 77"/>
                    <a:gd name="T63" fmla="*/ 158 h 167"/>
                    <a:gd name="T64" fmla="*/ 29 w 77"/>
                    <a:gd name="T65" fmla="*/ 167 h 167"/>
                    <a:gd name="T66" fmla="*/ 40 w 77"/>
                    <a:gd name="T67" fmla="*/ 158 h 167"/>
                    <a:gd name="T68" fmla="*/ 40 w 77"/>
                    <a:gd name="T69" fmla="*/ 158 h 167"/>
                    <a:gd name="T70" fmla="*/ 44 w 77"/>
                    <a:gd name="T71" fmla="*/ 152 h 167"/>
                    <a:gd name="T72" fmla="*/ 49 w 77"/>
                    <a:gd name="T73" fmla="*/ 146 h 167"/>
                    <a:gd name="T74" fmla="*/ 53 w 77"/>
                    <a:gd name="T75" fmla="*/ 147 h 167"/>
                    <a:gd name="T76" fmla="*/ 67 w 77"/>
                    <a:gd name="T77" fmla="*/ 140 h 167"/>
                    <a:gd name="T78" fmla="*/ 75 w 77"/>
                    <a:gd name="T79" fmla="*/ 126 h 167"/>
                    <a:gd name="T80" fmla="*/ 73 w 77"/>
                    <a:gd name="T81" fmla="*/ 100 h 167"/>
                    <a:gd name="T82" fmla="*/ 64 w 77"/>
                    <a:gd name="T83" fmla="*/ 84 h 167"/>
                    <a:gd name="T84" fmla="*/ 45 w 77"/>
                    <a:gd name="T85" fmla="*/ 69 h 167"/>
                    <a:gd name="T86" fmla="*/ 40 w 77"/>
                    <a:gd name="T87" fmla="*/ 60 h 167"/>
                    <a:gd name="T88" fmla="*/ 42 w 77"/>
                    <a:gd name="T89" fmla="*/ 36 h 167"/>
                    <a:gd name="T90" fmla="*/ 46 w 77"/>
                    <a:gd name="T91" fmla="*/ 26 h 167"/>
                    <a:gd name="T92" fmla="*/ 57 w 77"/>
                    <a:gd name="T93" fmla="*/ 20 h 167"/>
                    <a:gd name="T94" fmla="*/ 56 w 77"/>
                    <a:gd name="T95" fmla="*/ 20 h 167"/>
                    <a:gd name="T96" fmla="*/ 54 w 77"/>
                    <a:gd name="T97" fmla="*/ 19 h 167"/>
                    <a:gd name="T98" fmla="*/ 52 w 77"/>
                    <a:gd name="T99" fmla="*/ 17 h 167"/>
                    <a:gd name="T100" fmla="*/ 50 w 77"/>
                    <a:gd name="T101" fmla="*/ 16 h 167"/>
                    <a:gd name="T102" fmla="*/ 48 w 77"/>
                    <a:gd name="T103" fmla="*/ 14 h 167"/>
                    <a:gd name="T104" fmla="*/ 46 w 77"/>
                    <a:gd name="T105" fmla="*/ 13 h 167"/>
                    <a:gd name="T106" fmla="*/ 45 w 77"/>
                    <a:gd name="T107" fmla="*/ 11 h 167"/>
                    <a:gd name="T108" fmla="*/ 45 w 77"/>
                    <a:gd name="T109" fmla="*/ 7 h 167"/>
                    <a:gd name="T110" fmla="*/ 46 w 77"/>
                    <a:gd name="T111" fmla="*/ 6 h 167"/>
                    <a:gd name="T112" fmla="*/ 33 w 77"/>
                    <a:gd name="T113" fmla="*/ 0 h 167"/>
                    <a:gd name="T114" fmla="*/ 27 w 77"/>
                    <a:gd name="T115" fmla="*/ 5 h 167"/>
                    <a:gd name="T116" fmla="*/ 22 w 77"/>
                    <a:gd name="T117" fmla="*/ 7 h 167"/>
                    <a:gd name="T118" fmla="*/ 11 w 77"/>
                    <a:gd name="T119" fmla="*/ 7 h 167"/>
                    <a:gd name="T120" fmla="*/ 6 w 77"/>
                    <a:gd name="T121" fmla="*/ 8 h 167"/>
                    <a:gd name="T122" fmla="*/ 1 w 77"/>
                    <a:gd name="T123" fmla="*/ 7 h 167"/>
                    <a:gd name="T124" fmla="*/ 0 w 77"/>
                    <a:gd name="T125" fmla="*/ 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7" h="167">
                      <a:moveTo>
                        <a:pt x="0" y="10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5"/>
                        <a:pt x="4" y="16"/>
                        <a:pt x="5" y="17"/>
                      </a:cubicBezTo>
                      <a:cubicBezTo>
                        <a:pt x="6" y="18"/>
                        <a:pt x="8" y="20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1" y="26"/>
                        <a:pt x="13" y="26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6" y="25"/>
                        <a:pt x="18" y="25"/>
                        <a:pt x="20" y="25"/>
                      </a:cubicBezTo>
                      <a:cubicBezTo>
                        <a:pt x="23" y="25"/>
                        <a:pt x="25" y="27"/>
                        <a:pt x="25" y="30"/>
                      </a:cubicBezTo>
                      <a:cubicBezTo>
                        <a:pt x="26" y="32"/>
                        <a:pt x="26" y="33"/>
                        <a:pt x="27" y="34"/>
                      </a:cubicBezTo>
                      <a:cubicBezTo>
                        <a:pt x="28" y="35"/>
                        <a:pt x="29" y="36"/>
                        <a:pt x="29" y="39"/>
                      </a:cubicBezTo>
                      <a:cubicBezTo>
                        <a:pt x="29" y="42"/>
                        <a:pt x="26" y="43"/>
                        <a:pt x="23" y="43"/>
                      </a:cubicBezTo>
                      <a:cubicBezTo>
                        <a:pt x="22" y="43"/>
                        <a:pt x="21" y="44"/>
                        <a:pt x="20" y="44"/>
                      </a:cubicBezTo>
                      <a:cubicBezTo>
                        <a:pt x="21" y="45"/>
                        <a:pt x="24" y="47"/>
                        <a:pt x="26" y="48"/>
                      </a:cubicBezTo>
                      <a:cubicBezTo>
                        <a:pt x="30" y="50"/>
                        <a:pt x="33" y="52"/>
                        <a:pt x="33" y="54"/>
                      </a:cubicBezTo>
                      <a:cubicBezTo>
                        <a:pt x="33" y="55"/>
                        <a:pt x="34" y="57"/>
                        <a:pt x="35" y="59"/>
                      </a:cubicBezTo>
                      <a:cubicBezTo>
                        <a:pt x="36" y="60"/>
                        <a:pt x="37" y="62"/>
                        <a:pt x="38" y="64"/>
                      </a:cubicBezTo>
                      <a:cubicBezTo>
                        <a:pt x="39" y="65"/>
                        <a:pt x="40" y="67"/>
                        <a:pt x="42" y="68"/>
                      </a:cubicBezTo>
                      <a:cubicBezTo>
                        <a:pt x="44" y="71"/>
                        <a:pt x="47" y="73"/>
                        <a:pt x="47" y="76"/>
                      </a:cubicBezTo>
                      <a:cubicBezTo>
                        <a:pt x="48" y="78"/>
                        <a:pt x="51" y="80"/>
                        <a:pt x="53" y="81"/>
                      </a:cubicBezTo>
                      <a:cubicBezTo>
                        <a:pt x="54" y="82"/>
                        <a:pt x="55" y="83"/>
                        <a:pt x="56" y="84"/>
                      </a:cubicBezTo>
                      <a:cubicBezTo>
                        <a:pt x="59" y="87"/>
                        <a:pt x="60" y="93"/>
                        <a:pt x="59" y="97"/>
                      </a:cubicBezTo>
                      <a:cubicBezTo>
                        <a:pt x="59" y="98"/>
                        <a:pt x="59" y="99"/>
                        <a:pt x="59" y="101"/>
                      </a:cubicBezTo>
                      <a:cubicBezTo>
                        <a:pt x="59" y="102"/>
                        <a:pt x="59" y="103"/>
                        <a:pt x="59" y="104"/>
                      </a:cubicBezTo>
                      <a:cubicBezTo>
                        <a:pt x="59" y="104"/>
                        <a:pt x="59" y="104"/>
                        <a:pt x="59" y="104"/>
                      </a:cubicBezTo>
                      <a:cubicBezTo>
                        <a:pt x="59" y="105"/>
                        <a:pt x="59" y="106"/>
                        <a:pt x="59" y="107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60" y="108"/>
                        <a:pt x="60" y="109"/>
                        <a:pt x="60" y="110"/>
                      </a:cubicBezTo>
                      <a:cubicBezTo>
                        <a:pt x="60" y="110"/>
                        <a:pt x="61" y="111"/>
                        <a:pt x="61" y="111"/>
                      </a:cubicBezTo>
                      <a:cubicBezTo>
                        <a:pt x="61" y="112"/>
                        <a:pt x="62" y="113"/>
                        <a:pt x="62" y="114"/>
                      </a:cubicBezTo>
                      <a:cubicBezTo>
                        <a:pt x="66" y="120"/>
                        <a:pt x="61" y="124"/>
                        <a:pt x="57" y="127"/>
                      </a:cubicBezTo>
                      <a:cubicBezTo>
                        <a:pt x="56" y="127"/>
                        <a:pt x="55" y="128"/>
                        <a:pt x="54" y="129"/>
                      </a:cubicBezTo>
                      <a:cubicBezTo>
                        <a:pt x="54" y="130"/>
                        <a:pt x="53" y="131"/>
                        <a:pt x="53" y="132"/>
                      </a:cubicBezTo>
                      <a:cubicBezTo>
                        <a:pt x="52" y="134"/>
                        <a:pt x="51" y="137"/>
                        <a:pt x="46" y="137"/>
                      </a:cubicBezTo>
                      <a:cubicBezTo>
                        <a:pt x="45" y="137"/>
                        <a:pt x="44" y="137"/>
                        <a:pt x="42" y="136"/>
                      </a:cubicBezTo>
                      <a:cubicBezTo>
                        <a:pt x="42" y="136"/>
                        <a:pt x="42" y="136"/>
                        <a:pt x="42" y="136"/>
                      </a:cubicBezTo>
                      <a:cubicBezTo>
                        <a:pt x="42" y="137"/>
                        <a:pt x="42" y="138"/>
                        <a:pt x="43" y="138"/>
                      </a:cubicBezTo>
                      <a:cubicBezTo>
                        <a:pt x="43" y="138"/>
                        <a:pt x="43" y="139"/>
                        <a:pt x="43" y="139"/>
                      </a:cubicBezTo>
                      <a:cubicBezTo>
                        <a:pt x="44" y="141"/>
                        <a:pt x="45" y="143"/>
                        <a:pt x="44" y="145"/>
                      </a:cubicBezTo>
                      <a:cubicBezTo>
                        <a:pt x="44" y="146"/>
                        <a:pt x="43" y="147"/>
                        <a:pt x="41" y="147"/>
                      </a:cubicBezTo>
                      <a:cubicBezTo>
                        <a:pt x="39" y="147"/>
                        <a:pt x="37" y="147"/>
                        <a:pt x="35" y="146"/>
                      </a:cubicBezTo>
                      <a:cubicBezTo>
                        <a:pt x="34" y="146"/>
                        <a:pt x="33" y="146"/>
                        <a:pt x="32" y="146"/>
                      </a:cubicBezTo>
                      <a:cubicBezTo>
                        <a:pt x="32" y="146"/>
                        <a:pt x="31" y="146"/>
                        <a:pt x="31" y="146"/>
                      </a:cubicBezTo>
                      <a:cubicBezTo>
                        <a:pt x="31" y="146"/>
                        <a:pt x="31" y="147"/>
                        <a:pt x="31" y="147"/>
                      </a:cubicBezTo>
                      <a:cubicBezTo>
                        <a:pt x="31" y="147"/>
                        <a:pt x="31" y="147"/>
                        <a:pt x="30" y="148"/>
                      </a:cubicBezTo>
                      <a:cubicBezTo>
                        <a:pt x="30" y="148"/>
                        <a:pt x="30" y="148"/>
                        <a:pt x="30" y="148"/>
                      </a:cubicBezTo>
                      <a:cubicBezTo>
                        <a:pt x="30" y="148"/>
                        <a:pt x="29" y="148"/>
                        <a:pt x="29" y="149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28" y="149"/>
                        <a:pt x="27" y="150"/>
                        <a:pt x="27" y="150"/>
                      </a:cubicBezTo>
                      <a:cubicBezTo>
                        <a:pt x="27" y="150"/>
                        <a:pt x="26" y="150"/>
                        <a:pt x="26" y="150"/>
                      </a:cubicBezTo>
                      <a:cubicBezTo>
                        <a:pt x="27" y="151"/>
                        <a:pt x="27" y="151"/>
                        <a:pt x="28" y="151"/>
                      </a:cubicBezTo>
                      <a:cubicBezTo>
                        <a:pt x="29" y="152"/>
                        <a:pt x="29" y="152"/>
                        <a:pt x="29" y="152"/>
                      </a:cubicBezTo>
                      <a:cubicBezTo>
                        <a:pt x="30" y="153"/>
                        <a:pt x="30" y="153"/>
                        <a:pt x="31" y="154"/>
                      </a:cubicBezTo>
                      <a:cubicBezTo>
                        <a:pt x="31" y="156"/>
                        <a:pt x="30" y="157"/>
                        <a:pt x="29" y="158"/>
                      </a:cubicBezTo>
                      <a:cubicBezTo>
                        <a:pt x="28" y="160"/>
                        <a:pt x="27" y="161"/>
                        <a:pt x="27" y="163"/>
                      </a:cubicBezTo>
                      <a:cubicBezTo>
                        <a:pt x="27" y="166"/>
                        <a:pt x="28" y="167"/>
                        <a:pt x="29" y="167"/>
                      </a:cubicBezTo>
                      <a:cubicBezTo>
                        <a:pt x="29" y="167"/>
                        <a:pt x="29" y="167"/>
                        <a:pt x="29" y="167"/>
                      </a:cubicBezTo>
                      <a:cubicBezTo>
                        <a:pt x="30" y="164"/>
                        <a:pt x="37" y="159"/>
                        <a:pt x="40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0" y="154"/>
                        <a:pt x="42" y="154"/>
                        <a:pt x="43" y="154"/>
                      </a:cubicBezTo>
                      <a:cubicBezTo>
                        <a:pt x="43" y="154"/>
                        <a:pt x="43" y="153"/>
                        <a:pt x="44" y="152"/>
                      </a:cubicBezTo>
                      <a:cubicBezTo>
                        <a:pt x="44" y="151"/>
                        <a:pt x="44" y="150"/>
                        <a:pt x="44" y="149"/>
                      </a:cubicBezTo>
                      <a:cubicBezTo>
                        <a:pt x="46" y="147"/>
                        <a:pt x="48" y="146"/>
                        <a:pt x="49" y="146"/>
                      </a:cubicBezTo>
                      <a:cubicBezTo>
                        <a:pt x="50" y="146"/>
                        <a:pt x="50" y="146"/>
                        <a:pt x="51" y="146"/>
                      </a:cubicBezTo>
                      <a:cubicBezTo>
                        <a:pt x="52" y="146"/>
                        <a:pt x="52" y="147"/>
                        <a:pt x="53" y="147"/>
                      </a:cubicBezTo>
                      <a:cubicBezTo>
                        <a:pt x="53" y="147"/>
                        <a:pt x="53" y="147"/>
                        <a:pt x="53" y="147"/>
                      </a:cubicBezTo>
                      <a:cubicBezTo>
                        <a:pt x="57" y="147"/>
                        <a:pt x="62" y="143"/>
                        <a:pt x="67" y="140"/>
                      </a:cubicBezTo>
                      <a:cubicBezTo>
                        <a:pt x="67" y="140"/>
                        <a:pt x="67" y="140"/>
                        <a:pt x="67" y="140"/>
                      </a:cubicBezTo>
                      <a:cubicBezTo>
                        <a:pt x="73" y="136"/>
                        <a:pt x="73" y="136"/>
                        <a:pt x="75" y="126"/>
                      </a:cubicBezTo>
                      <a:cubicBezTo>
                        <a:pt x="77" y="119"/>
                        <a:pt x="75" y="110"/>
                        <a:pt x="74" y="105"/>
                      </a:cubicBezTo>
                      <a:cubicBezTo>
                        <a:pt x="73" y="103"/>
                        <a:pt x="73" y="101"/>
                        <a:pt x="73" y="100"/>
                      </a:cubicBezTo>
                      <a:cubicBezTo>
                        <a:pt x="73" y="98"/>
                        <a:pt x="66" y="85"/>
                        <a:pt x="64" y="84"/>
                      </a:cubicBez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2" y="84"/>
                        <a:pt x="57" y="81"/>
                        <a:pt x="47" y="70"/>
                      </a:cubicBezTo>
                      <a:cubicBezTo>
                        <a:pt x="46" y="70"/>
                        <a:pt x="45" y="69"/>
                        <a:pt x="45" y="69"/>
                      </a:cubicBezTo>
                      <a:cubicBezTo>
                        <a:pt x="43" y="67"/>
                        <a:pt x="43" y="66"/>
                        <a:pt x="42" y="64"/>
                      </a:cubicBezTo>
                      <a:cubicBezTo>
                        <a:pt x="42" y="63"/>
                        <a:pt x="41" y="61"/>
                        <a:pt x="40" y="60"/>
                      </a:cubicBezTo>
                      <a:cubicBezTo>
                        <a:pt x="36" y="56"/>
                        <a:pt x="35" y="49"/>
                        <a:pt x="36" y="43"/>
                      </a:cubicBezTo>
                      <a:cubicBezTo>
                        <a:pt x="37" y="39"/>
                        <a:pt x="39" y="37"/>
                        <a:pt x="42" y="36"/>
                      </a:cubicBezTo>
                      <a:cubicBezTo>
                        <a:pt x="43" y="35"/>
                        <a:pt x="44" y="34"/>
                        <a:pt x="44" y="33"/>
                      </a:cubicBezTo>
                      <a:cubicBezTo>
                        <a:pt x="44" y="30"/>
                        <a:pt x="45" y="28"/>
                        <a:pt x="46" y="26"/>
                      </a:cubicBezTo>
                      <a:cubicBezTo>
                        <a:pt x="47" y="25"/>
                        <a:pt x="48" y="25"/>
                        <a:pt x="50" y="25"/>
                      </a:cubicBezTo>
                      <a:cubicBezTo>
                        <a:pt x="53" y="24"/>
                        <a:pt x="56" y="22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6" y="20"/>
                        <a:pt x="56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5" y="19"/>
                        <a:pt x="55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3" y="18"/>
                        <a:pt x="53" y="18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1" y="17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49" y="16"/>
                      </a:cubicBezTo>
                      <a:cubicBezTo>
                        <a:pt x="49" y="15"/>
                        <a:pt x="48" y="15"/>
                        <a:pt x="48" y="14"/>
                      </a:cubicBezTo>
                      <a:cubicBezTo>
                        <a:pt x="48" y="14"/>
                        <a:pt x="48" y="14"/>
                        <a:pt x="47" y="14"/>
                      </a:cubicBezTo>
                      <a:cubicBezTo>
                        <a:pt x="47" y="13"/>
                        <a:pt x="47" y="13"/>
                        <a:pt x="46" y="13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5" y="12"/>
                        <a:pt x="45" y="11"/>
                        <a:pt x="45" y="11"/>
                      </a:cubicBezTo>
                      <a:cubicBezTo>
                        <a:pt x="45" y="11"/>
                        <a:pt x="45" y="10"/>
                        <a:pt x="45" y="10"/>
                      </a:cubicBezTo>
                      <a:cubicBezTo>
                        <a:pt x="45" y="9"/>
                        <a:pt x="45" y="8"/>
                        <a:pt x="45" y="7"/>
                      </a:cubicBezTo>
                      <a:cubicBezTo>
                        <a:pt x="46" y="7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5" y="5"/>
                        <a:pt x="43" y="5"/>
                      </a:cubicBezTo>
                      <a:cubicBezTo>
                        <a:pt x="37" y="4"/>
                        <a:pt x="35" y="2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28" y="3"/>
                        <a:pt x="27" y="5"/>
                      </a:cubicBezTo>
                      <a:cubicBezTo>
                        <a:pt x="26" y="6"/>
                        <a:pt x="25" y="7"/>
                        <a:pt x="24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1" y="6"/>
                        <a:pt x="20" y="6"/>
                        <a:pt x="19" y="7"/>
                      </a:cubicBezTo>
                      <a:cubicBezTo>
                        <a:pt x="16" y="8"/>
                        <a:pt x="13" y="7"/>
                        <a:pt x="11" y="7"/>
                      </a:cubicBezTo>
                      <a:cubicBezTo>
                        <a:pt x="11" y="6"/>
                        <a:pt x="10" y="6"/>
                        <a:pt x="10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8"/>
                        <a:pt x="4" y="8"/>
                        <a:pt x="3" y="8"/>
                      </a:cubicBezTo>
                      <a:cubicBezTo>
                        <a:pt x="3" y="7"/>
                        <a:pt x="2" y="7"/>
                        <a:pt x="1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Freeform 1126">
                  <a:extLst>
                    <a:ext uri="{FF2B5EF4-FFF2-40B4-BE49-F238E27FC236}">
                      <a16:creationId xmlns:a16="http://schemas.microsoft.com/office/drawing/2014/main" id="{99180C96-E1FD-460B-A87C-710EEB6EC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2077"/>
                  <a:ext cx="73" cy="91"/>
                </a:xfrm>
                <a:custGeom>
                  <a:avLst/>
                  <a:gdLst>
                    <a:gd name="T0" fmla="*/ 16 w 77"/>
                    <a:gd name="T1" fmla="*/ 0 h 95"/>
                    <a:gd name="T2" fmla="*/ 14 w 77"/>
                    <a:gd name="T3" fmla="*/ 0 h 95"/>
                    <a:gd name="T4" fmla="*/ 14 w 77"/>
                    <a:gd name="T5" fmla="*/ 2 h 95"/>
                    <a:gd name="T6" fmla="*/ 11 w 77"/>
                    <a:gd name="T7" fmla="*/ 14 h 95"/>
                    <a:gd name="T8" fmla="*/ 6 w 77"/>
                    <a:gd name="T9" fmla="*/ 10 h 95"/>
                    <a:gd name="T10" fmla="*/ 5 w 77"/>
                    <a:gd name="T11" fmla="*/ 12 h 95"/>
                    <a:gd name="T12" fmla="*/ 4 w 77"/>
                    <a:gd name="T13" fmla="*/ 14 h 95"/>
                    <a:gd name="T14" fmla="*/ 3 w 77"/>
                    <a:gd name="T15" fmla="*/ 15 h 95"/>
                    <a:gd name="T16" fmla="*/ 2 w 77"/>
                    <a:gd name="T17" fmla="*/ 18 h 95"/>
                    <a:gd name="T18" fmla="*/ 2 w 77"/>
                    <a:gd name="T19" fmla="*/ 19 h 95"/>
                    <a:gd name="T20" fmla="*/ 1 w 77"/>
                    <a:gd name="T21" fmla="*/ 20 h 95"/>
                    <a:gd name="T22" fmla="*/ 0 w 77"/>
                    <a:gd name="T23" fmla="*/ 20 h 95"/>
                    <a:gd name="T24" fmla="*/ 0 w 77"/>
                    <a:gd name="T25" fmla="*/ 20 h 95"/>
                    <a:gd name="T26" fmla="*/ 1 w 77"/>
                    <a:gd name="T27" fmla="*/ 25 h 95"/>
                    <a:gd name="T28" fmla="*/ 3 w 77"/>
                    <a:gd name="T29" fmla="*/ 30 h 95"/>
                    <a:gd name="T30" fmla="*/ 6 w 77"/>
                    <a:gd name="T31" fmla="*/ 30 h 95"/>
                    <a:gd name="T32" fmla="*/ 7 w 77"/>
                    <a:gd name="T33" fmla="*/ 30 h 95"/>
                    <a:gd name="T34" fmla="*/ 8 w 77"/>
                    <a:gd name="T35" fmla="*/ 31 h 95"/>
                    <a:gd name="T36" fmla="*/ 9 w 77"/>
                    <a:gd name="T37" fmla="*/ 41 h 95"/>
                    <a:gd name="T38" fmla="*/ 8 w 77"/>
                    <a:gd name="T39" fmla="*/ 47 h 95"/>
                    <a:gd name="T40" fmla="*/ 5 w 77"/>
                    <a:gd name="T41" fmla="*/ 53 h 95"/>
                    <a:gd name="T42" fmla="*/ 5 w 77"/>
                    <a:gd name="T43" fmla="*/ 54 h 95"/>
                    <a:gd name="T44" fmla="*/ 12 w 77"/>
                    <a:gd name="T45" fmla="*/ 49 h 95"/>
                    <a:gd name="T46" fmla="*/ 24 w 77"/>
                    <a:gd name="T47" fmla="*/ 49 h 95"/>
                    <a:gd name="T48" fmla="*/ 34 w 77"/>
                    <a:gd name="T49" fmla="*/ 44 h 95"/>
                    <a:gd name="T50" fmla="*/ 41 w 77"/>
                    <a:gd name="T51" fmla="*/ 46 h 95"/>
                    <a:gd name="T52" fmla="*/ 49 w 77"/>
                    <a:gd name="T53" fmla="*/ 54 h 95"/>
                    <a:gd name="T54" fmla="*/ 49 w 77"/>
                    <a:gd name="T55" fmla="*/ 67 h 95"/>
                    <a:gd name="T56" fmla="*/ 58 w 77"/>
                    <a:gd name="T57" fmla="*/ 85 h 95"/>
                    <a:gd name="T58" fmla="*/ 59 w 77"/>
                    <a:gd name="T59" fmla="*/ 87 h 95"/>
                    <a:gd name="T60" fmla="*/ 59 w 77"/>
                    <a:gd name="T61" fmla="*/ 89 h 95"/>
                    <a:gd name="T62" fmla="*/ 59 w 77"/>
                    <a:gd name="T63" fmla="*/ 91 h 95"/>
                    <a:gd name="T64" fmla="*/ 58 w 77"/>
                    <a:gd name="T65" fmla="*/ 93 h 95"/>
                    <a:gd name="T66" fmla="*/ 58 w 77"/>
                    <a:gd name="T67" fmla="*/ 93 h 95"/>
                    <a:gd name="T68" fmla="*/ 61 w 77"/>
                    <a:gd name="T69" fmla="*/ 94 h 95"/>
                    <a:gd name="T70" fmla="*/ 71 w 77"/>
                    <a:gd name="T71" fmla="*/ 90 h 95"/>
                    <a:gd name="T72" fmla="*/ 74 w 77"/>
                    <a:gd name="T73" fmla="*/ 90 h 95"/>
                    <a:gd name="T74" fmla="*/ 75 w 77"/>
                    <a:gd name="T75" fmla="*/ 90 h 95"/>
                    <a:gd name="T76" fmla="*/ 76 w 77"/>
                    <a:gd name="T77" fmla="*/ 89 h 95"/>
                    <a:gd name="T78" fmla="*/ 77 w 77"/>
                    <a:gd name="T79" fmla="*/ 89 h 95"/>
                    <a:gd name="T80" fmla="*/ 77 w 77"/>
                    <a:gd name="T81" fmla="*/ 87 h 95"/>
                    <a:gd name="T82" fmla="*/ 77 w 77"/>
                    <a:gd name="T83" fmla="*/ 85 h 95"/>
                    <a:gd name="T84" fmla="*/ 77 w 77"/>
                    <a:gd name="T85" fmla="*/ 82 h 95"/>
                    <a:gd name="T86" fmla="*/ 75 w 77"/>
                    <a:gd name="T87" fmla="*/ 76 h 95"/>
                    <a:gd name="T88" fmla="*/ 66 w 77"/>
                    <a:gd name="T89" fmla="*/ 66 h 95"/>
                    <a:gd name="T90" fmla="*/ 56 w 77"/>
                    <a:gd name="T91" fmla="*/ 54 h 95"/>
                    <a:gd name="T92" fmla="*/ 51 w 77"/>
                    <a:gd name="T93" fmla="*/ 43 h 95"/>
                    <a:gd name="T94" fmla="*/ 39 w 77"/>
                    <a:gd name="T95" fmla="*/ 32 h 95"/>
                    <a:gd name="T96" fmla="*/ 47 w 77"/>
                    <a:gd name="T97" fmla="*/ 28 h 95"/>
                    <a:gd name="T98" fmla="*/ 43 w 77"/>
                    <a:gd name="T99" fmla="*/ 19 h 95"/>
                    <a:gd name="T100" fmla="*/ 39 w 77"/>
                    <a:gd name="T101" fmla="*/ 19 h 95"/>
                    <a:gd name="T102" fmla="*/ 37 w 77"/>
                    <a:gd name="T103" fmla="*/ 19 h 95"/>
                    <a:gd name="T104" fmla="*/ 32 w 77"/>
                    <a:gd name="T105" fmla="*/ 19 h 95"/>
                    <a:gd name="T106" fmla="*/ 30 w 77"/>
                    <a:gd name="T107" fmla="*/ 17 h 95"/>
                    <a:gd name="T108" fmla="*/ 30 w 77"/>
                    <a:gd name="T109" fmla="*/ 17 h 95"/>
                    <a:gd name="T110" fmla="*/ 28 w 77"/>
                    <a:gd name="T111" fmla="*/ 16 h 95"/>
                    <a:gd name="T112" fmla="*/ 27 w 77"/>
                    <a:gd name="T113" fmla="*/ 14 h 95"/>
                    <a:gd name="T114" fmla="*/ 26 w 77"/>
                    <a:gd name="T115" fmla="*/ 12 h 95"/>
                    <a:gd name="T116" fmla="*/ 21 w 77"/>
                    <a:gd name="T117" fmla="*/ 3 h 95"/>
                    <a:gd name="T118" fmla="*/ 20 w 77"/>
                    <a:gd name="T119" fmla="*/ 2 h 95"/>
                    <a:gd name="T120" fmla="*/ 19 w 77"/>
                    <a:gd name="T121" fmla="*/ 1 h 95"/>
                    <a:gd name="T122" fmla="*/ 18 w 77"/>
                    <a:gd name="T123" fmla="*/ 0 h 95"/>
                    <a:gd name="T124" fmla="*/ 18 w 77"/>
                    <a:gd name="T12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7" h="95"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1"/>
                        <a:pt x="14" y="1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5" y="4"/>
                        <a:pt x="17" y="9"/>
                        <a:pt x="15" y="12"/>
                      </a:cubicBezTo>
                      <a:cubicBezTo>
                        <a:pt x="15" y="14"/>
                        <a:pt x="13" y="15"/>
                        <a:pt x="11" y="14"/>
                      </a:cubicBezTo>
                      <a:cubicBezTo>
                        <a:pt x="9" y="14"/>
                        <a:pt x="7" y="12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4" y="12"/>
                        <a:pt x="4" y="13"/>
                      </a:cubicBezTo>
                      <a:cubicBezTo>
                        <a:pt x="4" y="13"/>
                        <a:pt x="4" y="13"/>
                        <a:pt x="4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0"/>
                        <a:pt x="1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1"/>
                      </a:cubicBezTo>
                      <a:cubicBezTo>
                        <a:pt x="1" y="22"/>
                        <a:pt x="1" y="23"/>
                        <a:pt x="1" y="25"/>
                      </a:cubicBezTo>
                      <a:cubicBezTo>
                        <a:pt x="1" y="27"/>
                        <a:pt x="1" y="28"/>
                        <a:pt x="1" y="30"/>
                      </a:cubicBezTo>
                      <a:cubicBezTo>
                        <a:pt x="2" y="30"/>
                        <a:pt x="2" y="30"/>
                        <a:pt x="3" y="30"/>
                      </a:cubicBezTo>
                      <a:cubicBezTo>
                        <a:pt x="3" y="29"/>
                        <a:pt x="4" y="29"/>
                        <a:pt x="5" y="29"/>
                      </a:cubicBezTo>
                      <a:cubicBezTo>
                        <a:pt x="5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6"/>
                        <a:pt x="9" y="39"/>
                        <a:pt x="9" y="41"/>
                      </a:cubicBezTo>
                      <a:cubicBezTo>
                        <a:pt x="9" y="42"/>
                        <a:pt x="8" y="44"/>
                        <a:pt x="8" y="45"/>
                      </a:cubicBezTo>
                      <a:cubicBezTo>
                        <a:pt x="8" y="46"/>
                        <a:pt x="8" y="47"/>
                        <a:pt x="8" y="47"/>
                      </a:cubicBezTo>
                      <a:cubicBezTo>
                        <a:pt x="8" y="49"/>
                        <a:pt x="7" y="50"/>
                        <a:pt x="6" y="51"/>
                      </a:cubicBezTo>
                      <a:cubicBezTo>
                        <a:pt x="5" y="52"/>
                        <a:pt x="5" y="52"/>
                        <a:pt x="5" y="53"/>
                      </a:cubicBezTo>
                      <a:cubicBezTo>
                        <a:pt x="5" y="53"/>
                        <a:pt x="5" y="53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6" y="53"/>
                        <a:pt x="9" y="51"/>
                        <a:pt x="10" y="50"/>
                      </a:cubicBezTo>
                      <a:cubicBezTo>
                        <a:pt x="11" y="50"/>
                        <a:pt x="12" y="49"/>
                        <a:pt x="12" y="49"/>
                      </a:cubicBezTo>
                      <a:cubicBezTo>
                        <a:pt x="17" y="45"/>
                        <a:pt x="21" y="46"/>
                        <a:pt x="23" y="49"/>
                      </a:cubicBezTo>
                      <a:cubicBezTo>
                        <a:pt x="23" y="49"/>
                        <a:pt x="23" y="49"/>
                        <a:pt x="24" y="49"/>
                      </a:cubicBezTo>
                      <a:cubicBezTo>
                        <a:pt x="25" y="49"/>
                        <a:pt x="27" y="48"/>
                        <a:pt x="27" y="47"/>
                      </a:cubicBezTo>
                      <a:cubicBezTo>
                        <a:pt x="28" y="45"/>
                        <a:pt x="31" y="44"/>
                        <a:pt x="34" y="44"/>
                      </a:cubicBezTo>
                      <a:cubicBezTo>
                        <a:pt x="35" y="44"/>
                        <a:pt x="36" y="44"/>
                        <a:pt x="36" y="44"/>
                      </a:cubicBezTo>
                      <a:cubicBezTo>
                        <a:pt x="38" y="44"/>
                        <a:pt x="40" y="45"/>
                        <a:pt x="41" y="46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4" y="50"/>
                        <a:pt x="46" y="52"/>
                        <a:pt x="49" y="54"/>
                      </a:cubicBezTo>
                      <a:cubicBezTo>
                        <a:pt x="52" y="56"/>
                        <a:pt x="51" y="60"/>
                        <a:pt x="50" y="63"/>
                      </a:cubicBezTo>
                      <a:cubicBezTo>
                        <a:pt x="50" y="64"/>
                        <a:pt x="49" y="66"/>
                        <a:pt x="49" y="67"/>
                      </a:cubicBezTo>
                      <a:cubicBezTo>
                        <a:pt x="53" y="69"/>
                        <a:pt x="59" y="75"/>
                        <a:pt x="58" y="81"/>
                      </a:cubicBezTo>
                      <a:cubicBezTo>
                        <a:pt x="58" y="83"/>
                        <a:pt x="58" y="84"/>
                        <a:pt x="58" y="85"/>
                      </a:cubicBezTo>
                      <a:cubicBezTo>
                        <a:pt x="59" y="86"/>
                        <a:pt x="59" y="86"/>
                        <a:pt x="59" y="87"/>
                      </a:cubicBez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59" y="88"/>
                        <a:pt x="59" y="88"/>
                        <a:pt x="59" y="89"/>
                      </a:cubicBezTo>
                      <a:cubicBezTo>
                        <a:pt x="59" y="89"/>
                        <a:pt x="59" y="89"/>
                        <a:pt x="59" y="89"/>
                      </a:cubicBezTo>
                      <a:cubicBezTo>
                        <a:pt x="59" y="90"/>
                        <a:pt x="59" y="90"/>
                        <a:pt x="59" y="91"/>
                      </a:cubicBezTo>
                      <a:cubicBezTo>
                        <a:pt x="59" y="91"/>
                        <a:pt x="59" y="91"/>
                        <a:pt x="59" y="91"/>
                      </a:cubicBezTo>
                      <a:cubicBezTo>
                        <a:pt x="58" y="92"/>
                        <a:pt x="58" y="92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59" y="94"/>
                        <a:pt x="60" y="94"/>
                        <a:pt x="61" y="95"/>
                      </a:cubicBezTo>
                      <a:cubicBezTo>
                        <a:pt x="61" y="95"/>
                        <a:pt x="61" y="94"/>
                        <a:pt x="61" y="94"/>
                      </a:cubicBezTo>
                      <a:cubicBezTo>
                        <a:pt x="61" y="91"/>
                        <a:pt x="63" y="89"/>
                        <a:pt x="67" y="89"/>
                      </a:cubicBezTo>
                      <a:cubicBezTo>
                        <a:pt x="68" y="89"/>
                        <a:pt x="70" y="89"/>
                        <a:pt x="71" y="90"/>
                      </a:cubicBezTo>
                      <a:cubicBezTo>
                        <a:pt x="72" y="90"/>
                        <a:pt x="72" y="90"/>
                        <a:pt x="73" y="90"/>
                      </a:cubicBezTo>
                      <a:cubicBezTo>
                        <a:pt x="73" y="90"/>
                        <a:pt x="73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5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5" y="90"/>
                        <a:pt x="76" y="90"/>
                        <a:pt x="76" y="89"/>
                      </a:cubicBezTo>
                      <a:cubicBezTo>
                        <a:pt x="76" y="89"/>
                        <a:pt x="76" y="89"/>
                        <a:pt x="76" y="89"/>
                      </a:cubicBezTo>
                      <a:cubicBezTo>
                        <a:pt x="76" y="89"/>
                        <a:pt x="77" y="89"/>
                        <a:pt x="77" y="89"/>
                      </a:cubicBezTo>
                      <a:cubicBezTo>
                        <a:pt x="77" y="89"/>
                        <a:pt x="77" y="89"/>
                        <a:pt x="77" y="89"/>
                      </a:cubicBezTo>
                      <a:cubicBezTo>
                        <a:pt x="77" y="88"/>
                        <a:pt x="77" y="88"/>
                        <a:pt x="77" y="87"/>
                      </a:cubicBezTo>
                      <a:cubicBezTo>
                        <a:pt x="77" y="87"/>
                        <a:pt x="77" y="87"/>
                        <a:pt x="77" y="87"/>
                      </a:cubicBezTo>
                      <a:cubicBezTo>
                        <a:pt x="77" y="86"/>
                        <a:pt x="77" y="86"/>
                        <a:pt x="77" y="85"/>
                      </a:cubicBez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77" y="84"/>
                        <a:pt x="77" y="83"/>
                        <a:pt x="77" y="82"/>
                      </a:cubicBezTo>
                      <a:cubicBezTo>
                        <a:pt x="77" y="80"/>
                        <a:pt x="77" y="78"/>
                        <a:pt x="76" y="77"/>
                      </a:cubicBezTo>
                      <a:cubicBezTo>
                        <a:pt x="76" y="76"/>
                        <a:pt x="76" y="76"/>
                        <a:pt x="75" y="76"/>
                      </a:cubicBezTo>
                      <a:cubicBezTo>
                        <a:pt x="75" y="75"/>
                        <a:pt x="74" y="74"/>
                        <a:pt x="73" y="74"/>
                      </a:cubicBezTo>
                      <a:cubicBezTo>
                        <a:pt x="70" y="72"/>
                        <a:pt x="67" y="70"/>
                        <a:pt x="66" y="66"/>
                      </a:cubicBezTo>
                      <a:cubicBezTo>
                        <a:pt x="65" y="64"/>
                        <a:pt x="63" y="62"/>
                        <a:pt x="61" y="60"/>
                      </a:cubicBezTo>
                      <a:cubicBezTo>
                        <a:pt x="59" y="58"/>
                        <a:pt x="57" y="56"/>
                        <a:pt x="56" y="54"/>
                      </a:cubicBezTo>
                      <a:cubicBezTo>
                        <a:pt x="56" y="53"/>
                        <a:pt x="55" y="51"/>
                        <a:pt x="54" y="50"/>
                      </a:cubicBezTo>
                      <a:cubicBezTo>
                        <a:pt x="52" y="48"/>
                        <a:pt x="51" y="46"/>
                        <a:pt x="51" y="43"/>
                      </a:cubicBezTo>
                      <a:cubicBezTo>
                        <a:pt x="50" y="43"/>
                        <a:pt x="48" y="42"/>
                        <a:pt x="46" y="41"/>
                      </a:cubicBezTo>
                      <a:cubicBezTo>
                        <a:pt x="42" y="38"/>
                        <a:pt x="37" y="36"/>
                        <a:pt x="39" y="32"/>
                      </a:cubicBezTo>
                      <a:cubicBezTo>
                        <a:pt x="40" y="29"/>
                        <a:pt x="43" y="29"/>
                        <a:pt x="45" y="28"/>
                      </a:cubicBezTo>
                      <a:cubicBezTo>
                        <a:pt x="46" y="28"/>
                        <a:pt x="47" y="28"/>
                        <a:pt x="47" y="28"/>
                      </a:cubicBezTo>
                      <a:cubicBezTo>
                        <a:pt x="47" y="27"/>
                        <a:pt x="47" y="26"/>
                        <a:pt x="46" y="25"/>
                      </a:cubicBezTo>
                      <a:cubicBezTo>
                        <a:pt x="45" y="24"/>
                        <a:pt x="44" y="22"/>
                        <a:pt x="43" y="19"/>
                      </a:cubicBezTo>
                      <a:cubicBezTo>
                        <a:pt x="43" y="18"/>
                        <a:pt x="43" y="18"/>
                        <a:pt x="42" y="18"/>
                      </a:cubicBezTo>
                      <a:cubicBezTo>
                        <a:pt x="41" y="18"/>
                        <a:pt x="39" y="18"/>
                        <a:pt x="39" y="19"/>
                      </a:cubicBezTo>
                      <a:cubicBezTo>
                        <a:pt x="38" y="19"/>
                        <a:pt x="38" y="19"/>
                        <a:pt x="37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9"/>
                        <a:pt x="36" y="19"/>
                      </a:cubicBezTo>
                      <a:cubicBezTo>
                        <a:pt x="35" y="19"/>
                        <a:pt x="34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1" y="18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9" y="17"/>
                        <a:pt x="29" y="17"/>
                        <a:pt x="29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8" y="16"/>
                        <a:pt x="28" y="15"/>
                        <a:pt x="27" y="15"/>
                      </a:cubicBezTo>
                      <a:cubicBezTo>
                        <a:pt x="27" y="15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3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6" y="11"/>
                        <a:pt x="25" y="10"/>
                        <a:pt x="24" y="9"/>
                      </a:cubicBezTo>
                      <a:cubicBezTo>
                        <a:pt x="22" y="7"/>
                        <a:pt x="21" y="6"/>
                        <a:pt x="21" y="3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20" y="3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Freeform 1127">
                  <a:extLst>
                    <a:ext uri="{FF2B5EF4-FFF2-40B4-BE49-F238E27FC236}">
                      <a16:creationId xmlns:a16="http://schemas.microsoft.com/office/drawing/2014/main" id="{57B54B69-2777-4B07-B62E-04C6A4498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098"/>
                  <a:ext cx="82" cy="159"/>
                </a:xfrm>
                <a:custGeom>
                  <a:avLst/>
                  <a:gdLst>
                    <a:gd name="T0" fmla="*/ 86 w 86"/>
                    <a:gd name="T1" fmla="*/ 67 h 166"/>
                    <a:gd name="T2" fmla="*/ 86 w 86"/>
                    <a:gd name="T3" fmla="*/ 66 h 166"/>
                    <a:gd name="T4" fmla="*/ 85 w 86"/>
                    <a:gd name="T5" fmla="*/ 59 h 166"/>
                    <a:gd name="T6" fmla="*/ 77 w 86"/>
                    <a:gd name="T7" fmla="*/ 40 h 166"/>
                    <a:gd name="T8" fmla="*/ 70 w 86"/>
                    <a:gd name="T9" fmla="*/ 28 h 166"/>
                    <a:gd name="T10" fmla="*/ 65 w 86"/>
                    <a:gd name="T11" fmla="*/ 26 h 166"/>
                    <a:gd name="T12" fmla="*/ 55 w 86"/>
                    <a:gd name="T13" fmla="*/ 31 h 166"/>
                    <a:gd name="T14" fmla="*/ 49 w 86"/>
                    <a:gd name="T15" fmla="*/ 28 h 166"/>
                    <a:gd name="T16" fmla="*/ 44 w 86"/>
                    <a:gd name="T17" fmla="*/ 31 h 166"/>
                    <a:gd name="T18" fmla="*/ 32 w 86"/>
                    <a:gd name="T19" fmla="*/ 33 h 166"/>
                    <a:gd name="T20" fmla="*/ 34 w 86"/>
                    <a:gd name="T21" fmla="*/ 27 h 166"/>
                    <a:gd name="T22" fmla="*/ 35 w 86"/>
                    <a:gd name="T23" fmla="*/ 23 h 166"/>
                    <a:gd name="T24" fmla="*/ 36 w 86"/>
                    <a:gd name="T25" fmla="*/ 12 h 166"/>
                    <a:gd name="T26" fmla="*/ 34 w 86"/>
                    <a:gd name="T27" fmla="*/ 11 h 166"/>
                    <a:gd name="T28" fmla="*/ 28 w 86"/>
                    <a:gd name="T29" fmla="*/ 3 h 166"/>
                    <a:gd name="T30" fmla="*/ 28 w 86"/>
                    <a:gd name="T31" fmla="*/ 1 h 166"/>
                    <a:gd name="T32" fmla="*/ 27 w 86"/>
                    <a:gd name="T33" fmla="*/ 0 h 166"/>
                    <a:gd name="T34" fmla="*/ 26 w 86"/>
                    <a:gd name="T35" fmla="*/ 1 h 166"/>
                    <a:gd name="T36" fmla="*/ 25 w 86"/>
                    <a:gd name="T37" fmla="*/ 2 h 166"/>
                    <a:gd name="T38" fmla="*/ 24 w 86"/>
                    <a:gd name="T39" fmla="*/ 3 h 166"/>
                    <a:gd name="T40" fmla="*/ 17 w 86"/>
                    <a:gd name="T41" fmla="*/ 6 h 166"/>
                    <a:gd name="T42" fmla="*/ 7 w 86"/>
                    <a:gd name="T43" fmla="*/ 10 h 166"/>
                    <a:gd name="T44" fmla="*/ 2 w 86"/>
                    <a:gd name="T45" fmla="*/ 12 h 166"/>
                    <a:gd name="T46" fmla="*/ 7 w 86"/>
                    <a:gd name="T47" fmla="*/ 38 h 166"/>
                    <a:gd name="T48" fmla="*/ 10 w 86"/>
                    <a:gd name="T49" fmla="*/ 45 h 166"/>
                    <a:gd name="T50" fmla="*/ 10 w 86"/>
                    <a:gd name="T51" fmla="*/ 54 h 166"/>
                    <a:gd name="T52" fmla="*/ 8 w 86"/>
                    <a:gd name="T53" fmla="*/ 62 h 166"/>
                    <a:gd name="T54" fmla="*/ 12 w 86"/>
                    <a:gd name="T55" fmla="*/ 71 h 166"/>
                    <a:gd name="T56" fmla="*/ 18 w 86"/>
                    <a:gd name="T57" fmla="*/ 89 h 166"/>
                    <a:gd name="T58" fmla="*/ 21 w 86"/>
                    <a:gd name="T59" fmla="*/ 95 h 166"/>
                    <a:gd name="T60" fmla="*/ 20 w 86"/>
                    <a:gd name="T61" fmla="*/ 98 h 166"/>
                    <a:gd name="T62" fmla="*/ 19 w 86"/>
                    <a:gd name="T63" fmla="*/ 101 h 166"/>
                    <a:gd name="T64" fmla="*/ 18 w 86"/>
                    <a:gd name="T65" fmla="*/ 104 h 166"/>
                    <a:gd name="T66" fmla="*/ 17 w 86"/>
                    <a:gd name="T67" fmla="*/ 107 h 166"/>
                    <a:gd name="T68" fmla="*/ 14 w 86"/>
                    <a:gd name="T69" fmla="*/ 112 h 166"/>
                    <a:gd name="T70" fmla="*/ 12 w 86"/>
                    <a:gd name="T71" fmla="*/ 114 h 166"/>
                    <a:gd name="T72" fmla="*/ 11 w 86"/>
                    <a:gd name="T73" fmla="*/ 115 h 166"/>
                    <a:gd name="T74" fmla="*/ 8 w 86"/>
                    <a:gd name="T75" fmla="*/ 130 h 166"/>
                    <a:gd name="T76" fmla="*/ 23 w 86"/>
                    <a:gd name="T77" fmla="*/ 153 h 166"/>
                    <a:gd name="T78" fmla="*/ 32 w 86"/>
                    <a:gd name="T79" fmla="*/ 158 h 166"/>
                    <a:gd name="T80" fmla="*/ 36 w 86"/>
                    <a:gd name="T81" fmla="*/ 160 h 166"/>
                    <a:gd name="T82" fmla="*/ 41 w 86"/>
                    <a:gd name="T83" fmla="*/ 166 h 166"/>
                    <a:gd name="T84" fmla="*/ 45 w 86"/>
                    <a:gd name="T85" fmla="*/ 165 h 166"/>
                    <a:gd name="T86" fmla="*/ 45 w 86"/>
                    <a:gd name="T87" fmla="*/ 164 h 166"/>
                    <a:gd name="T88" fmla="*/ 46 w 86"/>
                    <a:gd name="T89" fmla="*/ 163 h 166"/>
                    <a:gd name="T90" fmla="*/ 30 w 86"/>
                    <a:gd name="T91" fmla="*/ 154 h 166"/>
                    <a:gd name="T92" fmla="*/ 25 w 86"/>
                    <a:gd name="T93" fmla="*/ 138 h 166"/>
                    <a:gd name="T94" fmla="*/ 19 w 86"/>
                    <a:gd name="T95" fmla="*/ 130 h 166"/>
                    <a:gd name="T96" fmla="*/ 15 w 86"/>
                    <a:gd name="T97" fmla="*/ 114 h 166"/>
                    <a:gd name="T98" fmla="*/ 19 w 86"/>
                    <a:gd name="T99" fmla="*/ 100 h 166"/>
                    <a:gd name="T100" fmla="*/ 23 w 86"/>
                    <a:gd name="T101" fmla="*/ 83 h 166"/>
                    <a:gd name="T102" fmla="*/ 36 w 86"/>
                    <a:gd name="T103" fmla="*/ 83 h 166"/>
                    <a:gd name="T104" fmla="*/ 43 w 86"/>
                    <a:gd name="T105" fmla="*/ 88 h 166"/>
                    <a:gd name="T106" fmla="*/ 54 w 86"/>
                    <a:gd name="T107" fmla="*/ 94 h 166"/>
                    <a:gd name="T108" fmla="*/ 53 w 86"/>
                    <a:gd name="T109" fmla="*/ 93 h 166"/>
                    <a:gd name="T110" fmla="*/ 51 w 86"/>
                    <a:gd name="T111" fmla="*/ 85 h 166"/>
                    <a:gd name="T112" fmla="*/ 70 w 86"/>
                    <a:gd name="T113" fmla="*/ 68 h 166"/>
                    <a:gd name="T114" fmla="*/ 76 w 86"/>
                    <a:gd name="T115" fmla="*/ 68 h 166"/>
                    <a:gd name="T116" fmla="*/ 82 w 86"/>
                    <a:gd name="T117" fmla="*/ 68 h 166"/>
                    <a:gd name="T118" fmla="*/ 83 w 86"/>
                    <a:gd name="T119" fmla="*/ 68 h 166"/>
                    <a:gd name="T120" fmla="*/ 84 w 86"/>
                    <a:gd name="T121" fmla="*/ 68 h 166"/>
                    <a:gd name="T122" fmla="*/ 85 w 86"/>
                    <a:gd name="T123" fmla="*/ 69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6" h="166">
                      <a:moveTo>
                        <a:pt x="86" y="68"/>
                      </a:moveTo>
                      <a:cubicBezTo>
                        <a:pt x="86" y="67"/>
                        <a:pt x="86" y="67"/>
                        <a:pt x="86" y="67"/>
                      </a:cubicBezTo>
                      <a:cubicBezTo>
                        <a:pt x="86" y="67"/>
                        <a:pt x="86" y="66"/>
                        <a:pt x="86" y="66"/>
                      </a:cubicBezTo>
                      <a:cubicBezTo>
                        <a:pt x="86" y="66"/>
                        <a:pt x="86" y="66"/>
                        <a:pt x="86" y="66"/>
                      </a:cubicBezTo>
                      <a:cubicBezTo>
                        <a:pt x="86" y="65"/>
                        <a:pt x="86" y="65"/>
                        <a:pt x="86" y="64"/>
                      </a:cubicBezTo>
                      <a:cubicBezTo>
                        <a:pt x="85" y="62"/>
                        <a:pt x="85" y="61"/>
                        <a:pt x="85" y="59"/>
                      </a:cubicBezTo>
                      <a:cubicBezTo>
                        <a:pt x="86" y="54"/>
                        <a:pt x="81" y="50"/>
                        <a:pt x="79" y="49"/>
                      </a:cubicBezTo>
                      <a:cubicBezTo>
                        <a:pt x="76" y="48"/>
                        <a:pt x="76" y="44"/>
                        <a:pt x="77" y="40"/>
                      </a:cubicBezTo>
                      <a:cubicBezTo>
                        <a:pt x="77" y="39"/>
                        <a:pt x="78" y="36"/>
                        <a:pt x="78" y="35"/>
                      </a:cubicBezTo>
                      <a:cubicBezTo>
                        <a:pt x="74" y="33"/>
                        <a:pt x="72" y="31"/>
                        <a:pt x="70" y="28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8" y="26"/>
                        <a:pt x="67" y="26"/>
                        <a:pt x="65" y="26"/>
                      </a:cubicBezTo>
                      <a:cubicBezTo>
                        <a:pt x="63" y="26"/>
                        <a:pt x="62" y="26"/>
                        <a:pt x="62" y="27"/>
                      </a:cubicBezTo>
                      <a:cubicBezTo>
                        <a:pt x="61" y="29"/>
                        <a:pt x="57" y="31"/>
                        <a:pt x="55" y="31"/>
                      </a:cubicBezTo>
                      <a:cubicBezTo>
                        <a:pt x="53" y="31"/>
                        <a:pt x="52" y="30"/>
                        <a:pt x="51" y="29"/>
                      </a:cubicBezTo>
                      <a:cubicBezTo>
                        <a:pt x="51" y="28"/>
                        <a:pt x="50" y="28"/>
                        <a:pt x="49" y="28"/>
                      </a:cubicBezTo>
                      <a:cubicBezTo>
                        <a:pt x="49" y="28"/>
                        <a:pt x="47" y="29"/>
                        <a:pt x="46" y="30"/>
                      </a:cubicBezTo>
                      <a:cubicBezTo>
                        <a:pt x="45" y="30"/>
                        <a:pt x="44" y="31"/>
                        <a:pt x="44" y="31"/>
                      </a:cubicBezTo>
                      <a:cubicBezTo>
                        <a:pt x="41" y="34"/>
                        <a:pt x="38" y="36"/>
                        <a:pt x="36" y="36"/>
                      </a:cubicBezTo>
                      <a:cubicBezTo>
                        <a:pt x="35" y="36"/>
                        <a:pt x="33" y="36"/>
                        <a:pt x="32" y="33"/>
                      </a:cubicBezTo>
                      <a:cubicBezTo>
                        <a:pt x="32" y="32"/>
                        <a:pt x="32" y="31"/>
                        <a:pt x="32" y="30"/>
                      </a:cubicBezTo>
                      <a:cubicBezTo>
                        <a:pt x="32" y="29"/>
                        <a:pt x="33" y="27"/>
                        <a:pt x="34" y="27"/>
                      </a:cubicBezTo>
                      <a:cubicBezTo>
                        <a:pt x="34" y="26"/>
                        <a:pt x="35" y="25"/>
                        <a:pt x="35" y="25"/>
                      </a:cubicBezTo>
                      <a:cubicBezTo>
                        <a:pt x="35" y="24"/>
                        <a:pt x="35" y="24"/>
                        <a:pt x="35" y="23"/>
                      </a:cubicBezTo>
                      <a:cubicBezTo>
                        <a:pt x="35" y="21"/>
                        <a:pt x="36" y="20"/>
                        <a:pt x="36" y="18"/>
                      </a:cubicBezTo>
                      <a:cubicBezTo>
                        <a:pt x="37" y="16"/>
                        <a:pt x="37" y="14"/>
                        <a:pt x="36" y="12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1"/>
                        <a:pt x="35" y="11"/>
                        <a:pt x="34" y="11"/>
                      </a:cubicBezTo>
                      <a:cubicBezTo>
                        <a:pt x="32" y="12"/>
                        <a:pt x="30" y="11"/>
                        <a:pt x="29" y="9"/>
                      </a:cubicBezTo>
                      <a:cubicBezTo>
                        <a:pt x="28" y="7"/>
                        <a:pt x="28" y="5"/>
                        <a:pt x="28" y="3"/>
                      </a:cubicBezTo>
                      <a:cubicBezTo>
                        <a:pt x="28" y="2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3"/>
                        <a:pt x="22" y="3"/>
                        <a:pt x="22" y="4"/>
                      </a:cubicBezTo>
                      <a:cubicBezTo>
                        <a:pt x="20" y="4"/>
                        <a:pt x="18" y="5"/>
                        <a:pt x="17" y="6"/>
                      </a:cubicBezTo>
                      <a:cubicBezTo>
                        <a:pt x="16" y="9"/>
                        <a:pt x="13" y="10"/>
                        <a:pt x="8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5" y="10"/>
                        <a:pt x="3" y="10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22"/>
                        <a:pt x="0" y="28"/>
                        <a:pt x="0" y="29"/>
                      </a:cubicBezTo>
                      <a:cubicBezTo>
                        <a:pt x="1" y="31"/>
                        <a:pt x="6" y="37"/>
                        <a:pt x="7" y="38"/>
                      </a:cubicBezTo>
                      <a:cubicBezTo>
                        <a:pt x="10" y="38"/>
                        <a:pt x="10" y="41"/>
                        <a:pt x="10" y="43"/>
                      </a:cubicBezTo>
                      <a:cubicBezTo>
                        <a:pt x="10" y="43"/>
                        <a:pt x="10" y="45"/>
                        <a:pt x="10" y="45"/>
                      </a:cubicBezTo>
                      <a:cubicBezTo>
                        <a:pt x="12" y="46"/>
                        <a:pt x="13" y="48"/>
                        <a:pt x="12" y="51"/>
                      </a:cubicBezTo>
                      <a:cubicBezTo>
                        <a:pt x="12" y="52"/>
                        <a:pt x="11" y="53"/>
                        <a:pt x="1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6"/>
                        <a:pt x="10" y="60"/>
                        <a:pt x="8" y="62"/>
                      </a:cubicBezTo>
                      <a:cubicBezTo>
                        <a:pt x="8" y="62"/>
                        <a:pt x="8" y="62"/>
                        <a:pt x="8" y="63"/>
                      </a:cubicBezTo>
                      <a:cubicBezTo>
                        <a:pt x="8" y="65"/>
                        <a:pt x="9" y="68"/>
                        <a:pt x="12" y="71"/>
                      </a:cubicBezTo>
                      <a:cubicBezTo>
                        <a:pt x="17" y="75"/>
                        <a:pt x="17" y="82"/>
                        <a:pt x="17" y="86"/>
                      </a:cubicBezTo>
                      <a:cubicBezTo>
                        <a:pt x="17" y="87"/>
                        <a:pt x="18" y="88"/>
                        <a:pt x="18" y="89"/>
                      </a:cubicBezTo>
                      <a:cubicBezTo>
                        <a:pt x="19" y="90"/>
                        <a:pt x="21" y="92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20" y="96"/>
                        <a:pt x="20" y="97"/>
                        <a:pt x="20" y="98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0" y="99"/>
                        <a:pt x="19" y="100"/>
                        <a:pt x="19" y="100"/>
                      </a:cubicBezTo>
                      <a:cubicBezTo>
                        <a:pt x="19" y="101"/>
                        <a:pt x="19" y="101"/>
                        <a:pt x="19" y="101"/>
                      </a:cubicBezTo>
                      <a:cubicBezTo>
                        <a:pt x="19" y="102"/>
                        <a:pt x="18" y="103"/>
                        <a:pt x="18" y="104"/>
                      </a:cubicBezTo>
                      <a:cubicBezTo>
                        <a:pt x="18" y="104"/>
                        <a:pt x="18" y="104"/>
                        <a:pt x="18" y="104"/>
                      </a:cubicBezTo>
                      <a:cubicBezTo>
                        <a:pt x="17" y="105"/>
                        <a:pt x="17" y="106"/>
                        <a:pt x="17" y="107"/>
                      </a:cubicBezTo>
                      <a:cubicBezTo>
                        <a:pt x="17" y="107"/>
                        <a:pt x="17" y="107"/>
                        <a:pt x="17" y="107"/>
                      </a:cubicBezTo>
                      <a:cubicBezTo>
                        <a:pt x="16" y="109"/>
                        <a:pt x="15" y="110"/>
                        <a:pt x="14" y="112"/>
                      </a:cubicBezTo>
                      <a:cubicBezTo>
                        <a:pt x="14" y="112"/>
                        <a:pt x="14" y="112"/>
                        <a:pt x="14" y="112"/>
                      </a:cubicBezTo>
                      <a:cubicBezTo>
                        <a:pt x="13" y="113"/>
                        <a:pt x="13" y="113"/>
                        <a:pt x="13" y="114"/>
                      </a:cubicBezTo>
                      <a:cubicBezTo>
                        <a:pt x="12" y="114"/>
                        <a:pt x="12" y="114"/>
                        <a:pt x="12" y="114"/>
                      </a:cubicBezTo>
                      <a:cubicBezTo>
                        <a:pt x="12" y="114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6"/>
                        <a:pt x="10" y="118"/>
                        <a:pt x="10" y="119"/>
                      </a:cubicBezTo>
                      <a:cubicBezTo>
                        <a:pt x="9" y="123"/>
                        <a:pt x="9" y="127"/>
                        <a:pt x="8" y="130"/>
                      </a:cubicBezTo>
                      <a:cubicBezTo>
                        <a:pt x="7" y="132"/>
                        <a:pt x="6" y="137"/>
                        <a:pt x="7" y="138"/>
                      </a:cubicBezTo>
                      <a:cubicBezTo>
                        <a:pt x="10" y="138"/>
                        <a:pt x="15" y="143"/>
                        <a:pt x="23" y="153"/>
                      </a:cubicBezTo>
                      <a:cubicBezTo>
                        <a:pt x="24" y="154"/>
                        <a:pt x="25" y="156"/>
                        <a:pt x="26" y="158"/>
                      </a:cubicBezTo>
                      <a:cubicBezTo>
                        <a:pt x="28" y="158"/>
                        <a:pt x="30" y="158"/>
                        <a:pt x="32" y="158"/>
                      </a:cubicBezTo>
                      <a:cubicBezTo>
                        <a:pt x="32" y="158"/>
                        <a:pt x="33" y="159"/>
                        <a:pt x="33" y="159"/>
                      </a:cubicBezTo>
                      <a:cubicBezTo>
                        <a:pt x="34" y="159"/>
                        <a:pt x="35" y="160"/>
                        <a:pt x="36" y="160"/>
                      </a:cubicBezTo>
                      <a:cubicBezTo>
                        <a:pt x="38" y="162"/>
                        <a:pt x="39" y="164"/>
                        <a:pt x="39" y="166"/>
                      </a:cubicBezTo>
                      <a:cubicBezTo>
                        <a:pt x="39" y="166"/>
                        <a:pt x="40" y="166"/>
                        <a:pt x="41" y="166"/>
                      </a:cubicBezTo>
                      <a:cubicBezTo>
                        <a:pt x="42" y="166"/>
                        <a:pt x="44" y="166"/>
                        <a:pt x="44" y="166"/>
                      </a:cubicBezTo>
                      <a:cubicBezTo>
                        <a:pt x="44" y="166"/>
                        <a:pt x="45" y="166"/>
                        <a:pt x="45" y="165"/>
                      </a:cubicBezTo>
                      <a:cubicBezTo>
                        <a:pt x="45" y="165"/>
                        <a:pt x="45" y="165"/>
                        <a:pt x="45" y="165"/>
                      </a:cubicBezTo>
                      <a:cubicBezTo>
                        <a:pt x="45" y="164"/>
                        <a:pt x="45" y="164"/>
                        <a:pt x="45" y="164"/>
                      </a:cubicBezTo>
                      <a:cubicBezTo>
                        <a:pt x="45" y="164"/>
                        <a:pt x="46" y="164"/>
                        <a:pt x="46" y="164"/>
                      </a:cubicBezTo>
                      <a:cubicBezTo>
                        <a:pt x="46" y="163"/>
                        <a:pt x="46" y="163"/>
                        <a:pt x="46" y="163"/>
                      </a:cubicBezTo>
                      <a:cubicBezTo>
                        <a:pt x="44" y="161"/>
                        <a:pt x="39" y="158"/>
                        <a:pt x="36" y="158"/>
                      </a:cubicBezTo>
                      <a:cubicBezTo>
                        <a:pt x="34" y="158"/>
                        <a:pt x="32" y="156"/>
                        <a:pt x="30" y="154"/>
                      </a:cubicBezTo>
                      <a:cubicBezTo>
                        <a:pt x="27" y="151"/>
                        <a:pt x="26" y="146"/>
                        <a:pt x="26" y="143"/>
                      </a:cubicBezTo>
                      <a:cubicBezTo>
                        <a:pt x="27" y="141"/>
                        <a:pt x="26" y="140"/>
                        <a:pt x="25" y="138"/>
                      </a:cubicBezTo>
                      <a:cubicBezTo>
                        <a:pt x="23" y="137"/>
                        <a:pt x="22" y="135"/>
                        <a:pt x="22" y="133"/>
                      </a:cubicBezTo>
                      <a:cubicBezTo>
                        <a:pt x="22" y="132"/>
                        <a:pt x="22" y="131"/>
                        <a:pt x="19" y="130"/>
                      </a:cubicBezTo>
                      <a:cubicBezTo>
                        <a:pt x="18" y="130"/>
                        <a:pt x="17" y="130"/>
                        <a:pt x="16" y="129"/>
                      </a:cubicBezTo>
                      <a:cubicBezTo>
                        <a:pt x="12" y="127"/>
                        <a:pt x="14" y="120"/>
                        <a:pt x="15" y="114"/>
                      </a:cubicBezTo>
                      <a:cubicBezTo>
                        <a:pt x="16" y="112"/>
                        <a:pt x="16" y="110"/>
                        <a:pt x="16" y="109"/>
                      </a:cubicBezTo>
                      <a:cubicBezTo>
                        <a:pt x="17" y="107"/>
                        <a:pt x="18" y="104"/>
                        <a:pt x="19" y="100"/>
                      </a:cubicBezTo>
                      <a:cubicBezTo>
                        <a:pt x="21" y="96"/>
                        <a:pt x="24" y="89"/>
                        <a:pt x="23" y="87"/>
                      </a:cubicBezTo>
                      <a:cubicBezTo>
                        <a:pt x="22" y="86"/>
                        <a:pt x="22" y="84"/>
                        <a:pt x="23" y="83"/>
                      </a:cubicBezTo>
                      <a:cubicBezTo>
                        <a:pt x="24" y="80"/>
                        <a:pt x="28" y="79"/>
                        <a:pt x="30" y="79"/>
                      </a:cubicBezTo>
                      <a:cubicBezTo>
                        <a:pt x="33" y="79"/>
                        <a:pt x="35" y="80"/>
                        <a:pt x="36" y="83"/>
                      </a:cubicBezTo>
                      <a:cubicBezTo>
                        <a:pt x="37" y="88"/>
                        <a:pt x="38" y="88"/>
                        <a:pt x="42" y="88"/>
                      </a:cubicBezTo>
                      <a:cubicBezTo>
                        <a:pt x="43" y="88"/>
                        <a:pt x="43" y="88"/>
                        <a:pt x="43" y="88"/>
                      </a:cubicBezTo>
                      <a:cubicBezTo>
                        <a:pt x="47" y="88"/>
                        <a:pt x="49" y="90"/>
                        <a:pt x="51" y="92"/>
                      </a:cubicBezTo>
                      <a:cubicBezTo>
                        <a:pt x="52" y="93"/>
                        <a:pt x="53" y="94"/>
                        <a:pt x="54" y="94"/>
                      </a:cubicBezTo>
                      <a:cubicBezTo>
                        <a:pt x="54" y="94"/>
                        <a:pt x="54" y="94"/>
                        <a:pt x="54" y="94"/>
                      </a:cubicBezTo>
                      <a:cubicBezTo>
                        <a:pt x="54" y="94"/>
                        <a:pt x="54" y="94"/>
                        <a:pt x="53" y="93"/>
                      </a:cubicBezTo>
                      <a:cubicBezTo>
                        <a:pt x="53" y="92"/>
                        <a:pt x="52" y="91"/>
                        <a:pt x="52" y="88"/>
                      </a:cubicBezTo>
                      <a:cubicBezTo>
                        <a:pt x="52" y="87"/>
                        <a:pt x="52" y="86"/>
                        <a:pt x="51" y="85"/>
                      </a:cubicBezTo>
                      <a:cubicBezTo>
                        <a:pt x="50" y="83"/>
                        <a:pt x="49" y="81"/>
                        <a:pt x="52" y="77"/>
                      </a:cubicBezTo>
                      <a:cubicBezTo>
                        <a:pt x="57" y="70"/>
                        <a:pt x="65" y="67"/>
                        <a:pt x="70" y="68"/>
                      </a:cubicBezTo>
                      <a:cubicBezTo>
                        <a:pt x="70" y="68"/>
                        <a:pt x="70" y="68"/>
                        <a:pt x="71" y="68"/>
                      </a:cubicBezTo>
                      <a:cubicBezTo>
                        <a:pt x="72" y="69"/>
                        <a:pt x="74" y="68"/>
                        <a:pt x="76" y="68"/>
                      </a:cubicBezTo>
                      <a:cubicBezTo>
                        <a:pt x="78" y="68"/>
                        <a:pt x="79" y="68"/>
                        <a:pt x="81" y="68"/>
                      </a:cubicBezTo>
                      <a:cubicBezTo>
                        <a:pt x="81" y="68"/>
                        <a:pt x="81" y="68"/>
                        <a:pt x="82" y="68"/>
                      </a:cubicBezTo>
                      <a:cubicBezTo>
                        <a:pt x="82" y="68"/>
                        <a:pt x="82" y="68"/>
                        <a:pt x="82" y="68"/>
                      </a:cubicBezTo>
                      <a:cubicBezTo>
                        <a:pt x="82" y="68"/>
                        <a:pt x="83" y="68"/>
                        <a:pt x="83" y="68"/>
                      </a:cubicBezTo>
                      <a:cubicBezTo>
                        <a:pt x="83" y="68"/>
                        <a:pt x="83" y="68"/>
                        <a:pt x="83" y="68"/>
                      </a:cubicBezTo>
                      <a:cubicBezTo>
                        <a:pt x="84" y="68"/>
                        <a:pt x="84" y="68"/>
                        <a:pt x="84" y="68"/>
                      </a:cubicBezTo>
                      <a:cubicBezTo>
                        <a:pt x="85" y="68"/>
                        <a:pt x="85" y="68"/>
                        <a:pt x="85" y="69"/>
                      </a:cubicBezTo>
                      <a:cubicBezTo>
                        <a:pt x="85" y="69"/>
                        <a:pt x="85" y="69"/>
                        <a:pt x="85" y="69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Freeform 1128">
                  <a:extLst>
                    <a:ext uri="{FF2B5EF4-FFF2-40B4-BE49-F238E27FC236}">
                      <a16:creationId xmlns:a16="http://schemas.microsoft.com/office/drawing/2014/main" id="{9AE8C3BA-76B9-4AB2-8BA3-AC938CA48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2251"/>
                  <a:ext cx="100" cy="60"/>
                </a:xfrm>
                <a:custGeom>
                  <a:avLst/>
                  <a:gdLst>
                    <a:gd name="T0" fmla="*/ 94 w 105"/>
                    <a:gd name="T1" fmla="*/ 19 h 63"/>
                    <a:gd name="T2" fmla="*/ 105 w 105"/>
                    <a:gd name="T3" fmla="*/ 16 h 63"/>
                    <a:gd name="T4" fmla="*/ 99 w 105"/>
                    <a:gd name="T5" fmla="*/ 12 h 63"/>
                    <a:gd name="T6" fmla="*/ 90 w 105"/>
                    <a:gd name="T7" fmla="*/ 11 h 63"/>
                    <a:gd name="T8" fmla="*/ 78 w 105"/>
                    <a:gd name="T9" fmla="*/ 0 h 63"/>
                    <a:gd name="T10" fmla="*/ 68 w 105"/>
                    <a:gd name="T11" fmla="*/ 14 h 63"/>
                    <a:gd name="T12" fmla="*/ 63 w 105"/>
                    <a:gd name="T13" fmla="*/ 21 h 63"/>
                    <a:gd name="T14" fmla="*/ 64 w 105"/>
                    <a:gd name="T15" fmla="*/ 24 h 63"/>
                    <a:gd name="T16" fmla="*/ 64 w 105"/>
                    <a:gd name="T17" fmla="*/ 25 h 63"/>
                    <a:gd name="T18" fmla="*/ 64 w 105"/>
                    <a:gd name="T19" fmla="*/ 27 h 63"/>
                    <a:gd name="T20" fmla="*/ 63 w 105"/>
                    <a:gd name="T21" fmla="*/ 28 h 63"/>
                    <a:gd name="T22" fmla="*/ 61 w 105"/>
                    <a:gd name="T23" fmla="*/ 29 h 63"/>
                    <a:gd name="T24" fmla="*/ 54 w 105"/>
                    <a:gd name="T25" fmla="*/ 32 h 63"/>
                    <a:gd name="T26" fmla="*/ 53 w 105"/>
                    <a:gd name="T27" fmla="*/ 31 h 63"/>
                    <a:gd name="T28" fmla="*/ 52 w 105"/>
                    <a:gd name="T29" fmla="*/ 31 h 63"/>
                    <a:gd name="T30" fmla="*/ 51 w 105"/>
                    <a:gd name="T31" fmla="*/ 30 h 63"/>
                    <a:gd name="T32" fmla="*/ 50 w 105"/>
                    <a:gd name="T33" fmla="*/ 30 h 63"/>
                    <a:gd name="T34" fmla="*/ 49 w 105"/>
                    <a:gd name="T35" fmla="*/ 28 h 63"/>
                    <a:gd name="T36" fmla="*/ 48 w 105"/>
                    <a:gd name="T37" fmla="*/ 27 h 63"/>
                    <a:gd name="T38" fmla="*/ 47 w 105"/>
                    <a:gd name="T39" fmla="*/ 25 h 63"/>
                    <a:gd name="T40" fmla="*/ 39 w 105"/>
                    <a:gd name="T41" fmla="*/ 38 h 63"/>
                    <a:gd name="T42" fmla="*/ 21 w 105"/>
                    <a:gd name="T43" fmla="*/ 44 h 63"/>
                    <a:gd name="T44" fmla="*/ 16 w 105"/>
                    <a:gd name="T45" fmla="*/ 57 h 63"/>
                    <a:gd name="T46" fmla="*/ 3 w 105"/>
                    <a:gd name="T47" fmla="*/ 57 h 63"/>
                    <a:gd name="T48" fmla="*/ 0 w 105"/>
                    <a:gd name="T49" fmla="*/ 56 h 63"/>
                    <a:gd name="T50" fmla="*/ 0 w 105"/>
                    <a:gd name="T51" fmla="*/ 56 h 63"/>
                    <a:gd name="T52" fmla="*/ 1 w 105"/>
                    <a:gd name="T53" fmla="*/ 57 h 63"/>
                    <a:gd name="T54" fmla="*/ 1 w 105"/>
                    <a:gd name="T55" fmla="*/ 57 h 63"/>
                    <a:gd name="T56" fmla="*/ 6 w 105"/>
                    <a:gd name="T57" fmla="*/ 60 h 63"/>
                    <a:gd name="T58" fmla="*/ 7 w 105"/>
                    <a:gd name="T59" fmla="*/ 62 h 63"/>
                    <a:gd name="T60" fmla="*/ 8 w 105"/>
                    <a:gd name="T61" fmla="*/ 62 h 63"/>
                    <a:gd name="T62" fmla="*/ 10 w 105"/>
                    <a:gd name="T63" fmla="*/ 62 h 63"/>
                    <a:gd name="T64" fmla="*/ 17 w 105"/>
                    <a:gd name="T65" fmla="*/ 61 h 63"/>
                    <a:gd name="T66" fmla="*/ 24 w 105"/>
                    <a:gd name="T67" fmla="*/ 61 h 63"/>
                    <a:gd name="T68" fmla="*/ 36 w 105"/>
                    <a:gd name="T69" fmla="*/ 56 h 63"/>
                    <a:gd name="T70" fmla="*/ 43 w 105"/>
                    <a:gd name="T71" fmla="*/ 59 h 63"/>
                    <a:gd name="T72" fmla="*/ 43 w 105"/>
                    <a:gd name="T73" fmla="*/ 59 h 63"/>
                    <a:gd name="T74" fmla="*/ 52 w 105"/>
                    <a:gd name="T75" fmla="*/ 56 h 63"/>
                    <a:gd name="T76" fmla="*/ 57 w 105"/>
                    <a:gd name="T77" fmla="*/ 46 h 63"/>
                    <a:gd name="T78" fmla="*/ 62 w 105"/>
                    <a:gd name="T79" fmla="*/ 38 h 63"/>
                    <a:gd name="T80" fmla="*/ 66 w 105"/>
                    <a:gd name="T81" fmla="*/ 27 h 63"/>
                    <a:gd name="T82" fmla="*/ 84 w 105"/>
                    <a:gd name="T83" fmla="*/ 24 h 63"/>
                    <a:gd name="T84" fmla="*/ 85 w 105"/>
                    <a:gd name="T85" fmla="*/ 24 h 63"/>
                    <a:gd name="T86" fmla="*/ 87 w 105"/>
                    <a:gd name="T87" fmla="*/ 24 h 63"/>
                    <a:gd name="T88" fmla="*/ 89 w 105"/>
                    <a:gd name="T89" fmla="*/ 25 h 63"/>
                    <a:gd name="T90" fmla="*/ 95 w 105"/>
                    <a:gd name="T91" fmla="*/ 2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5" h="63">
                      <a:moveTo>
                        <a:pt x="95" y="22"/>
                      </a:moveTo>
                      <a:cubicBezTo>
                        <a:pt x="93" y="21"/>
                        <a:pt x="94" y="20"/>
                        <a:pt x="94" y="19"/>
                      </a:cubicBezTo>
                      <a:cubicBezTo>
                        <a:pt x="94" y="17"/>
                        <a:pt x="96" y="17"/>
                        <a:pt x="99" y="17"/>
                      </a:cubicBezTo>
                      <a:cubicBezTo>
                        <a:pt x="100" y="17"/>
                        <a:pt x="104" y="17"/>
                        <a:pt x="105" y="16"/>
                      </a:cubicBezTo>
                      <a:cubicBezTo>
                        <a:pt x="105" y="15"/>
                        <a:pt x="105" y="15"/>
                        <a:pt x="104" y="14"/>
                      </a:cubicBezTo>
                      <a:cubicBezTo>
                        <a:pt x="103" y="12"/>
                        <a:pt x="100" y="11"/>
                        <a:pt x="99" y="12"/>
                      </a:cubicBezTo>
                      <a:cubicBezTo>
                        <a:pt x="98" y="12"/>
                        <a:pt x="97" y="12"/>
                        <a:pt x="96" y="12"/>
                      </a:cubicBezTo>
                      <a:cubicBezTo>
                        <a:pt x="94" y="12"/>
                        <a:pt x="92" y="12"/>
                        <a:pt x="90" y="11"/>
                      </a:cubicBezTo>
                      <a:cubicBezTo>
                        <a:pt x="87" y="10"/>
                        <a:pt x="87" y="8"/>
                        <a:pt x="87" y="7"/>
                      </a:cubicBezTo>
                      <a:cubicBezTo>
                        <a:pt x="87" y="5"/>
                        <a:pt x="81" y="0"/>
                        <a:pt x="78" y="0"/>
                      </a:cubicBezTo>
                      <a:cubicBezTo>
                        <a:pt x="76" y="0"/>
                        <a:pt x="72" y="7"/>
                        <a:pt x="71" y="10"/>
                      </a:cubicBezTo>
                      <a:cubicBezTo>
                        <a:pt x="71" y="12"/>
                        <a:pt x="69" y="13"/>
                        <a:pt x="68" y="14"/>
                      </a:cubicBezTo>
                      <a:cubicBezTo>
                        <a:pt x="66" y="15"/>
                        <a:pt x="65" y="16"/>
                        <a:pt x="65" y="17"/>
                      </a:cubicBezTo>
                      <a:cubicBezTo>
                        <a:pt x="66" y="18"/>
                        <a:pt x="65" y="20"/>
                        <a:pt x="63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4" y="23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5"/>
                        <a:pt x="64" y="25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26"/>
                        <a:pt x="64" y="27"/>
                        <a:pt x="64" y="2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4" y="27"/>
                        <a:pt x="64" y="28"/>
                        <a:pt x="63" y="28"/>
                      </a:cubicBezTo>
                      <a:cubicBezTo>
                        <a:pt x="63" y="29"/>
                        <a:pt x="62" y="29"/>
                        <a:pt x="61" y="29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0" y="29"/>
                        <a:pt x="60" y="29"/>
                        <a:pt x="59" y="30"/>
                      </a:cubicBezTo>
                      <a:cubicBezTo>
                        <a:pt x="58" y="30"/>
                        <a:pt x="56" y="32"/>
                        <a:pt x="54" y="32"/>
                      </a:cubicBezTo>
                      <a:cubicBezTo>
                        <a:pt x="54" y="32"/>
                        <a:pt x="53" y="32"/>
                        <a:pt x="53" y="32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53" y="31"/>
                        <a:pt x="53" y="31"/>
                        <a:pt x="52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1" y="31"/>
                        <a:pt x="51" y="31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1" y="30"/>
                        <a:pt x="50" y="30"/>
                        <a:pt x="50" y="30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29"/>
                        <a:pt x="50" y="29"/>
                        <a:pt x="49" y="28"/>
                      </a:cubicBezTo>
                      <a:cubicBezTo>
                        <a:pt x="49" y="28"/>
                        <a:pt x="49" y="28"/>
                        <a:pt x="49" y="27"/>
                      </a:cubicBezTo>
                      <a:cubicBezTo>
                        <a:pt x="49" y="27"/>
                        <a:pt x="48" y="27"/>
                        <a:pt x="48" y="27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5" y="26"/>
                        <a:pt x="40" y="32"/>
                        <a:pt x="39" y="38"/>
                      </a:cubicBezTo>
                      <a:cubicBezTo>
                        <a:pt x="38" y="44"/>
                        <a:pt x="33" y="44"/>
                        <a:pt x="27" y="44"/>
                      </a:cubicBezTo>
                      <a:cubicBezTo>
                        <a:pt x="25" y="44"/>
                        <a:pt x="23" y="44"/>
                        <a:pt x="21" y="44"/>
                      </a:cubicBezTo>
                      <a:cubicBezTo>
                        <a:pt x="17" y="45"/>
                        <a:pt x="17" y="47"/>
                        <a:pt x="17" y="52"/>
                      </a:cubicBezTo>
                      <a:cubicBezTo>
                        <a:pt x="16" y="54"/>
                        <a:pt x="16" y="56"/>
                        <a:pt x="16" y="57"/>
                      </a:cubicBezTo>
                      <a:cubicBezTo>
                        <a:pt x="15" y="58"/>
                        <a:pt x="14" y="60"/>
                        <a:pt x="12" y="60"/>
                      </a:cubicBezTo>
                      <a:cubicBezTo>
                        <a:pt x="9" y="60"/>
                        <a:pt x="6" y="58"/>
                        <a:pt x="3" y="57"/>
                      </a:cubicBezTo>
                      <a:cubicBezTo>
                        <a:pt x="2" y="56"/>
                        <a:pt x="1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1" y="58"/>
                        <a:pt x="1" y="58"/>
                      </a:cubicBezTo>
                      <a:cubicBezTo>
                        <a:pt x="3" y="58"/>
                        <a:pt x="4" y="59"/>
                        <a:pt x="6" y="60"/>
                      </a:cubicBezTo>
                      <a:cubicBezTo>
                        <a:pt x="6" y="61"/>
                        <a:pt x="7" y="61"/>
                        <a:pt x="7" y="62"/>
                      </a:cubicBez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8" y="63"/>
                        <a:pt x="9" y="63"/>
                        <a:pt x="9" y="63"/>
                      </a:cubicBezTo>
                      <a:cubicBezTo>
                        <a:pt x="9" y="62"/>
                        <a:pt x="10" y="62"/>
                        <a:pt x="10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2" y="61"/>
                        <a:pt x="15" y="61"/>
                        <a:pt x="17" y="61"/>
                      </a:cubicBezTo>
                      <a:cubicBezTo>
                        <a:pt x="18" y="61"/>
                        <a:pt x="19" y="61"/>
                        <a:pt x="20" y="61"/>
                      </a:cubicBezTo>
                      <a:cubicBezTo>
                        <a:pt x="21" y="61"/>
                        <a:pt x="23" y="61"/>
                        <a:pt x="24" y="61"/>
                      </a:cubicBezTo>
                      <a:cubicBezTo>
                        <a:pt x="25" y="61"/>
                        <a:pt x="26" y="60"/>
                        <a:pt x="27" y="59"/>
                      </a:cubicBezTo>
                      <a:cubicBezTo>
                        <a:pt x="29" y="58"/>
                        <a:pt x="31" y="56"/>
                        <a:pt x="36" y="56"/>
                      </a:cubicBezTo>
                      <a:cubicBezTo>
                        <a:pt x="40" y="56"/>
                        <a:pt x="41" y="58"/>
                        <a:pt x="42" y="59"/>
                      </a:cubicBezTo>
                      <a:cubicBezTo>
                        <a:pt x="42" y="59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59"/>
                        <a:pt x="44" y="59"/>
                        <a:pt x="46" y="58"/>
                      </a:cubicBezTo>
                      <a:cubicBezTo>
                        <a:pt x="48" y="57"/>
                        <a:pt x="50" y="57"/>
                        <a:pt x="52" y="56"/>
                      </a:cubicBezTo>
                      <a:cubicBezTo>
                        <a:pt x="55" y="56"/>
                        <a:pt x="55" y="56"/>
                        <a:pt x="54" y="54"/>
                      </a:cubicBezTo>
                      <a:cubicBezTo>
                        <a:pt x="54" y="50"/>
                        <a:pt x="56" y="48"/>
                        <a:pt x="57" y="46"/>
                      </a:cubicBezTo>
                      <a:cubicBezTo>
                        <a:pt x="57" y="45"/>
                        <a:pt x="58" y="45"/>
                        <a:pt x="58" y="43"/>
                      </a:cubicBezTo>
                      <a:cubicBezTo>
                        <a:pt x="57" y="40"/>
                        <a:pt x="60" y="39"/>
                        <a:pt x="62" y="38"/>
                      </a:cubicBezTo>
                      <a:cubicBezTo>
                        <a:pt x="63" y="37"/>
                        <a:pt x="65" y="37"/>
                        <a:pt x="64" y="33"/>
                      </a:cubicBezTo>
                      <a:cubicBezTo>
                        <a:pt x="64" y="31"/>
                        <a:pt x="65" y="29"/>
                        <a:pt x="66" y="27"/>
                      </a:cubicBezTo>
                      <a:cubicBezTo>
                        <a:pt x="70" y="23"/>
                        <a:pt x="77" y="23"/>
                        <a:pt x="82" y="24"/>
                      </a:cubicBezTo>
                      <a:cubicBezTo>
                        <a:pt x="83" y="24"/>
                        <a:pt x="83" y="24"/>
                        <a:pt x="84" y="24"/>
                      </a:cubicBezTo>
                      <a:cubicBezTo>
                        <a:pt x="84" y="24"/>
                        <a:pt x="84" y="24"/>
                        <a:pt x="85" y="24"/>
                      </a:cubicBez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6" y="24"/>
                        <a:pt x="87" y="24"/>
                        <a:pt x="87" y="24"/>
                      </a:cubicBezTo>
                      <a:cubicBezTo>
                        <a:pt x="87" y="24"/>
                        <a:pt x="87" y="24"/>
                        <a:pt x="88" y="25"/>
                      </a:cubicBezTo>
                      <a:cubicBezTo>
                        <a:pt x="88" y="25"/>
                        <a:pt x="88" y="25"/>
                        <a:pt x="89" y="25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91" y="24"/>
                        <a:pt x="94" y="23"/>
                        <a:pt x="9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Freeform 1129">
                  <a:extLst>
                    <a:ext uri="{FF2B5EF4-FFF2-40B4-BE49-F238E27FC236}">
                      <a16:creationId xmlns:a16="http://schemas.microsoft.com/office/drawing/2014/main" id="{62905983-3B29-48CD-B418-BDF1E2F85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2253"/>
                  <a:ext cx="40" cy="53"/>
                </a:xfrm>
                <a:custGeom>
                  <a:avLst/>
                  <a:gdLst>
                    <a:gd name="T0" fmla="*/ 9 w 42"/>
                    <a:gd name="T1" fmla="*/ 29 h 56"/>
                    <a:gd name="T2" fmla="*/ 13 w 42"/>
                    <a:gd name="T3" fmla="*/ 36 h 56"/>
                    <a:gd name="T4" fmla="*/ 20 w 42"/>
                    <a:gd name="T5" fmla="*/ 43 h 56"/>
                    <a:gd name="T6" fmla="*/ 23 w 42"/>
                    <a:gd name="T7" fmla="*/ 45 h 56"/>
                    <a:gd name="T8" fmla="*/ 42 w 42"/>
                    <a:gd name="T9" fmla="*/ 56 h 56"/>
                    <a:gd name="T10" fmla="*/ 35 w 42"/>
                    <a:gd name="T11" fmla="*/ 43 h 56"/>
                    <a:gd name="T12" fmla="*/ 33 w 42"/>
                    <a:gd name="T13" fmla="*/ 28 h 56"/>
                    <a:gd name="T14" fmla="*/ 34 w 42"/>
                    <a:gd name="T15" fmla="*/ 20 h 56"/>
                    <a:gd name="T16" fmla="*/ 31 w 42"/>
                    <a:gd name="T17" fmla="*/ 15 h 56"/>
                    <a:gd name="T18" fmla="*/ 26 w 42"/>
                    <a:gd name="T19" fmla="*/ 9 h 56"/>
                    <a:gd name="T20" fmla="*/ 24 w 42"/>
                    <a:gd name="T21" fmla="*/ 7 h 56"/>
                    <a:gd name="T22" fmla="*/ 20 w 42"/>
                    <a:gd name="T23" fmla="*/ 4 h 56"/>
                    <a:gd name="T24" fmla="*/ 20 w 42"/>
                    <a:gd name="T25" fmla="*/ 5 h 56"/>
                    <a:gd name="T26" fmla="*/ 20 w 42"/>
                    <a:gd name="T27" fmla="*/ 5 h 56"/>
                    <a:gd name="T28" fmla="*/ 18 w 42"/>
                    <a:gd name="T29" fmla="*/ 8 h 56"/>
                    <a:gd name="T30" fmla="*/ 13 w 42"/>
                    <a:gd name="T31" fmla="*/ 8 h 56"/>
                    <a:gd name="T32" fmla="*/ 11 w 42"/>
                    <a:gd name="T33" fmla="*/ 8 h 56"/>
                    <a:gd name="T34" fmla="*/ 10 w 42"/>
                    <a:gd name="T35" fmla="*/ 8 h 56"/>
                    <a:gd name="T36" fmla="*/ 10 w 42"/>
                    <a:gd name="T37" fmla="*/ 8 h 56"/>
                    <a:gd name="T38" fmla="*/ 9 w 42"/>
                    <a:gd name="T39" fmla="*/ 8 h 56"/>
                    <a:gd name="T40" fmla="*/ 8 w 42"/>
                    <a:gd name="T41" fmla="*/ 7 h 56"/>
                    <a:gd name="T42" fmla="*/ 7 w 42"/>
                    <a:gd name="T43" fmla="*/ 7 h 56"/>
                    <a:gd name="T44" fmla="*/ 7 w 42"/>
                    <a:gd name="T45" fmla="*/ 6 h 56"/>
                    <a:gd name="T46" fmla="*/ 7 w 42"/>
                    <a:gd name="T47" fmla="*/ 5 h 56"/>
                    <a:gd name="T48" fmla="*/ 3 w 42"/>
                    <a:gd name="T49" fmla="*/ 0 h 56"/>
                    <a:gd name="T50" fmla="*/ 0 w 42"/>
                    <a:gd name="T51" fmla="*/ 0 h 56"/>
                    <a:gd name="T52" fmla="*/ 0 w 42"/>
                    <a:gd name="T53" fmla="*/ 0 h 56"/>
                    <a:gd name="T54" fmla="*/ 2 w 42"/>
                    <a:gd name="T55" fmla="*/ 15 h 56"/>
                    <a:gd name="T56" fmla="*/ 9 w 42"/>
                    <a:gd name="T57" fmla="*/ 2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2" h="56">
                      <a:moveTo>
                        <a:pt x="9" y="29"/>
                      </a:moveTo>
                      <a:cubicBezTo>
                        <a:pt x="11" y="32"/>
                        <a:pt x="13" y="34"/>
                        <a:pt x="13" y="36"/>
                      </a:cubicBezTo>
                      <a:cubicBezTo>
                        <a:pt x="14" y="39"/>
                        <a:pt x="16" y="40"/>
                        <a:pt x="20" y="43"/>
                      </a:cubicBezTo>
                      <a:cubicBezTo>
                        <a:pt x="21" y="44"/>
                        <a:pt x="22" y="45"/>
                        <a:pt x="23" y="45"/>
                      </a:cubicBezTo>
                      <a:cubicBezTo>
                        <a:pt x="30" y="50"/>
                        <a:pt x="39" y="55"/>
                        <a:pt x="42" y="56"/>
                      </a:cubicBezTo>
                      <a:cubicBezTo>
                        <a:pt x="42" y="53"/>
                        <a:pt x="38" y="47"/>
                        <a:pt x="35" y="43"/>
                      </a:cubicBezTo>
                      <a:cubicBezTo>
                        <a:pt x="32" y="40"/>
                        <a:pt x="33" y="34"/>
                        <a:pt x="33" y="28"/>
                      </a:cubicBezTo>
                      <a:cubicBezTo>
                        <a:pt x="34" y="25"/>
                        <a:pt x="34" y="23"/>
                        <a:pt x="34" y="20"/>
                      </a:cubicBezTo>
                      <a:cubicBezTo>
                        <a:pt x="34" y="17"/>
                        <a:pt x="33" y="16"/>
                        <a:pt x="31" y="15"/>
                      </a:cubicBezTo>
                      <a:cubicBezTo>
                        <a:pt x="29" y="13"/>
                        <a:pt x="27" y="12"/>
                        <a:pt x="26" y="9"/>
                      </a:cubicBezTo>
                      <a:cubicBezTo>
                        <a:pt x="25" y="7"/>
                        <a:pt x="25" y="7"/>
                        <a:pt x="24" y="7"/>
                      </a:cubicBezTo>
                      <a:cubicBezTo>
                        <a:pt x="23" y="7"/>
                        <a:pt x="21" y="6"/>
                        <a:pt x="20" y="4"/>
                      </a:cubicBezTo>
                      <a:cubicBezTo>
                        <a:pt x="20" y="4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8"/>
                        <a:pt x="18" y="8"/>
                      </a:cubicBezTo>
                      <a:cubicBezTo>
                        <a:pt x="17" y="8"/>
                        <a:pt x="15" y="8"/>
                        <a:pt x="13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7" y="1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0"/>
                        <a:pt x="2" y="15"/>
                      </a:cubicBezTo>
                      <a:cubicBezTo>
                        <a:pt x="2" y="19"/>
                        <a:pt x="6" y="24"/>
                        <a:pt x="9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Freeform 1130">
                  <a:extLst>
                    <a:ext uri="{FF2B5EF4-FFF2-40B4-BE49-F238E27FC236}">
                      <a16:creationId xmlns:a16="http://schemas.microsoft.com/office/drawing/2014/main" id="{580C686E-C54E-4F2D-9BF1-83A9B737C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8" y="1944"/>
                  <a:ext cx="23" cy="28"/>
                </a:xfrm>
                <a:custGeom>
                  <a:avLst/>
                  <a:gdLst>
                    <a:gd name="T0" fmla="*/ 1 w 24"/>
                    <a:gd name="T1" fmla="*/ 10 h 30"/>
                    <a:gd name="T2" fmla="*/ 4 w 24"/>
                    <a:gd name="T3" fmla="*/ 6 h 30"/>
                    <a:gd name="T4" fmla="*/ 6 w 24"/>
                    <a:gd name="T5" fmla="*/ 4 h 30"/>
                    <a:gd name="T6" fmla="*/ 9 w 24"/>
                    <a:gd name="T7" fmla="*/ 6 h 30"/>
                    <a:gd name="T8" fmla="*/ 9 w 24"/>
                    <a:gd name="T9" fmla="*/ 19 h 30"/>
                    <a:gd name="T10" fmla="*/ 9 w 24"/>
                    <a:gd name="T11" fmla="*/ 29 h 30"/>
                    <a:gd name="T12" fmla="*/ 11 w 24"/>
                    <a:gd name="T13" fmla="*/ 30 h 30"/>
                    <a:gd name="T14" fmla="*/ 11 w 24"/>
                    <a:gd name="T15" fmla="*/ 30 h 30"/>
                    <a:gd name="T16" fmla="*/ 16 w 24"/>
                    <a:gd name="T17" fmla="*/ 22 h 30"/>
                    <a:gd name="T18" fmla="*/ 23 w 24"/>
                    <a:gd name="T19" fmla="*/ 12 h 30"/>
                    <a:gd name="T20" fmla="*/ 24 w 24"/>
                    <a:gd name="T21" fmla="*/ 10 h 30"/>
                    <a:gd name="T22" fmla="*/ 23 w 24"/>
                    <a:gd name="T23" fmla="*/ 10 h 30"/>
                    <a:gd name="T24" fmla="*/ 20 w 24"/>
                    <a:gd name="T25" fmla="*/ 6 h 30"/>
                    <a:gd name="T26" fmla="*/ 17 w 24"/>
                    <a:gd name="T27" fmla="*/ 4 h 30"/>
                    <a:gd name="T28" fmla="*/ 12 w 24"/>
                    <a:gd name="T29" fmla="*/ 0 h 30"/>
                    <a:gd name="T30" fmla="*/ 5 w 24"/>
                    <a:gd name="T31" fmla="*/ 4 h 30"/>
                    <a:gd name="T32" fmla="*/ 4 w 24"/>
                    <a:gd name="T33" fmla="*/ 5 h 30"/>
                    <a:gd name="T34" fmla="*/ 1 w 24"/>
                    <a:gd name="T35" fmla="*/ 9 h 30"/>
                    <a:gd name="T36" fmla="*/ 1 w 24"/>
                    <a:gd name="T37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30">
                      <a:moveTo>
                        <a:pt x="1" y="10"/>
                      </a:moveTo>
                      <a:cubicBezTo>
                        <a:pt x="2" y="10"/>
                        <a:pt x="3" y="8"/>
                        <a:pt x="4" y="6"/>
                      </a:cubicBezTo>
                      <a:cubicBezTo>
                        <a:pt x="4" y="4"/>
                        <a:pt x="6" y="4"/>
                        <a:pt x="6" y="4"/>
                      </a:cubicBezTo>
                      <a:cubicBezTo>
                        <a:pt x="7" y="4"/>
                        <a:pt x="8" y="4"/>
                        <a:pt x="9" y="6"/>
                      </a:cubicBezTo>
                      <a:cubicBezTo>
                        <a:pt x="10" y="8"/>
                        <a:pt x="11" y="14"/>
                        <a:pt x="9" y="19"/>
                      </a:cubicBezTo>
                      <a:cubicBezTo>
                        <a:pt x="7" y="22"/>
                        <a:pt x="8" y="26"/>
                        <a:pt x="9" y="29"/>
                      </a:cubicBezTo>
                      <a:cubicBezTo>
                        <a:pt x="10" y="29"/>
                        <a:pt x="10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5" y="25"/>
                        <a:pt x="16" y="22"/>
                      </a:cubicBezTo>
                      <a:cubicBezTo>
                        <a:pt x="18" y="18"/>
                        <a:pt x="20" y="14"/>
                        <a:pt x="23" y="12"/>
                      </a:cubicBezTo>
                      <a:cubicBezTo>
                        <a:pt x="23" y="11"/>
                        <a:pt x="24" y="10"/>
                        <a:pt x="24" y="10"/>
                      </a:cubicBezTo>
                      <a:cubicBezTo>
                        <a:pt x="24" y="10"/>
                        <a:pt x="23" y="10"/>
                        <a:pt x="23" y="10"/>
                      </a:cubicBezTo>
                      <a:cubicBezTo>
                        <a:pt x="22" y="9"/>
                        <a:pt x="20" y="8"/>
                        <a:pt x="20" y="6"/>
                      </a:cubicBezTo>
                      <a:cubicBezTo>
                        <a:pt x="20" y="5"/>
                        <a:pt x="18" y="5"/>
                        <a:pt x="17" y="4"/>
                      </a:cubicBezTo>
                      <a:cubicBezTo>
                        <a:pt x="15" y="4"/>
                        <a:pt x="13" y="3"/>
                        <a:pt x="12" y="0"/>
                      </a:cubicBezTo>
                      <a:cubicBezTo>
                        <a:pt x="11" y="0"/>
                        <a:pt x="8" y="2"/>
                        <a:pt x="5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Freeform 1131">
                  <a:extLst>
                    <a:ext uri="{FF2B5EF4-FFF2-40B4-BE49-F238E27FC236}">
                      <a16:creationId xmlns:a16="http://schemas.microsoft.com/office/drawing/2014/main" id="{0EED36AF-87FA-4883-80FD-9D664109A6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2" y="1850"/>
                  <a:ext cx="118" cy="92"/>
                </a:xfrm>
                <a:custGeom>
                  <a:avLst/>
                  <a:gdLst>
                    <a:gd name="T0" fmla="*/ 7 w 123"/>
                    <a:gd name="T1" fmla="*/ 91 h 96"/>
                    <a:gd name="T2" fmla="*/ 11 w 123"/>
                    <a:gd name="T3" fmla="*/ 90 h 96"/>
                    <a:gd name="T4" fmla="*/ 41 w 123"/>
                    <a:gd name="T5" fmla="*/ 82 h 96"/>
                    <a:gd name="T6" fmla="*/ 42 w 123"/>
                    <a:gd name="T7" fmla="*/ 82 h 96"/>
                    <a:gd name="T8" fmla="*/ 48 w 123"/>
                    <a:gd name="T9" fmla="*/ 84 h 96"/>
                    <a:gd name="T10" fmla="*/ 49 w 123"/>
                    <a:gd name="T11" fmla="*/ 90 h 96"/>
                    <a:gd name="T12" fmla="*/ 48 w 123"/>
                    <a:gd name="T13" fmla="*/ 94 h 96"/>
                    <a:gd name="T14" fmla="*/ 51 w 123"/>
                    <a:gd name="T15" fmla="*/ 96 h 96"/>
                    <a:gd name="T16" fmla="*/ 58 w 123"/>
                    <a:gd name="T17" fmla="*/ 92 h 96"/>
                    <a:gd name="T18" fmla="*/ 62 w 123"/>
                    <a:gd name="T19" fmla="*/ 88 h 96"/>
                    <a:gd name="T20" fmla="*/ 63 w 123"/>
                    <a:gd name="T21" fmla="*/ 88 h 96"/>
                    <a:gd name="T22" fmla="*/ 62 w 123"/>
                    <a:gd name="T23" fmla="*/ 87 h 96"/>
                    <a:gd name="T24" fmla="*/ 60 w 123"/>
                    <a:gd name="T25" fmla="*/ 83 h 96"/>
                    <a:gd name="T26" fmla="*/ 64 w 123"/>
                    <a:gd name="T27" fmla="*/ 80 h 96"/>
                    <a:gd name="T28" fmla="*/ 68 w 123"/>
                    <a:gd name="T29" fmla="*/ 83 h 96"/>
                    <a:gd name="T30" fmla="*/ 73 w 123"/>
                    <a:gd name="T31" fmla="*/ 85 h 96"/>
                    <a:gd name="T32" fmla="*/ 79 w 123"/>
                    <a:gd name="T33" fmla="*/ 82 h 96"/>
                    <a:gd name="T34" fmla="*/ 84 w 123"/>
                    <a:gd name="T35" fmla="*/ 79 h 96"/>
                    <a:gd name="T36" fmla="*/ 87 w 123"/>
                    <a:gd name="T37" fmla="*/ 81 h 96"/>
                    <a:gd name="T38" fmla="*/ 89 w 123"/>
                    <a:gd name="T39" fmla="*/ 82 h 96"/>
                    <a:gd name="T40" fmla="*/ 93 w 123"/>
                    <a:gd name="T41" fmla="*/ 77 h 96"/>
                    <a:gd name="T42" fmla="*/ 96 w 123"/>
                    <a:gd name="T43" fmla="*/ 74 h 96"/>
                    <a:gd name="T44" fmla="*/ 98 w 123"/>
                    <a:gd name="T45" fmla="*/ 77 h 96"/>
                    <a:gd name="T46" fmla="*/ 99 w 123"/>
                    <a:gd name="T47" fmla="*/ 77 h 96"/>
                    <a:gd name="T48" fmla="*/ 105 w 123"/>
                    <a:gd name="T49" fmla="*/ 74 h 96"/>
                    <a:gd name="T50" fmla="*/ 107 w 123"/>
                    <a:gd name="T51" fmla="*/ 67 h 96"/>
                    <a:gd name="T52" fmla="*/ 108 w 123"/>
                    <a:gd name="T53" fmla="*/ 58 h 96"/>
                    <a:gd name="T54" fmla="*/ 111 w 123"/>
                    <a:gd name="T55" fmla="*/ 43 h 96"/>
                    <a:gd name="T56" fmla="*/ 117 w 123"/>
                    <a:gd name="T57" fmla="*/ 31 h 96"/>
                    <a:gd name="T58" fmla="*/ 121 w 123"/>
                    <a:gd name="T59" fmla="*/ 28 h 96"/>
                    <a:gd name="T60" fmla="*/ 118 w 123"/>
                    <a:gd name="T61" fmla="*/ 11 h 96"/>
                    <a:gd name="T62" fmla="*/ 115 w 123"/>
                    <a:gd name="T63" fmla="*/ 0 h 96"/>
                    <a:gd name="T64" fmla="*/ 115 w 123"/>
                    <a:gd name="T65" fmla="*/ 0 h 96"/>
                    <a:gd name="T66" fmla="*/ 107 w 123"/>
                    <a:gd name="T67" fmla="*/ 4 h 96"/>
                    <a:gd name="T68" fmla="*/ 104 w 123"/>
                    <a:gd name="T69" fmla="*/ 6 h 96"/>
                    <a:gd name="T70" fmla="*/ 101 w 123"/>
                    <a:gd name="T71" fmla="*/ 12 h 96"/>
                    <a:gd name="T72" fmla="*/ 102 w 123"/>
                    <a:gd name="T73" fmla="*/ 17 h 96"/>
                    <a:gd name="T74" fmla="*/ 101 w 123"/>
                    <a:gd name="T75" fmla="*/ 27 h 96"/>
                    <a:gd name="T76" fmla="*/ 97 w 123"/>
                    <a:gd name="T77" fmla="*/ 34 h 96"/>
                    <a:gd name="T78" fmla="*/ 93 w 123"/>
                    <a:gd name="T79" fmla="*/ 42 h 96"/>
                    <a:gd name="T80" fmla="*/ 90 w 123"/>
                    <a:gd name="T81" fmla="*/ 45 h 96"/>
                    <a:gd name="T82" fmla="*/ 85 w 123"/>
                    <a:gd name="T83" fmla="*/ 51 h 96"/>
                    <a:gd name="T84" fmla="*/ 79 w 123"/>
                    <a:gd name="T85" fmla="*/ 55 h 96"/>
                    <a:gd name="T86" fmla="*/ 69 w 123"/>
                    <a:gd name="T87" fmla="*/ 54 h 96"/>
                    <a:gd name="T88" fmla="*/ 68 w 123"/>
                    <a:gd name="T89" fmla="*/ 51 h 96"/>
                    <a:gd name="T90" fmla="*/ 64 w 123"/>
                    <a:gd name="T91" fmla="*/ 58 h 96"/>
                    <a:gd name="T92" fmla="*/ 59 w 123"/>
                    <a:gd name="T93" fmla="*/ 68 h 96"/>
                    <a:gd name="T94" fmla="*/ 57 w 123"/>
                    <a:gd name="T95" fmla="*/ 69 h 96"/>
                    <a:gd name="T96" fmla="*/ 57 w 123"/>
                    <a:gd name="T97" fmla="*/ 72 h 96"/>
                    <a:gd name="T98" fmla="*/ 51 w 123"/>
                    <a:gd name="T99" fmla="*/ 75 h 96"/>
                    <a:gd name="T100" fmla="*/ 47 w 123"/>
                    <a:gd name="T101" fmla="*/ 74 h 96"/>
                    <a:gd name="T102" fmla="*/ 46 w 123"/>
                    <a:gd name="T103" fmla="*/ 72 h 96"/>
                    <a:gd name="T104" fmla="*/ 35 w 123"/>
                    <a:gd name="T105" fmla="*/ 75 h 96"/>
                    <a:gd name="T106" fmla="*/ 25 w 123"/>
                    <a:gd name="T107" fmla="*/ 76 h 96"/>
                    <a:gd name="T108" fmla="*/ 19 w 123"/>
                    <a:gd name="T109" fmla="*/ 76 h 96"/>
                    <a:gd name="T110" fmla="*/ 19 w 123"/>
                    <a:gd name="T111" fmla="*/ 77 h 96"/>
                    <a:gd name="T112" fmla="*/ 1 w 123"/>
                    <a:gd name="T113" fmla="*/ 90 h 96"/>
                    <a:gd name="T114" fmla="*/ 0 w 123"/>
                    <a:gd name="T115" fmla="*/ 91 h 96"/>
                    <a:gd name="T116" fmla="*/ 0 w 123"/>
                    <a:gd name="T117" fmla="*/ 92 h 96"/>
                    <a:gd name="T118" fmla="*/ 7 w 123"/>
                    <a:gd name="T119" fmla="*/ 9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96">
                      <a:moveTo>
                        <a:pt x="7" y="91"/>
                      </a:moveTo>
                      <a:cubicBezTo>
                        <a:pt x="9" y="91"/>
                        <a:pt x="11" y="91"/>
                        <a:pt x="11" y="90"/>
                      </a:cubicBezTo>
                      <a:cubicBezTo>
                        <a:pt x="14" y="86"/>
                        <a:pt x="33" y="83"/>
                        <a:pt x="41" y="82"/>
                      </a:cubicBezTo>
                      <a:cubicBezTo>
                        <a:pt x="42" y="82"/>
                        <a:pt x="42" y="82"/>
                        <a:pt x="42" y="82"/>
                      </a:cubicBezTo>
                      <a:cubicBezTo>
                        <a:pt x="44" y="82"/>
                        <a:pt x="47" y="82"/>
                        <a:pt x="48" y="84"/>
                      </a:cubicBezTo>
                      <a:cubicBezTo>
                        <a:pt x="50" y="86"/>
                        <a:pt x="49" y="88"/>
                        <a:pt x="49" y="90"/>
                      </a:cubicBezTo>
                      <a:cubicBezTo>
                        <a:pt x="48" y="91"/>
                        <a:pt x="48" y="93"/>
                        <a:pt x="48" y="94"/>
                      </a:cubicBezTo>
                      <a:cubicBezTo>
                        <a:pt x="48" y="94"/>
                        <a:pt x="48" y="96"/>
                        <a:pt x="51" y="96"/>
                      </a:cubicBezTo>
                      <a:cubicBezTo>
                        <a:pt x="53" y="96"/>
                        <a:pt x="56" y="95"/>
                        <a:pt x="58" y="92"/>
                      </a:cubicBezTo>
                      <a:cubicBezTo>
                        <a:pt x="59" y="90"/>
                        <a:pt x="61" y="89"/>
                        <a:pt x="62" y="88"/>
                      </a:cubicBezTo>
                      <a:cubicBezTo>
                        <a:pt x="62" y="88"/>
                        <a:pt x="62" y="88"/>
                        <a:pt x="63" y="88"/>
                      </a:cubicBezTo>
                      <a:cubicBezTo>
                        <a:pt x="63" y="88"/>
                        <a:pt x="62" y="88"/>
                        <a:pt x="62" y="87"/>
                      </a:cubicBezTo>
                      <a:cubicBezTo>
                        <a:pt x="60" y="86"/>
                        <a:pt x="60" y="84"/>
                        <a:pt x="60" y="83"/>
                      </a:cubicBezTo>
                      <a:cubicBezTo>
                        <a:pt x="61" y="81"/>
                        <a:pt x="62" y="80"/>
                        <a:pt x="64" y="80"/>
                      </a:cubicBezTo>
                      <a:cubicBezTo>
                        <a:pt x="65" y="80"/>
                        <a:pt x="67" y="81"/>
                        <a:pt x="68" y="83"/>
                      </a:cubicBezTo>
                      <a:cubicBezTo>
                        <a:pt x="69" y="84"/>
                        <a:pt x="71" y="85"/>
                        <a:pt x="73" y="85"/>
                      </a:cubicBezTo>
                      <a:cubicBezTo>
                        <a:pt x="76" y="85"/>
                        <a:pt x="78" y="84"/>
                        <a:pt x="79" y="82"/>
                      </a:cubicBezTo>
                      <a:cubicBezTo>
                        <a:pt x="80" y="81"/>
                        <a:pt x="82" y="79"/>
                        <a:pt x="84" y="79"/>
                      </a:cubicBezTo>
                      <a:cubicBezTo>
                        <a:pt x="85" y="79"/>
                        <a:pt x="86" y="80"/>
                        <a:pt x="87" y="81"/>
                      </a:cubicBezTo>
                      <a:cubicBezTo>
                        <a:pt x="88" y="81"/>
                        <a:pt x="88" y="82"/>
                        <a:pt x="89" y="82"/>
                      </a:cubicBezTo>
                      <a:cubicBezTo>
                        <a:pt x="90" y="82"/>
                        <a:pt x="92" y="79"/>
                        <a:pt x="93" y="77"/>
                      </a:cubicBezTo>
                      <a:cubicBezTo>
                        <a:pt x="94" y="76"/>
                        <a:pt x="94" y="74"/>
                        <a:pt x="96" y="74"/>
                      </a:cubicBezTo>
                      <a:cubicBezTo>
                        <a:pt x="96" y="74"/>
                        <a:pt x="98" y="75"/>
                        <a:pt x="98" y="77"/>
                      </a:cubicBezTo>
                      <a:cubicBezTo>
                        <a:pt x="98" y="77"/>
                        <a:pt x="98" y="77"/>
                        <a:pt x="99" y="77"/>
                      </a:cubicBezTo>
                      <a:cubicBezTo>
                        <a:pt x="101" y="77"/>
                        <a:pt x="103" y="76"/>
                        <a:pt x="105" y="74"/>
                      </a:cubicBezTo>
                      <a:cubicBezTo>
                        <a:pt x="107" y="72"/>
                        <a:pt x="107" y="70"/>
                        <a:pt x="107" y="67"/>
                      </a:cubicBezTo>
                      <a:cubicBezTo>
                        <a:pt x="107" y="64"/>
                        <a:pt x="107" y="61"/>
                        <a:pt x="108" y="58"/>
                      </a:cubicBezTo>
                      <a:cubicBezTo>
                        <a:pt x="111" y="55"/>
                        <a:pt x="113" y="47"/>
                        <a:pt x="111" y="43"/>
                      </a:cubicBezTo>
                      <a:cubicBezTo>
                        <a:pt x="108" y="38"/>
                        <a:pt x="113" y="34"/>
                        <a:pt x="117" y="31"/>
                      </a:cubicBezTo>
                      <a:cubicBezTo>
                        <a:pt x="119" y="30"/>
                        <a:pt x="120" y="29"/>
                        <a:pt x="121" y="28"/>
                      </a:cubicBezTo>
                      <a:cubicBezTo>
                        <a:pt x="123" y="27"/>
                        <a:pt x="120" y="16"/>
                        <a:pt x="118" y="11"/>
                      </a:cubicBezTo>
                      <a:cubicBezTo>
                        <a:pt x="117" y="6"/>
                        <a:pt x="116" y="2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4" y="0"/>
                        <a:pt x="109" y="2"/>
                        <a:pt x="107" y="4"/>
                      </a:cubicBezTo>
                      <a:cubicBezTo>
                        <a:pt x="106" y="5"/>
                        <a:pt x="105" y="5"/>
                        <a:pt x="104" y="6"/>
                      </a:cubicBezTo>
                      <a:cubicBezTo>
                        <a:pt x="103" y="6"/>
                        <a:pt x="102" y="9"/>
                        <a:pt x="101" y="12"/>
                      </a:cubicBezTo>
                      <a:cubicBezTo>
                        <a:pt x="101" y="15"/>
                        <a:pt x="101" y="17"/>
                        <a:pt x="102" y="17"/>
                      </a:cubicBezTo>
                      <a:cubicBezTo>
                        <a:pt x="106" y="20"/>
                        <a:pt x="103" y="24"/>
                        <a:pt x="101" y="27"/>
                      </a:cubicBezTo>
                      <a:cubicBezTo>
                        <a:pt x="99" y="29"/>
                        <a:pt x="97" y="31"/>
                        <a:pt x="97" y="34"/>
                      </a:cubicBezTo>
                      <a:cubicBezTo>
                        <a:pt x="98" y="38"/>
                        <a:pt x="95" y="41"/>
                        <a:pt x="93" y="42"/>
                      </a:cubicBezTo>
                      <a:cubicBezTo>
                        <a:pt x="92" y="43"/>
                        <a:pt x="91" y="44"/>
                        <a:pt x="90" y="45"/>
                      </a:cubicBezTo>
                      <a:cubicBezTo>
                        <a:pt x="90" y="49"/>
                        <a:pt x="87" y="50"/>
                        <a:pt x="85" y="51"/>
                      </a:cubicBezTo>
                      <a:cubicBezTo>
                        <a:pt x="83" y="52"/>
                        <a:pt x="81" y="53"/>
                        <a:pt x="79" y="55"/>
                      </a:cubicBezTo>
                      <a:cubicBezTo>
                        <a:pt x="75" y="57"/>
                        <a:pt x="71" y="57"/>
                        <a:pt x="69" y="54"/>
                      </a:cubicBezTo>
                      <a:cubicBezTo>
                        <a:pt x="69" y="53"/>
                        <a:pt x="69" y="52"/>
                        <a:pt x="68" y="51"/>
                      </a:cubicBezTo>
                      <a:cubicBezTo>
                        <a:pt x="67" y="53"/>
                        <a:pt x="64" y="55"/>
                        <a:pt x="64" y="58"/>
                      </a:cubicBezTo>
                      <a:cubicBezTo>
                        <a:pt x="65" y="63"/>
                        <a:pt x="61" y="66"/>
                        <a:pt x="59" y="68"/>
                      </a:cubicBezTo>
                      <a:cubicBezTo>
                        <a:pt x="58" y="68"/>
                        <a:pt x="58" y="68"/>
                        <a:pt x="57" y="69"/>
                      </a:cubicBezTo>
                      <a:cubicBezTo>
                        <a:pt x="58" y="70"/>
                        <a:pt x="58" y="71"/>
                        <a:pt x="57" y="72"/>
                      </a:cubicBezTo>
                      <a:cubicBezTo>
                        <a:pt x="56" y="75"/>
                        <a:pt x="53" y="75"/>
                        <a:pt x="51" y="75"/>
                      </a:cubicBezTo>
                      <a:cubicBezTo>
                        <a:pt x="49" y="75"/>
                        <a:pt x="48" y="75"/>
                        <a:pt x="47" y="74"/>
                      </a:cubicBezTo>
                      <a:cubicBezTo>
                        <a:pt x="47" y="74"/>
                        <a:pt x="46" y="73"/>
                        <a:pt x="46" y="72"/>
                      </a:cubicBezTo>
                      <a:cubicBezTo>
                        <a:pt x="45" y="72"/>
                        <a:pt x="42" y="73"/>
                        <a:pt x="35" y="75"/>
                      </a:cubicBezTo>
                      <a:cubicBezTo>
                        <a:pt x="32" y="77"/>
                        <a:pt x="28" y="76"/>
                        <a:pt x="25" y="76"/>
                      </a:cubicBezTo>
                      <a:cubicBezTo>
                        <a:pt x="22" y="75"/>
                        <a:pt x="21" y="75"/>
                        <a:pt x="19" y="76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4" y="81"/>
                        <a:pt x="7" y="89"/>
                        <a:pt x="1" y="90"/>
                      </a:cubicBezTo>
                      <a:cubicBezTo>
                        <a:pt x="0" y="90"/>
                        <a:pt x="0" y="90"/>
                        <a:pt x="0" y="91"/>
                      </a:cubicBezTo>
                      <a:cubicBezTo>
                        <a:pt x="0" y="91"/>
                        <a:pt x="0" y="92"/>
                        <a:pt x="0" y="92"/>
                      </a:cubicBezTo>
                      <a:cubicBezTo>
                        <a:pt x="2" y="91"/>
                        <a:pt x="5" y="91"/>
                        <a:pt x="7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Freeform 1132">
                  <a:extLst>
                    <a:ext uri="{FF2B5EF4-FFF2-40B4-BE49-F238E27FC236}">
                      <a16:creationId xmlns:a16="http://schemas.microsoft.com/office/drawing/2014/main" id="{B2669552-D1D5-4E06-A676-EC4C1E419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4" y="1795"/>
                  <a:ext cx="58" cy="41"/>
                </a:xfrm>
                <a:custGeom>
                  <a:avLst/>
                  <a:gdLst>
                    <a:gd name="T0" fmla="*/ 1 w 60"/>
                    <a:gd name="T1" fmla="*/ 33 h 43"/>
                    <a:gd name="T2" fmla="*/ 0 w 60"/>
                    <a:gd name="T3" fmla="*/ 37 h 43"/>
                    <a:gd name="T4" fmla="*/ 3 w 60"/>
                    <a:gd name="T5" fmla="*/ 37 h 43"/>
                    <a:gd name="T6" fmla="*/ 8 w 60"/>
                    <a:gd name="T7" fmla="*/ 37 h 43"/>
                    <a:gd name="T8" fmla="*/ 13 w 60"/>
                    <a:gd name="T9" fmla="*/ 36 h 43"/>
                    <a:gd name="T10" fmla="*/ 27 w 60"/>
                    <a:gd name="T11" fmla="*/ 41 h 43"/>
                    <a:gd name="T12" fmla="*/ 30 w 60"/>
                    <a:gd name="T13" fmla="*/ 43 h 43"/>
                    <a:gd name="T14" fmla="*/ 31 w 60"/>
                    <a:gd name="T15" fmla="*/ 40 h 43"/>
                    <a:gd name="T16" fmla="*/ 49 w 60"/>
                    <a:gd name="T17" fmla="*/ 31 h 43"/>
                    <a:gd name="T18" fmla="*/ 55 w 60"/>
                    <a:gd name="T19" fmla="*/ 29 h 43"/>
                    <a:gd name="T20" fmla="*/ 54 w 60"/>
                    <a:gd name="T21" fmla="*/ 29 h 43"/>
                    <a:gd name="T22" fmla="*/ 53 w 60"/>
                    <a:gd name="T23" fmla="*/ 27 h 43"/>
                    <a:gd name="T24" fmla="*/ 60 w 60"/>
                    <a:gd name="T25" fmla="*/ 19 h 43"/>
                    <a:gd name="T26" fmla="*/ 56 w 60"/>
                    <a:gd name="T27" fmla="*/ 17 h 43"/>
                    <a:gd name="T28" fmla="*/ 55 w 60"/>
                    <a:gd name="T29" fmla="*/ 17 h 43"/>
                    <a:gd name="T30" fmla="*/ 52 w 60"/>
                    <a:gd name="T31" fmla="*/ 19 h 43"/>
                    <a:gd name="T32" fmla="*/ 46 w 60"/>
                    <a:gd name="T33" fmla="*/ 21 h 43"/>
                    <a:gd name="T34" fmla="*/ 45 w 60"/>
                    <a:gd name="T35" fmla="*/ 21 h 43"/>
                    <a:gd name="T36" fmla="*/ 20 w 60"/>
                    <a:gd name="T37" fmla="*/ 2 h 43"/>
                    <a:gd name="T38" fmla="*/ 15 w 60"/>
                    <a:gd name="T39" fmla="*/ 1 h 43"/>
                    <a:gd name="T40" fmla="*/ 16 w 60"/>
                    <a:gd name="T41" fmla="*/ 3 h 43"/>
                    <a:gd name="T42" fmla="*/ 16 w 60"/>
                    <a:gd name="T43" fmla="*/ 11 h 43"/>
                    <a:gd name="T44" fmla="*/ 15 w 60"/>
                    <a:gd name="T45" fmla="*/ 16 h 43"/>
                    <a:gd name="T46" fmla="*/ 13 w 60"/>
                    <a:gd name="T47" fmla="*/ 23 h 43"/>
                    <a:gd name="T48" fmla="*/ 12 w 60"/>
                    <a:gd name="T49" fmla="*/ 26 h 43"/>
                    <a:gd name="T50" fmla="*/ 11 w 60"/>
                    <a:gd name="T51" fmla="*/ 29 h 43"/>
                    <a:gd name="T52" fmla="*/ 4 w 60"/>
                    <a:gd name="T53" fmla="*/ 32 h 43"/>
                    <a:gd name="T54" fmla="*/ 1 w 60"/>
                    <a:gd name="T55" fmla="*/ 32 h 43"/>
                    <a:gd name="T56" fmla="*/ 1 w 60"/>
                    <a:gd name="T57" fmla="*/ 32 h 43"/>
                    <a:gd name="T58" fmla="*/ 1 w 60"/>
                    <a:gd name="T5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0" h="43">
                      <a:moveTo>
                        <a:pt x="1" y="33"/>
                      </a:moveTo>
                      <a:cubicBezTo>
                        <a:pt x="1" y="34"/>
                        <a:pt x="1" y="35"/>
                        <a:pt x="0" y="37"/>
                      </a:cubicBezTo>
                      <a:cubicBezTo>
                        <a:pt x="1" y="36"/>
                        <a:pt x="2" y="37"/>
                        <a:pt x="3" y="37"/>
                      </a:cubicBezTo>
                      <a:cubicBezTo>
                        <a:pt x="5" y="37"/>
                        <a:pt x="7" y="38"/>
                        <a:pt x="8" y="37"/>
                      </a:cubicBezTo>
                      <a:cubicBezTo>
                        <a:pt x="9" y="36"/>
                        <a:pt x="11" y="36"/>
                        <a:pt x="13" y="36"/>
                      </a:cubicBezTo>
                      <a:cubicBezTo>
                        <a:pt x="18" y="36"/>
                        <a:pt x="23" y="38"/>
                        <a:pt x="27" y="41"/>
                      </a:cubicBezTo>
                      <a:cubicBezTo>
                        <a:pt x="29" y="43"/>
                        <a:pt x="30" y="43"/>
                        <a:pt x="30" y="43"/>
                      </a:cubicBezTo>
                      <a:cubicBezTo>
                        <a:pt x="30" y="43"/>
                        <a:pt x="31" y="43"/>
                        <a:pt x="31" y="40"/>
                      </a:cubicBezTo>
                      <a:cubicBezTo>
                        <a:pt x="32" y="33"/>
                        <a:pt x="41" y="31"/>
                        <a:pt x="49" y="31"/>
                      </a:cubicBezTo>
                      <a:cubicBezTo>
                        <a:pt x="53" y="31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9"/>
                      </a:cubicBezTo>
                      <a:cubicBezTo>
                        <a:pt x="54" y="28"/>
                        <a:pt x="53" y="28"/>
                        <a:pt x="53" y="27"/>
                      </a:cubicBezTo>
                      <a:cubicBezTo>
                        <a:pt x="53" y="25"/>
                        <a:pt x="55" y="23"/>
                        <a:pt x="60" y="19"/>
                      </a:cubicBezTo>
                      <a:cubicBezTo>
                        <a:pt x="58" y="19"/>
                        <a:pt x="57" y="19"/>
                        <a:pt x="56" y="17"/>
                      </a:cubicBezTo>
                      <a:cubicBezTo>
                        <a:pt x="56" y="17"/>
                        <a:pt x="56" y="17"/>
                        <a:pt x="55" y="17"/>
                      </a:cubicBezTo>
                      <a:cubicBezTo>
                        <a:pt x="55" y="17"/>
                        <a:pt x="53" y="18"/>
                        <a:pt x="52" y="19"/>
                      </a:cubicBezTo>
                      <a:cubicBezTo>
                        <a:pt x="51" y="19"/>
                        <a:pt x="49" y="20"/>
                        <a:pt x="46" y="21"/>
                      </a:cubicBezTo>
                      <a:cubicBezTo>
                        <a:pt x="46" y="21"/>
                        <a:pt x="46" y="21"/>
                        <a:pt x="45" y="21"/>
                      </a:cubicBezTo>
                      <a:cubicBezTo>
                        <a:pt x="39" y="21"/>
                        <a:pt x="24" y="8"/>
                        <a:pt x="20" y="2"/>
                      </a:cubicBez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2"/>
                        <a:pt x="15" y="2"/>
                        <a:pt x="16" y="3"/>
                      </a:cubicBezTo>
                      <a:cubicBezTo>
                        <a:pt x="18" y="7"/>
                        <a:pt x="17" y="9"/>
                        <a:pt x="16" y="11"/>
                      </a:cubicBezTo>
                      <a:cubicBezTo>
                        <a:pt x="16" y="12"/>
                        <a:pt x="15" y="14"/>
                        <a:pt x="15" y="16"/>
                      </a:cubicBezTo>
                      <a:cubicBezTo>
                        <a:pt x="15" y="20"/>
                        <a:pt x="14" y="22"/>
                        <a:pt x="13" y="23"/>
                      </a:cubicBezTo>
                      <a:cubicBezTo>
                        <a:pt x="12" y="24"/>
                        <a:pt x="12" y="25"/>
                        <a:pt x="12" y="26"/>
                      </a:cubicBezTo>
                      <a:cubicBezTo>
                        <a:pt x="12" y="27"/>
                        <a:pt x="12" y="28"/>
                        <a:pt x="11" y="29"/>
                      </a:cubicBezTo>
                      <a:cubicBezTo>
                        <a:pt x="10" y="31"/>
                        <a:pt x="7" y="31"/>
                        <a:pt x="4" y="32"/>
                      </a:cubicBezTo>
                      <a:cubicBezTo>
                        <a:pt x="3" y="32"/>
                        <a:pt x="2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Freeform 1133">
                  <a:extLst>
                    <a:ext uri="{FF2B5EF4-FFF2-40B4-BE49-F238E27FC236}">
                      <a16:creationId xmlns:a16="http://schemas.microsoft.com/office/drawing/2014/main" id="{36FC1EEA-736E-4E43-A9A4-166D9B418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8" y="1936"/>
                  <a:ext cx="21" cy="16"/>
                </a:xfrm>
                <a:custGeom>
                  <a:avLst/>
                  <a:gdLst>
                    <a:gd name="T0" fmla="*/ 15 w 22"/>
                    <a:gd name="T1" fmla="*/ 1 h 17"/>
                    <a:gd name="T2" fmla="*/ 7 w 22"/>
                    <a:gd name="T3" fmla="*/ 5 h 17"/>
                    <a:gd name="T4" fmla="*/ 2 w 22"/>
                    <a:gd name="T5" fmla="*/ 6 h 17"/>
                    <a:gd name="T6" fmla="*/ 0 w 22"/>
                    <a:gd name="T7" fmla="*/ 11 h 17"/>
                    <a:gd name="T8" fmla="*/ 1 w 22"/>
                    <a:gd name="T9" fmla="*/ 17 h 17"/>
                    <a:gd name="T10" fmla="*/ 3 w 22"/>
                    <a:gd name="T11" fmla="*/ 17 h 17"/>
                    <a:gd name="T12" fmla="*/ 5 w 22"/>
                    <a:gd name="T13" fmla="*/ 15 h 17"/>
                    <a:gd name="T14" fmla="*/ 13 w 22"/>
                    <a:gd name="T15" fmla="*/ 9 h 17"/>
                    <a:gd name="T16" fmla="*/ 17 w 22"/>
                    <a:gd name="T17" fmla="*/ 10 h 17"/>
                    <a:gd name="T18" fmla="*/ 20 w 22"/>
                    <a:gd name="T19" fmla="*/ 8 h 17"/>
                    <a:gd name="T20" fmla="*/ 22 w 22"/>
                    <a:gd name="T21" fmla="*/ 2 h 17"/>
                    <a:gd name="T22" fmla="*/ 18 w 22"/>
                    <a:gd name="T23" fmla="*/ 0 h 17"/>
                    <a:gd name="T24" fmla="*/ 15 w 22"/>
                    <a:gd name="T2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17">
                      <a:moveTo>
                        <a:pt x="15" y="1"/>
                      </a:moveTo>
                      <a:cubicBezTo>
                        <a:pt x="13" y="5"/>
                        <a:pt x="10" y="5"/>
                        <a:pt x="7" y="5"/>
                      </a:cubicBezTo>
                      <a:cubicBezTo>
                        <a:pt x="6" y="5"/>
                        <a:pt x="4" y="5"/>
                        <a:pt x="2" y="6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1" y="17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5" y="15"/>
                      </a:cubicBezTo>
                      <a:cubicBezTo>
                        <a:pt x="6" y="12"/>
                        <a:pt x="9" y="9"/>
                        <a:pt x="13" y="9"/>
                      </a:cubicBezTo>
                      <a:cubicBezTo>
                        <a:pt x="15" y="9"/>
                        <a:pt x="16" y="10"/>
                        <a:pt x="17" y="10"/>
                      </a:cubicBezTo>
                      <a:cubicBezTo>
                        <a:pt x="18" y="10"/>
                        <a:pt x="19" y="10"/>
                        <a:pt x="20" y="8"/>
                      </a:cubicBezTo>
                      <a:cubicBezTo>
                        <a:pt x="21" y="6"/>
                        <a:pt x="22" y="4"/>
                        <a:pt x="22" y="2"/>
                      </a:cubicBezTo>
                      <a:cubicBezTo>
                        <a:pt x="22" y="0"/>
                        <a:pt x="20" y="0"/>
                        <a:pt x="18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Freeform 1134">
                  <a:extLst>
                    <a:ext uri="{FF2B5EF4-FFF2-40B4-BE49-F238E27FC236}">
                      <a16:creationId xmlns:a16="http://schemas.microsoft.com/office/drawing/2014/main" id="{2EFF73E3-1BF9-43C2-A687-502CA3AC3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8" y="1681"/>
                  <a:ext cx="641" cy="415"/>
                </a:xfrm>
                <a:custGeom>
                  <a:avLst/>
                  <a:gdLst>
                    <a:gd name="T0" fmla="*/ 478 w 671"/>
                    <a:gd name="T1" fmla="*/ 83 h 435"/>
                    <a:gd name="T2" fmla="*/ 464 w 671"/>
                    <a:gd name="T3" fmla="*/ 113 h 435"/>
                    <a:gd name="T4" fmla="*/ 408 w 671"/>
                    <a:gd name="T5" fmla="*/ 147 h 435"/>
                    <a:gd name="T6" fmla="*/ 338 w 671"/>
                    <a:gd name="T7" fmla="*/ 171 h 435"/>
                    <a:gd name="T8" fmla="*/ 299 w 671"/>
                    <a:gd name="T9" fmla="*/ 162 h 435"/>
                    <a:gd name="T10" fmla="*/ 242 w 671"/>
                    <a:gd name="T11" fmla="*/ 157 h 435"/>
                    <a:gd name="T12" fmla="*/ 237 w 671"/>
                    <a:gd name="T13" fmla="*/ 155 h 435"/>
                    <a:gd name="T14" fmla="*/ 206 w 671"/>
                    <a:gd name="T15" fmla="*/ 124 h 435"/>
                    <a:gd name="T16" fmla="*/ 155 w 671"/>
                    <a:gd name="T17" fmla="*/ 73 h 435"/>
                    <a:gd name="T18" fmla="*/ 151 w 671"/>
                    <a:gd name="T19" fmla="*/ 68 h 435"/>
                    <a:gd name="T20" fmla="*/ 145 w 671"/>
                    <a:gd name="T21" fmla="*/ 63 h 435"/>
                    <a:gd name="T22" fmla="*/ 113 w 671"/>
                    <a:gd name="T23" fmla="*/ 96 h 435"/>
                    <a:gd name="T24" fmla="*/ 82 w 671"/>
                    <a:gd name="T25" fmla="*/ 121 h 435"/>
                    <a:gd name="T26" fmla="*/ 72 w 671"/>
                    <a:gd name="T27" fmla="*/ 159 h 435"/>
                    <a:gd name="T28" fmla="*/ 56 w 671"/>
                    <a:gd name="T29" fmla="*/ 171 h 435"/>
                    <a:gd name="T30" fmla="*/ 43 w 671"/>
                    <a:gd name="T31" fmla="*/ 180 h 435"/>
                    <a:gd name="T32" fmla="*/ 17 w 671"/>
                    <a:gd name="T33" fmla="*/ 185 h 435"/>
                    <a:gd name="T34" fmla="*/ 0 w 671"/>
                    <a:gd name="T35" fmla="*/ 198 h 435"/>
                    <a:gd name="T36" fmla="*/ 15 w 671"/>
                    <a:gd name="T37" fmla="*/ 229 h 435"/>
                    <a:gd name="T38" fmla="*/ 43 w 671"/>
                    <a:gd name="T39" fmla="*/ 248 h 435"/>
                    <a:gd name="T40" fmla="*/ 51 w 671"/>
                    <a:gd name="T41" fmla="*/ 244 h 435"/>
                    <a:gd name="T42" fmla="*/ 60 w 671"/>
                    <a:gd name="T43" fmla="*/ 271 h 435"/>
                    <a:gd name="T44" fmla="*/ 52 w 671"/>
                    <a:gd name="T45" fmla="*/ 291 h 435"/>
                    <a:gd name="T46" fmla="*/ 76 w 671"/>
                    <a:gd name="T47" fmla="*/ 315 h 435"/>
                    <a:gd name="T48" fmla="*/ 80 w 671"/>
                    <a:gd name="T49" fmla="*/ 316 h 435"/>
                    <a:gd name="T50" fmla="*/ 153 w 671"/>
                    <a:gd name="T51" fmla="*/ 345 h 435"/>
                    <a:gd name="T52" fmla="*/ 163 w 671"/>
                    <a:gd name="T53" fmla="*/ 348 h 435"/>
                    <a:gd name="T54" fmla="*/ 185 w 671"/>
                    <a:gd name="T55" fmla="*/ 343 h 435"/>
                    <a:gd name="T56" fmla="*/ 196 w 671"/>
                    <a:gd name="T57" fmla="*/ 345 h 435"/>
                    <a:gd name="T58" fmla="*/ 216 w 671"/>
                    <a:gd name="T59" fmla="*/ 330 h 435"/>
                    <a:gd name="T60" fmla="*/ 245 w 671"/>
                    <a:gd name="T61" fmla="*/ 338 h 435"/>
                    <a:gd name="T62" fmla="*/ 266 w 671"/>
                    <a:gd name="T63" fmla="*/ 359 h 435"/>
                    <a:gd name="T64" fmla="*/ 274 w 671"/>
                    <a:gd name="T65" fmla="*/ 410 h 435"/>
                    <a:gd name="T66" fmla="*/ 289 w 671"/>
                    <a:gd name="T67" fmla="*/ 420 h 435"/>
                    <a:gd name="T68" fmla="*/ 299 w 671"/>
                    <a:gd name="T69" fmla="*/ 411 h 435"/>
                    <a:gd name="T70" fmla="*/ 310 w 671"/>
                    <a:gd name="T71" fmla="*/ 408 h 435"/>
                    <a:gd name="T72" fmla="*/ 343 w 671"/>
                    <a:gd name="T73" fmla="*/ 402 h 435"/>
                    <a:gd name="T74" fmla="*/ 369 w 671"/>
                    <a:gd name="T75" fmla="*/ 422 h 435"/>
                    <a:gd name="T76" fmla="*/ 390 w 671"/>
                    <a:gd name="T77" fmla="*/ 429 h 435"/>
                    <a:gd name="T78" fmla="*/ 465 w 671"/>
                    <a:gd name="T79" fmla="*/ 403 h 435"/>
                    <a:gd name="T80" fmla="*/ 499 w 671"/>
                    <a:gd name="T81" fmla="*/ 373 h 435"/>
                    <a:gd name="T82" fmla="*/ 521 w 671"/>
                    <a:gd name="T83" fmla="*/ 333 h 435"/>
                    <a:gd name="T84" fmla="*/ 525 w 671"/>
                    <a:gd name="T85" fmla="*/ 308 h 435"/>
                    <a:gd name="T86" fmla="*/ 513 w 671"/>
                    <a:gd name="T87" fmla="*/ 283 h 435"/>
                    <a:gd name="T88" fmla="*/ 509 w 671"/>
                    <a:gd name="T89" fmla="*/ 241 h 435"/>
                    <a:gd name="T90" fmla="*/ 510 w 671"/>
                    <a:gd name="T91" fmla="*/ 226 h 435"/>
                    <a:gd name="T92" fmla="*/ 487 w 671"/>
                    <a:gd name="T93" fmla="*/ 201 h 435"/>
                    <a:gd name="T94" fmla="*/ 523 w 671"/>
                    <a:gd name="T95" fmla="*/ 201 h 435"/>
                    <a:gd name="T96" fmla="*/ 555 w 671"/>
                    <a:gd name="T97" fmla="*/ 187 h 435"/>
                    <a:gd name="T98" fmla="*/ 597 w 671"/>
                    <a:gd name="T99" fmla="*/ 166 h 435"/>
                    <a:gd name="T100" fmla="*/ 630 w 671"/>
                    <a:gd name="T101" fmla="*/ 152 h 435"/>
                    <a:gd name="T102" fmla="*/ 636 w 671"/>
                    <a:gd name="T103" fmla="*/ 121 h 435"/>
                    <a:gd name="T104" fmla="*/ 664 w 671"/>
                    <a:gd name="T105" fmla="*/ 102 h 435"/>
                    <a:gd name="T106" fmla="*/ 658 w 671"/>
                    <a:gd name="T107" fmla="*/ 81 h 435"/>
                    <a:gd name="T108" fmla="*/ 626 w 671"/>
                    <a:gd name="T109" fmla="*/ 70 h 435"/>
                    <a:gd name="T110" fmla="*/ 591 w 671"/>
                    <a:gd name="T111" fmla="*/ 49 h 435"/>
                    <a:gd name="T112" fmla="*/ 553 w 671"/>
                    <a:gd name="T113" fmla="*/ 2 h 435"/>
                    <a:gd name="T114" fmla="*/ 511 w 671"/>
                    <a:gd name="T115" fmla="*/ 8 h 435"/>
                    <a:gd name="T116" fmla="*/ 493 w 671"/>
                    <a:gd name="T117" fmla="*/ 53 h 435"/>
                    <a:gd name="T118" fmla="*/ 476 w 671"/>
                    <a:gd name="T119" fmla="*/ 59 h 435"/>
                    <a:gd name="T120" fmla="*/ 461 w 671"/>
                    <a:gd name="T121" fmla="*/ 7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71" h="435">
                      <a:moveTo>
                        <a:pt x="461" y="71"/>
                      </a:moveTo>
                      <a:cubicBezTo>
                        <a:pt x="461" y="77"/>
                        <a:pt x="461" y="77"/>
                        <a:pt x="461" y="77"/>
                      </a:cubicBezTo>
                      <a:cubicBezTo>
                        <a:pt x="459" y="78"/>
                        <a:pt x="459" y="78"/>
                        <a:pt x="459" y="78"/>
                      </a:cubicBezTo>
                      <a:cubicBezTo>
                        <a:pt x="459" y="78"/>
                        <a:pt x="458" y="78"/>
                        <a:pt x="458" y="79"/>
                      </a:cubicBezTo>
                      <a:cubicBezTo>
                        <a:pt x="458" y="79"/>
                        <a:pt x="458" y="79"/>
                        <a:pt x="459" y="80"/>
                      </a:cubicBezTo>
                      <a:cubicBezTo>
                        <a:pt x="460" y="82"/>
                        <a:pt x="461" y="82"/>
                        <a:pt x="461" y="82"/>
                      </a:cubicBezTo>
                      <a:cubicBezTo>
                        <a:pt x="462" y="82"/>
                        <a:pt x="462" y="82"/>
                        <a:pt x="463" y="81"/>
                      </a:cubicBezTo>
                      <a:cubicBezTo>
                        <a:pt x="464" y="81"/>
                        <a:pt x="466" y="80"/>
                        <a:pt x="469" y="80"/>
                      </a:cubicBezTo>
                      <a:cubicBezTo>
                        <a:pt x="472" y="80"/>
                        <a:pt x="475" y="82"/>
                        <a:pt x="477" y="82"/>
                      </a:cubicBezTo>
                      <a:cubicBezTo>
                        <a:pt x="477" y="83"/>
                        <a:pt x="478" y="83"/>
                        <a:pt x="478" y="83"/>
                      </a:cubicBezTo>
                      <a:cubicBezTo>
                        <a:pt x="479" y="80"/>
                        <a:pt x="483" y="78"/>
                        <a:pt x="486" y="78"/>
                      </a:cubicBezTo>
                      <a:cubicBezTo>
                        <a:pt x="488" y="78"/>
                        <a:pt x="491" y="79"/>
                        <a:pt x="492" y="81"/>
                      </a:cubicBezTo>
                      <a:cubicBezTo>
                        <a:pt x="493" y="83"/>
                        <a:pt x="496" y="85"/>
                        <a:pt x="498" y="86"/>
                      </a:cubicBezTo>
                      <a:cubicBezTo>
                        <a:pt x="503" y="91"/>
                        <a:pt x="508" y="95"/>
                        <a:pt x="507" y="98"/>
                      </a:cubicBezTo>
                      <a:cubicBezTo>
                        <a:pt x="507" y="100"/>
                        <a:pt x="506" y="102"/>
                        <a:pt x="500" y="102"/>
                      </a:cubicBezTo>
                      <a:cubicBezTo>
                        <a:pt x="498" y="102"/>
                        <a:pt x="496" y="102"/>
                        <a:pt x="493" y="101"/>
                      </a:cubicBezTo>
                      <a:cubicBezTo>
                        <a:pt x="491" y="100"/>
                        <a:pt x="489" y="101"/>
                        <a:pt x="486" y="102"/>
                      </a:cubicBezTo>
                      <a:cubicBezTo>
                        <a:pt x="484" y="103"/>
                        <a:pt x="481" y="104"/>
                        <a:pt x="479" y="104"/>
                      </a:cubicBezTo>
                      <a:cubicBezTo>
                        <a:pt x="476" y="104"/>
                        <a:pt x="471" y="105"/>
                        <a:pt x="467" y="109"/>
                      </a:cubicBezTo>
                      <a:cubicBezTo>
                        <a:pt x="465" y="111"/>
                        <a:pt x="465" y="112"/>
                        <a:pt x="464" y="113"/>
                      </a:cubicBezTo>
                      <a:cubicBezTo>
                        <a:pt x="462" y="116"/>
                        <a:pt x="461" y="119"/>
                        <a:pt x="455" y="119"/>
                      </a:cubicBezTo>
                      <a:cubicBezTo>
                        <a:pt x="454" y="119"/>
                        <a:pt x="453" y="119"/>
                        <a:pt x="452" y="120"/>
                      </a:cubicBezTo>
                      <a:cubicBezTo>
                        <a:pt x="448" y="120"/>
                        <a:pt x="445" y="120"/>
                        <a:pt x="440" y="124"/>
                      </a:cubicBezTo>
                      <a:cubicBezTo>
                        <a:pt x="436" y="126"/>
                        <a:pt x="432" y="128"/>
                        <a:pt x="428" y="128"/>
                      </a:cubicBezTo>
                      <a:cubicBezTo>
                        <a:pt x="424" y="128"/>
                        <a:pt x="420" y="126"/>
                        <a:pt x="419" y="126"/>
                      </a:cubicBezTo>
                      <a:cubicBezTo>
                        <a:pt x="419" y="125"/>
                        <a:pt x="417" y="125"/>
                        <a:pt x="416" y="125"/>
                      </a:cubicBezTo>
                      <a:cubicBezTo>
                        <a:pt x="414" y="125"/>
                        <a:pt x="412" y="126"/>
                        <a:pt x="411" y="128"/>
                      </a:cubicBezTo>
                      <a:cubicBezTo>
                        <a:pt x="410" y="129"/>
                        <a:pt x="411" y="130"/>
                        <a:pt x="412" y="132"/>
                      </a:cubicBezTo>
                      <a:cubicBezTo>
                        <a:pt x="413" y="134"/>
                        <a:pt x="415" y="137"/>
                        <a:pt x="414" y="140"/>
                      </a:cubicBezTo>
                      <a:cubicBezTo>
                        <a:pt x="414" y="144"/>
                        <a:pt x="411" y="146"/>
                        <a:pt x="408" y="147"/>
                      </a:cubicBezTo>
                      <a:cubicBezTo>
                        <a:pt x="405" y="148"/>
                        <a:pt x="402" y="149"/>
                        <a:pt x="400" y="152"/>
                      </a:cubicBezTo>
                      <a:cubicBezTo>
                        <a:pt x="394" y="159"/>
                        <a:pt x="383" y="162"/>
                        <a:pt x="378" y="161"/>
                      </a:cubicBezTo>
                      <a:cubicBezTo>
                        <a:pt x="377" y="161"/>
                        <a:pt x="376" y="161"/>
                        <a:pt x="375" y="161"/>
                      </a:cubicBezTo>
                      <a:cubicBezTo>
                        <a:pt x="373" y="160"/>
                        <a:pt x="369" y="160"/>
                        <a:pt x="365" y="160"/>
                      </a:cubicBezTo>
                      <a:cubicBezTo>
                        <a:pt x="360" y="160"/>
                        <a:pt x="357" y="160"/>
                        <a:pt x="354" y="162"/>
                      </a:cubicBezTo>
                      <a:cubicBezTo>
                        <a:pt x="350" y="164"/>
                        <a:pt x="346" y="166"/>
                        <a:pt x="343" y="168"/>
                      </a:cubicBezTo>
                      <a:cubicBezTo>
                        <a:pt x="343" y="168"/>
                        <a:pt x="342" y="169"/>
                        <a:pt x="341" y="169"/>
                      </a:cubicBezTo>
                      <a:cubicBezTo>
                        <a:pt x="341" y="170"/>
                        <a:pt x="340" y="170"/>
                        <a:pt x="339" y="170"/>
                      </a:cubicBezTo>
                      <a:cubicBezTo>
                        <a:pt x="339" y="170"/>
                        <a:pt x="339" y="171"/>
                        <a:pt x="339" y="171"/>
                      </a:cubicBezTo>
                      <a:cubicBezTo>
                        <a:pt x="338" y="171"/>
                        <a:pt x="338" y="171"/>
                        <a:pt x="338" y="171"/>
                      </a:cubicBezTo>
                      <a:cubicBezTo>
                        <a:pt x="337" y="172"/>
                        <a:pt x="337" y="172"/>
                        <a:pt x="336" y="172"/>
                      </a:cubicBezTo>
                      <a:cubicBezTo>
                        <a:pt x="336" y="172"/>
                        <a:pt x="336" y="172"/>
                        <a:pt x="335" y="172"/>
                      </a:cubicBezTo>
                      <a:cubicBezTo>
                        <a:pt x="335" y="172"/>
                        <a:pt x="334" y="172"/>
                        <a:pt x="334" y="172"/>
                      </a:cubicBezTo>
                      <a:cubicBezTo>
                        <a:pt x="334" y="172"/>
                        <a:pt x="334" y="172"/>
                        <a:pt x="334" y="172"/>
                      </a:cubicBezTo>
                      <a:cubicBezTo>
                        <a:pt x="333" y="172"/>
                        <a:pt x="333" y="172"/>
                        <a:pt x="333" y="172"/>
                      </a:cubicBezTo>
                      <a:cubicBezTo>
                        <a:pt x="331" y="172"/>
                        <a:pt x="329" y="171"/>
                        <a:pt x="328" y="169"/>
                      </a:cubicBezTo>
                      <a:cubicBezTo>
                        <a:pt x="327" y="168"/>
                        <a:pt x="327" y="168"/>
                        <a:pt x="325" y="168"/>
                      </a:cubicBezTo>
                      <a:cubicBezTo>
                        <a:pt x="319" y="169"/>
                        <a:pt x="316" y="167"/>
                        <a:pt x="312" y="165"/>
                      </a:cubicBezTo>
                      <a:cubicBezTo>
                        <a:pt x="311" y="164"/>
                        <a:pt x="310" y="164"/>
                        <a:pt x="309" y="164"/>
                      </a:cubicBezTo>
                      <a:cubicBezTo>
                        <a:pt x="306" y="164"/>
                        <a:pt x="304" y="165"/>
                        <a:pt x="299" y="162"/>
                      </a:cubicBezTo>
                      <a:cubicBezTo>
                        <a:pt x="295" y="159"/>
                        <a:pt x="289" y="158"/>
                        <a:pt x="284" y="158"/>
                      </a:cubicBezTo>
                      <a:cubicBezTo>
                        <a:pt x="283" y="158"/>
                        <a:pt x="281" y="158"/>
                        <a:pt x="280" y="158"/>
                      </a:cubicBezTo>
                      <a:cubicBezTo>
                        <a:pt x="278" y="157"/>
                        <a:pt x="272" y="157"/>
                        <a:pt x="267" y="157"/>
                      </a:cubicBezTo>
                      <a:cubicBezTo>
                        <a:pt x="262" y="157"/>
                        <a:pt x="256" y="157"/>
                        <a:pt x="253" y="157"/>
                      </a:cubicBezTo>
                      <a:cubicBezTo>
                        <a:pt x="251" y="157"/>
                        <a:pt x="249" y="157"/>
                        <a:pt x="246" y="157"/>
                      </a:cubicBezTo>
                      <a:cubicBezTo>
                        <a:pt x="245" y="157"/>
                        <a:pt x="244" y="157"/>
                        <a:pt x="243" y="157"/>
                      </a:cubicBezTo>
                      <a:cubicBezTo>
                        <a:pt x="243" y="157"/>
                        <a:pt x="243" y="157"/>
                        <a:pt x="243" y="157"/>
                      </a:cubicBezTo>
                      <a:cubicBezTo>
                        <a:pt x="243" y="157"/>
                        <a:pt x="243" y="157"/>
                        <a:pt x="243" y="157"/>
                      </a:cubicBezTo>
                      <a:cubicBezTo>
                        <a:pt x="243" y="157"/>
                        <a:pt x="242" y="157"/>
                        <a:pt x="242" y="157"/>
                      </a:cubicBezTo>
                      <a:cubicBezTo>
                        <a:pt x="242" y="157"/>
                        <a:pt x="242" y="157"/>
                        <a:pt x="242" y="157"/>
                      </a:cubicBezTo>
                      <a:cubicBezTo>
                        <a:pt x="242" y="157"/>
                        <a:pt x="242" y="157"/>
                        <a:pt x="241" y="157"/>
                      </a:cubicBezTo>
                      <a:cubicBezTo>
                        <a:pt x="241" y="157"/>
                        <a:pt x="241" y="157"/>
                        <a:pt x="241" y="157"/>
                      </a:cubicBezTo>
                      <a:cubicBezTo>
                        <a:pt x="241" y="157"/>
                        <a:pt x="241" y="157"/>
                        <a:pt x="241" y="157"/>
                      </a:cubicBezTo>
                      <a:cubicBezTo>
                        <a:pt x="240" y="157"/>
                        <a:pt x="240" y="157"/>
                        <a:pt x="240" y="157"/>
                      </a:cubicBezTo>
                      <a:cubicBezTo>
                        <a:pt x="240" y="157"/>
                        <a:pt x="240" y="157"/>
                        <a:pt x="240" y="157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39" y="156"/>
                        <a:pt x="239" y="156"/>
                        <a:pt x="239" y="156"/>
                      </a:cubicBezTo>
                      <a:cubicBezTo>
                        <a:pt x="239" y="156"/>
                        <a:pt x="238" y="156"/>
                        <a:pt x="238" y="156"/>
                      </a:cubicBezTo>
                      <a:cubicBezTo>
                        <a:pt x="238" y="156"/>
                        <a:pt x="238" y="156"/>
                        <a:pt x="238" y="156"/>
                      </a:cubicBezTo>
                      <a:cubicBezTo>
                        <a:pt x="238" y="156"/>
                        <a:pt x="238" y="156"/>
                        <a:pt x="237" y="155"/>
                      </a:cubicBezTo>
                      <a:cubicBezTo>
                        <a:pt x="237" y="155"/>
                        <a:pt x="237" y="155"/>
                        <a:pt x="237" y="155"/>
                      </a:cubicBezTo>
                      <a:cubicBezTo>
                        <a:pt x="237" y="155"/>
                        <a:pt x="237" y="154"/>
                        <a:pt x="237" y="154"/>
                      </a:cubicBezTo>
                      <a:cubicBezTo>
                        <a:pt x="237" y="153"/>
                        <a:pt x="236" y="152"/>
                        <a:pt x="235" y="151"/>
                      </a:cubicBezTo>
                      <a:cubicBezTo>
                        <a:pt x="233" y="149"/>
                        <a:pt x="231" y="147"/>
                        <a:pt x="230" y="142"/>
                      </a:cubicBezTo>
                      <a:cubicBezTo>
                        <a:pt x="229" y="136"/>
                        <a:pt x="226" y="135"/>
                        <a:pt x="223" y="134"/>
                      </a:cubicBezTo>
                      <a:cubicBezTo>
                        <a:pt x="221" y="134"/>
                        <a:pt x="219" y="132"/>
                        <a:pt x="218" y="131"/>
                      </a:cubicBezTo>
                      <a:cubicBezTo>
                        <a:pt x="217" y="130"/>
                        <a:pt x="217" y="130"/>
                        <a:pt x="216" y="129"/>
                      </a:cubicBezTo>
                      <a:cubicBezTo>
                        <a:pt x="215" y="129"/>
                        <a:pt x="214" y="128"/>
                        <a:pt x="213" y="127"/>
                      </a:cubicBezTo>
                      <a:cubicBezTo>
                        <a:pt x="212" y="126"/>
                        <a:pt x="210" y="124"/>
                        <a:pt x="208" y="124"/>
                      </a:cubicBezTo>
                      <a:cubicBezTo>
                        <a:pt x="207" y="124"/>
                        <a:pt x="207" y="124"/>
                        <a:pt x="206" y="124"/>
                      </a:cubicBezTo>
                      <a:cubicBezTo>
                        <a:pt x="200" y="124"/>
                        <a:pt x="184" y="122"/>
                        <a:pt x="181" y="117"/>
                      </a:cubicBezTo>
                      <a:cubicBezTo>
                        <a:pt x="179" y="114"/>
                        <a:pt x="180" y="111"/>
                        <a:pt x="182" y="110"/>
                      </a:cubicBezTo>
                      <a:cubicBezTo>
                        <a:pt x="182" y="109"/>
                        <a:pt x="183" y="108"/>
                        <a:pt x="183" y="107"/>
                      </a:cubicBezTo>
                      <a:cubicBezTo>
                        <a:pt x="183" y="105"/>
                        <a:pt x="183" y="103"/>
                        <a:pt x="184" y="101"/>
                      </a:cubicBezTo>
                      <a:cubicBezTo>
                        <a:pt x="184" y="100"/>
                        <a:pt x="185" y="98"/>
                        <a:pt x="184" y="97"/>
                      </a:cubicBezTo>
                      <a:cubicBezTo>
                        <a:pt x="182" y="96"/>
                        <a:pt x="178" y="91"/>
                        <a:pt x="178" y="87"/>
                      </a:cubicBezTo>
                      <a:cubicBezTo>
                        <a:pt x="177" y="85"/>
                        <a:pt x="173" y="81"/>
                        <a:pt x="170" y="81"/>
                      </a:cubicBezTo>
                      <a:cubicBezTo>
                        <a:pt x="165" y="81"/>
                        <a:pt x="162" y="78"/>
                        <a:pt x="159" y="75"/>
                      </a:cubicBezTo>
                      <a:cubicBezTo>
                        <a:pt x="158" y="74"/>
                        <a:pt x="157" y="74"/>
                        <a:pt x="156" y="74"/>
                      </a:cubicBezTo>
                      <a:cubicBezTo>
                        <a:pt x="156" y="73"/>
                        <a:pt x="156" y="73"/>
                        <a:pt x="155" y="73"/>
                      </a:cubicBezTo>
                      <a:cubicBezTo>
                        <a:pt x="155" y="73"/>
                        <a:pt x="155" y="73"/>
                        <a:pt x="155" y="73"/>
                      </a:cubicBezTo>
                      <a:cubicBezTo>
                        <a:pt x="155" y="73"/>
                        <a:pt x="155" y="72"/>
                        <a:pt x="154" y="72"/>
                      </a:cubicBezTo>
                      <a:cubicBezTo>
                        <a:pt x="154" y="72"/>
                        <a:pt x="154" y="72"/>
                        <a:pt x="154" y="72"/>
                      </a:cubicBezTo>
                      <a:cubicBezTo>
                        <a:pt x="154" y="72"/>
                        <a:pt x="154" y="72"/>
                        <a:pt x="153" y="71"/>
                      </a:cubicBezTo>
                      <a:cubicBezTo>
                        <a:pt x="153" y="71"/>
                        <a:pt x="153" y="71"/>
                        <a:pt x="153" y="71"/>
                      </a:cubicBezTo>
                      <a:cubicBezTo>
                        <a:pt x="153" y="71"/>
                        <a:pt x="153" y="71"/>
                        <a:pt x="152" y="70"/>
                      </a:cubicBezTo>
                      <a:cubicBezTo>
                        <a:pt x="152" y="70"/>
                        <a:pt x="152" y="70"/>
                        <a:pt x="152" y="70"/>
                      </a:cubicBezTo>
                      <a:cubicBezTo>
                        <a:pt x="152" y="70"/>
                        <a:pt x="152" y="69"/>
                        <a:pt x="152" y="69"/>
                      </a:cubicBezTo>
                      <a:cubicBezTo>
                        <a:pt x="152" y="69"/>
                        <a:pt x="151" y="69"/>
                        <a:pt x="151" y="69"/>
                      </a:cubicBezTo>
                      <a:cubicBezTo>
                        <a:pt x="151" y="68"/>
                        <a:pt x="151" y="68"/>
                        <a:pt x="151" y="68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1" y="67"/>
                        <a:pt x="150" y="66"/>
                        <a:pt x="150" y="66"/>
                      </a:cubicBezTo>
                      <a:cubicBezTo>
                        <a:pt x="150" y="66"/>
                        <a:pt x="150" y="65"/>
                        <a:pt x="150" y="65"/>
                      </a:cubicBezTo>
                      <a:cubicBezTo>
                        <a:pt x="150" y="65"/>
                        <a:pt x="150" y="64"/>
                        <a:pt x="150" y="64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49" y="64"/>
                        <a:pt x="149" y="64"/>
                        <a:pt x="149" y="64"/>
                      </a:cubicBezTo>
                      <a:cubicBezTo>
                        <a:pt x="149" y="64"/>
                        <a:pt x="149" y="64"/>
                        <a:pt x="149" y="64"/>
                      </a:cubicBezTo>
                      <a:cubicBezTo>
                        <a:pt x="148" y="63"/>
                        <a:pt x="148" y="63"/>
                        <a:pt x="147" y="63"/>
                      </a:cubicBezTo>
                      <a:cubicBezTo>
                        <a:pt x="147" y="63"/>
                        <a:pt x="147" y="63"/>
                        <a:pt x="147" y="63"/>
                      </a:cubicBezTo>
                      <a:cubicBezTo>
                        <a:pt x="146" y="63"/>
                        <a:pt x="146" y="63"/>
                        <a:pt x="145" y="63"/>
                      </a:cubicBezTo>
                      <a:cubicBezTo>
                        <a:pt x="145" y="63"/>
                        <a:pt x="145" y="63"/>
                        <a:pt x="145" y="63"/>
                      </a:cubicBezTo>
                      <a:cubicBezTo>
                        <a:pt x="144" y="63"/>
                        <a:pt x="144" y="64"/>
                        <a:pt x="144" y="64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71"/>
                        <a:pt x="140" y="75"/>
                        <a:pt x="135" y="75"/>
                      </a:cubicBezTo>
                      <a:cubicBezTo>
                        <a:pt x="133" y="75"/>
                        <a:pt x="130" y="77"/>
                        <a:pt x="130" y="82"/>
                      </a:cubicBezTo>
                      <a:cubicBezTo>
                        <a:pt x="130" y="84"/>
                        <a:pt x="131" y="85"/>
                        <a:pt x="131" y="86"/>
                      </a:cubicBezTo>
                      <a:cubicBezTo>
                        <a:pt x="132" y="88"/>
                        <a:pt x="133" y="89"/>
                        <a:pt x="131" y="92"/>
                      </a:cubicBezTo>
                      <a:cubicBezTo>
                        <a:pt x="129" y="94"/>
                        <a:pt x="124" y="97"/>
                        <a:pt x="120" y="97"/>
                      </a:cubicBezTo>
                      <a:cubicBezTo>
                        <a:pt x="120" y="97"/>
                        <a:pt x="119" y="97"/>
                        <a:pt x="118" y="96"/>
                      </a:cubicBezTo>
                      <a:cubicBezTo>
                        <a:pt x="117" y="96"/>
                        <a:pt x="115" y="96"/>
                        <a:pt x="113" y="96"/>
                      </a:cubicBezTo>
                      <a:cubicBezTo>
                        <a:pt x="111" y="96"/>
                        <a:pt x="110" y="96"/>
                        <a:pt x="108" y="95"/>
                      </a:cubicBezTo>
                      <a:cubicBezTo>
                        <a:pt x="107" y="95"/>
                        <a:pt x="105" y="94"/>
                        <a:pt x="104" y="94"/>
                      </a:cubicBezTo>
                      <a:cubicBezTo>
                        <a:pt x="104" y="94"/>
                        <a:pt x="103" y="93"/>
                        <a:pt x="103" y="93"/>
                      </a:cubicBezTo>
                      <a:cubicBezTo>
                        <a:pt x="103" y="93"/>
                        <a:pt x="103" y="94"/>
                        <a:pt x="103" y="94"/>
                      </a:cubicBezTo>
                      <a:cubicBezTo>
                        <a:pt x="102" y="96"/>
                        <a:pt x="101" y="99"/>
                        <a:pt x="100" y="103"/>
                      </a:cubicBezTo>
                      <a:cubicBezTo>
                        <a:pt x="98" y="106"/>
                        <a:pt x="96" y="112"/>
                        <a:pt x="96" y="114"/>
                      </a:cubicBezTo>
                      <a:cubicBezTo>
                        <a:pt x="97" y="116"/>
                        <a:pt x="99" y="118"/>
                        <a:pt x="98" y="120"/>
                      </a:cubicBezTo>
                      <a:cubicBezTo>
                        <a:pt x="98" y="121"/>
                        <a:pt x="97" y="122"/>
                        <a:pt x="94" y="122"/>
                      </a:cubicBezTo>
                      <a:cubicBezTo>
                        <a:pt x="89" y="122"/>
                        <a:pt x="86" y="122"/>
                        <a:pt x="85" y="120"/>
                      </a:cubicBezTo>
                      <a:cubicBezTo>
                        <a:pt x="84" y="120"/>
                        <a:pt x="83" y="121"/>
                        <a:pt x="82" y="121"/>
                      </a:cubicBezTo>
                      <a:cubicBezTo>
                        <a:pt x="80" y="122"/>
                        <a:pt x="78" y="123"/>
                        <a:pt x="76" y="123"/>
                      </a:cubicBezTo>
                      <a:cubicBezTo>
                        <a:pt x="75" y="123"/>
                        <a:pt x="72" y="123"/>
                        <a:pt x="71" y="124"/>
                      </a:cubicBezTo>
                      <a:cubicBezTo>
                        <a:pt x="73" y="126"/>
                        <a:pt x="73" y="130"/>
                        <a:pt x="73" y="135"/>
                      </a:cubicBezTo>
                      <a:cubicBezTo>
                        <a:pt x="73" y="135"/>
                        <a:pt x="75" y="137"/>
                        <a:pt x="75" y="139"/>
                      </a:cubicBezTo>
                      <a:cubicBezTo>
                        <a:pt x="77" y="143"/>
                        <a:pt x="79" y="146"/>
                        <a:pt x="78" y="148"/>
                      </a:cubicBezTo>
                      <a:cubicBezTo>
                        <a:pt x="77" y="149"/>
                        <a:pt x="76" y="150"/>
                        <a:pt x="75" y="152"/>
                      </a:cubicBezTo>
                      <a:cubicBezTo>
                        <a:pt x="73" y="153"/>
                        <a:pt x="72" y="155"/>
                        <a:pt x="72" y="156"/>
                      </a:cubicBezTo>
                      <a:cubicBezTo>
                        <a:pt x="72" y="157"/>
                        <a:pt x="72" y="157"/>
                        <a:pt x="72" y="158"/>
                      </a:cubicBezTo>
                      <a:cubicBezTo>
                        <a:pt x="72" y="159"/>
                        <a:pt x="72" y="159"/>
                        <a:pt x="72" y="159"/>
                      </a:cubicBezTo>
                      <a:cubicBezTo>
                        <a:pt x="72" y="159"/>
                        <a:pt x="72" y="159"/>
                        <a:pt x="72" y="159"/>
                      </a:cubicBezTo>
                      <a:cubicBezTo>
                        <a:pt x="72" y="160"/>
                        <a:pt x="72" y="160"/>
                        <a:pt x="72" y="160"/>
                      </a:cubicBezTo>
                      <a:cubicBezTo>
                        <a:pt x="72" y="160"/>
                        <a:pt x="72" y="160"/>
                        <a:pt x="72" y="160"/>
                      </a:cubicBezTo>
                      <a:cubicBezTo>
                        <a:pt x="72" y="164"/>
                        <a:pt x="72" y="164"/>
                        <a:pt x="72" y="164"/>
                      </a:cubicBezTo>
                      <a:cubicBezTo>
                        <a:pt x="71" y="164"/>
                        <a:pt x="71" y="164"/>
                        <a:pt x="71" y="164"/>
                      </a:cubicBezTo>
                      <a:cubicBezTo>
                        <a:pt x="71" y="164"/>
                        <a:pt x="70" y="164"/>
                        <a:pt x="70" y="165"/>
                      </a:cubicBezTo>
                      <a:cubicBezTo>
                        <a:pt x="70" y="165"/>
                        <a:pt x="70" y="165"/>
                        <a:pt x="70" y="165"/>
                      </a:cubicBezTo>
                      <a:cubicBezTo>
                        <a:pt x="70" y="165"/>
                        <a:pt x="70" y="165"/>
                        <a:pt x="70" y="165"/>
                      </a:cubicBezTo>
                      <a:cubicBezTo>
                        <a:pt x="69" y="165"/>
                        <a:pt x="69" y="165"/>
                        <a:pt x="69" y="165"/>
                      </a:cubicBezTo>
                      <a:cubicBezTo>
                        <a:pt x="67" y="166"/>
                        <a:pt x="63" y="168"/>
                        <a:pt x="60" y="169"/>
                      </a:cubicBezTo>
                      <a:cubicBezTo>
                        <a:pt x="59" y="170"/>
                        <a:pt x="58" y="171"/>
                        <a:pt x="56" y="171"/>
                      </a:cubicBezTo>
                      <a:cubicBezTo>
                        <a:pt x="54" y="172"/>
                        <a:pt x="53" y="172"/>
                        <a:pt x="52" y="174"/>
                      </a:cubicBezTo>
                      <a:cubicBezTo>
                        <a:pt x="52" y="175"/>
                        <a:pt x="51" y="176"/>
                        <a:pt x="49" y="178"/>
                      </a:cubicBezTo>
                      <a:cubicBezTo>
                        <a:pt x="49" y="178"/>
                        <a:pt x="49" y="178"/>
                        <a:pt x="49" y="178"/>
                      </a:cubicBezTo>
                      <a:cubicBezTo>
                        <a:pt x="49" y="178"/>
                        <a:pt x="48" y="178"/>
                        <a:pt x="48" y="178"/>
                      </a:cubicBezTo>
                      <a:cubicBezTo>
                        <a:pt x="48" y="178"/>
                        <a:pt x="48" y="178"/>
                        <a:pt x="48" y="179"/>
                      </a:cubicBezTo>
                      <a:cubicBezTo>
                        <a:pt x="47" y="179"/>
                        <a:pt x="47" y="179"/>
                        <a:pt x="47" y="179"/>
                      </a:cubicBezTo>
                      <a:cubicBezTo>
                        <a:pt x="47" y="179"/>
                        <a:pt x="46" y="179"/>
                        <a:pt x="46" y="179"/>
                      </a:cubicBezTo>
                      <a:cubicBezTo>
                        <a:pt x="46" y="179"/>
                        <a:pt x="46" y="179"/>
                        <a:pt x="45" y="180"/>
                      </a:cubicBezTo>
                      <a:cubicBezTo>
                        <a:pt x="45" y="180"/>
                        <a:pt x="45" y="180"/>
                        <a:pt x="44" y="180"/>
                      </a:cubicBezTo>
                      <a:cubicBezTo>
                        <a:pt x="44" y="180"/>
                        <a:pt x="44" y="180"/>
                        <a:pt x="43" y="180"/>
                      </a:cubicBezTo>
                      <a:cubicBezTo>
                        <a:pt x="43" y="180"/>
                        <a:pt x="43" y="180"/>
                        <a:pt x="43" y="180"/>
                      </a:cubicBezTo>
                      <a:cubicBezTo>
                        <a:pt x="42" y="180"/>
                        <a:pt x="42" y="180"/>
                        <a:pt x="41" y="180"/>
                      </a:cubicBezTo>
                      <a:cubicBezTo>
                        <a:pt x="40" y="180"/>
                        <a:pt x="40" y="180"/>
                        <a:pt x="40" y="180"/>
                      </a:cubicBezTo>
                      <a:cubicBezTo>
                        <a:pt x="39" y="179"/>
                        <a:pt x="38" y="179"/>
                        <a:pt x="37" y="179"/>
                      </a:cubicBezTo>
                      <a:cubicBezTo>
                        <a:pt x="36" y="179"/>
                        <a:pt x="35" y="179"/>
                        <a:pt x="33" y="182"/>
                      </a:cubicBezTo>
                      <a:cubicBezTo>
                        <a:pt x="30" y="185"/>
                        <a:pt x="29" y="185"/>
                        <a:pt x="27" y="186"/>
                      </a:cubicBezTo>
                      <a:cubicBezTo>
                        <a:pt x="27" y="186"/>
                        <a:pt x="26" y="186"/>
                        <a:pt x="26" y="187"/>
                      </a:cubicBezTo>
                      <a:cubicBezTo>
                        <a:pt x="25" y="187"/>
                        <a:pt x="24" y="188"/>
                        <a:pt x="23" y="188"/>
                      </a:cubicBezTo>
                      <a:cubicBezTo>
                        <a:pt x="21" y="188"/>
                        <a:pt x="19" y="187"/>
                        <a:pt x="18" y="186"/>
                      </a:cubicBezTo>
                      <a:cubicBezTo>
                        <a:pt x="18" y="185"/>
                        <a:pt x="17" y="185"/>
                        <a:pt x="17" y="185"/>
                      </a:cubicBezTo>
                      <a:cubicBezTo>
                        <a:pt x="16" y="185"/>
                        <a:pt x="15" y="185"/>
                        <a:pt x="15" y="186"/>
                      </a:cubicBezTo>
                      <a:cubicBezTo>
                        <a:pt x="13" y="186"/>
                        <a:pt x="12" y="187"/>
                        <a:pt x="11" y="187"/>
                      </a:cubicBezTo>
                      <a:cubicBezTo>
                        <a:pt x="10" y="187"/>
                        <a:pt x="9" y="188"/>
                        <a:pt x="9" y="188"/>
                      </a:cubicBezTo>
                      <a:cubicBezTo>
                        <a:pt x="8" y="189"/>
                        <a:pt x="7" y="191"/>
                        <a:pt x="5" y="191"/>
                      </a:cubicBezTo>
                      <a:cubicBezTo>
                        <a:pt x="4" y="191"/>
                        <a:pt x="3" y="191"/>
                        <a:pt x="3" y="192"/>
                      </a:cubicBezTo>
                      <a:cubicBezTo>
                        <a:pt x="2" y="192"/>
                        <a:pt x="2" y="192"/>
                        <a:pt x="1" y="192"/>
                      </a:cubicBezTo>
                      <a:cubicBezTo>
                        <a:pt x="1" y="192"/>
                        <a:pt x="1" y="192"/>
                        <a:pt x="1" y="192"/>
                      </a:cubicBezTo>
                      <a:cubicBezTo>
                        <a:pt x="1" y="193"/>
                        <a:pt x="1" y="194"/>
                        <a:pt x="1" y="195"/>
                      </a:cubicBezTo>
                      <a:cubicBezTo>
                        <a:pt x="1" y="195"/>
                        <a:pt x="1" y="195"/>
                        <a:pt x="1" y="196"/>
                      </a:cubicBezTo>
                      <a:cubicBezTo>
                        <a:pt x="1" y="196"/>
                        <a:pt x="0" y="197"/>
                        <a:pt x="0" y="198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206"/>
                        <a:pt x="1" y="206"/>
                        <a:pt x="1" y="206"/>
                      </a:cubicBezTo>
                      <a:cubicBezTo>
                        <a:pt x="5" y="207"/>
                        <a:pt x="10" y="210"/>
                        <a:pt x="12" y="213"/>
                      </a:cubicBezTo>
                      <a:cubicBezTo>
                        <a:pt x="12" y="213"/>
                        <a:pt x="12" y="214"/>
                        <a:pt x="12" y="214"/>
                      </a:cubicBezTo>
                      <a:cubicBezTo>
                        <a:pt x="13" y="215"/>
                        <a:pt x="13" y="215"/>
                        <a:pt x="13" y="216"/>
                      </a:cubicBezTo>
                      <a:cubicBezTo>
                        <a:pt x="13" y="216"/>
                        <a:pt x="13" y="216"/>
                        <a:pt x="13" y="216"/>
                      </a:cubicBezTo>
                      <a:cubicBezTo>
                        <a:pt x="13" y="216"/>
                        <a:pt x="13" y="217"/>
                        <a:pt x="13" y="217"/>
                      </a:cubicBezTo>
                      <a:cubicBezTo>
                        <a:pt x="13" y="221"/>
                        <a:pt x="14" y="226"/>
                        <a:pt x="14" y="228"/>
                      </a:cubicBezTo>
                      <a:cubicBezTo>
                        <a:pt x="15" y="229"/>
                        <a:pt x="15" y="229"/>
                        <a:pt x="15" y="229"/>
                      </a:cubicBezTo>
                      <a:cubicBezTo>
                        <a:pt x="15" y="229"/>
                        <a:pt x="15" y="229"/>
                        <a:pt x="15" y="229"/>
                      </a:cubicBezTo>
                      <a:cubicBezTo>
                        <a:pt x="16" y="230"/>
                        <a:pt x="17" y="231"/>
                        <a:pt x="18" y="232"/>
                      </a:cubicBezTo>
                      <a:cubicBezTo>
                        <a:pt x="23" y="235"/>
                        <a:pt x="25" y="236"/>
                        <a:pt x="25" y="238"/>
                      </a:cubicBezTo>
                      <a:cubicBezTo>
                        <a:pt x="25" y="239"/>
                        <a:pt x="25" y="243"/>
                        <a:pt x="29" y="245"/>
                      </a:cubicBezTo>
                      <a:cubicBezTo>
                        <a:pt x="30" y="245"/>
                        <a:pt x="32" y="246"/>
                        <a:pt x="33" y="246"/>
                      </a:cubicBezTo>
                      <a:cubicBezTo>
                        <a:pt x="33" y="247"/>
                        <a:pt x="33" y="247"/>
                        <a:pt x="34" y="247"/>
                      </a:cubicBezTo>
                      <a:cubicBezTo>
                        <a:pt x="34" y="247"/>
                        <a:pt x="35" y="248"/>
                        <a:pt x="36" y="248"/>
                      </a:cubicBezTo>
                      <a:cubicBezTo>
                        <a:pt x="36" y="248"/>
                        <a:pt x="36" y="248"/>
                        <a:pt x="36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3" y="248"/>
                        <a:pt x="44" y="249"/>
                        <a:pt x="44" y="249"/>
                      </a:cubicBezTo>
                      <a:cubicBezTo>
                        <a:pt x="44" y="249"/>
                        <a:pt x="45" y="249"/>
                        <a:pt x="45" y="248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46" y="247"/>
                        <a:pt x="46" y="247"/>
                        <a:pt x="46" y="247"/>
                      </a:cubicBezTo>
                      <a:cubicBezTo>
                        <a:pt x="47" y="247"/>
                        <a:pt x="47" y="247"/>
                        <a:pt x="47" y="246"/>
                      </a:cubicBezTo>
                      <a:cubicBezTo>
                        <a:pt x="47" y="246"/>
                        <a:pt x="48" y="246"/>
                        <a:pt x="49" y="245"/>
                      </a:cubicBezTo>
                      <a:cubicBezTo>
                        <a:pt x="49" y="245"/>
                        <a:pt x="49" y="245"/>
                        <a:pt x="49" y="245"/>
                      </a:cubicBezTo>
                      <a:cubicBezTo>
                        <a:pt x="50" y="245"/>
                        <a:pt x="50" y="245"/>
                        <a:pt x="51" y="244"/>
                      </a:cubicBezTo>
                      <a:cubicBezTo>
                        <a:pt x="51" y="244"/>
                        <a:pt x="51" y="244"/>
                        <a:pt x="51" y="244"/>
                      </a:cubicBezTo>
                      <a:cubicBezTo>
                        <a:pt x="52" y="244"/>
                        <a:pt x="52" y="244"/>
                        <a:pt x="53" y="243"/>
                      </a:cubicBezTo>
                      <a:cubicBezTo>
                        <a:pt x="53" y="243"/>
                        <a:pt x="53" y="243"/>
                        <a:pt x="53" y="243"/>
                      </a:cubicBezTo>
                      <a:cubicBezTo>
                        <a:pt x="54" y="243"/>
                        <a:pt x="54" y="243"/>
                        <a:pt x="55" y="243"/>
                      </a:cubicBezTo>
                      <a:cubicBezTo>
                        <a:pt x="55" y="243"/>
                        <a:pt x="55" y="243"/>
                        <a:pt x="55" y="243"/>
                      </a:cubicBezTo>
                      <a:cubicBezTo>
                        <a:pt x="56" y="243"/>
                        <a:pt x="57" y="243"/>
                        <a:pt x="57" y="243"/>
                      </a:cubicBez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62" y="243"/>
                        <a:pt x="69" y="248"/>
                        <a:pt x="71" y="252"/>
                      </a:cubicBezTo>
                      <a:cubicBezTo>
                        <a:pt x="72" y="254"/>
                        <a:pt x="73" y="255"/>
                        <a:pt x="72" y="256"/>
                      </a:cubicBezTo>
                      <a:cubicBezTo>
                        <a:pt x="71" y="259"/>
                        <a:pt x="64" y="270"/>
                        <a:pt x="60" y="271"/>
                      </a:cubicBezTo>
                      <a:cubicBezTo>
                        <a:pt x="59" y="271"/>
                        <a:pt x="58" y="271"/>
                        <a:pt x="58" y="271"/>
                      </a:cubicBezTo>
                      <a:cubicBezTo>
                        <a:pt x="57" y="271"/>
                        <a:pt x="57" y="271"/>
                        <a:pt x="57" y="271"/>
                      </a:cubicBezTo>
                      <a:cubicBezTo>
                        <a:pt x="57" y="271"/>
                        <a:pt x="56" y="271"/>
                        <a:pt x="56" y="271"/>
                      </a:cubicBezTo>
                      <a:cubicBezTo>
                        <a:pt x="56" y="272"/>
                        <a:pt x="56" y="273"/>
                        <a:pt x="56" y="273"/>
                      </a:cubicBezTo>
                      <a:cubicBezTo>
                        <a:pt x="56" y="274"/>
                        <a:pt x="57" y="276"/>
                        <a:pt x="58" y="277"/>
                      </a:cubicBezTo>
                      <a:cubicBezTo>
                        <a:pt x="59" y="279"/>
                        <a:pt x="61" y="280"/>
                        <a:pt x="62" y="282"/>
                      </a:cubicBezTo>
                      <a:cubicBezTo>
                        <a:pt x="63" y="284"/>
                        <a:pt x="63" y="286"/>
                        <a:pt x="62" y="287"/>
                      </a:cubicBezTo>
                      <a:cubicBezTo>
                        <a:pt x="60" y="290"/>
                        <a:pt x="55" y="291"/>
                        <a:pt x="52" y="289"/>
                      </a:cubicBezTo>
                      <a:cubicBezTo>
                        <a:pt x="52" y="289"/>
                        <a:pt x="52" y="289"/>
                        <a:pt x="52" y="289"/>
                      </a:cubicBezTo>
                      <a:cubicBezTo>
                        <a:pt x="52" y="289"/>
                        <a:pt x="52" y="290"/>
                        <a:pt x="52" y="291"/>
                      </a:cubicBezTo>
                      <a:cubicBezTo>
                        <a:pt x="53" y="292"/>
                        <a:pt x="53" y="294"/>
                        <a:pt x="54" y="296"/>
                      </a:cubicBezTo>
                      <a:cubicBezTo>
                        <a:pt x="54" y="297"/>
                        <a:pt x="54" y="299"/>
                        <a:pt x="55" y="299"/>
                      </a:cubicBezTo>
                      <a:cubicBezTo>
                        <a:pt x="57" y="299"/>
                        <a:pt x="59" y="301"/>
                        <a:pt x="60" y="303"/>
                      </a:cubicBezTo>
                      <a:cubicBezTo>
                        <a:pt x="61" y="304"/>
                        <a:pt x="63" y="306"/>
                        <a:pt x="64" y="306"/>
                      </a:cubicBezTo>
                      <a:cubicBezTo>
                        <a:pt x="68" y="306"/>
                        <a:pt x="71" y="310"/>
                        <a:pt x="72" y="312"/>
                      </a:cubicBezTo>
                      <a:cubicBezTo>
                        <a:pt x="73" y="312"/>
                        <a:pt x="73" y="313"/>
                        <a:pt x="73" y="313"/>
                      </a:cubicBezTo>
                      <a:cubicBezTo>
                        <a:pt x="73" y="313"/>
                        <a:pt x="74" y="313"/>
                        <a:pt x="74" y="313"/>
                      </a:cubicBezTo>
                      <a:cubicBezTo>
                        <a:pt x="74" y="314"/>
                        <a:pt x="75" y="314"/>
                        <a:pt x="75" y="314"/>
                      </a:cubicBezTo>
                      <a:cubicBezTo>
                        <a:pt x="75" y="314"/>
                        <a:pt x="75" y="314"/>
                        <a:pt x="75" y="314"/>
                      </a:cubicBezTo>
                      <a:cubicBezTo>
                        <a:pt x="75" y="315"/>
                        <a:pt x="76" y="315"/>
                        <a:pt x="76" y="315"/>
                      </a:cubicBezTo>
                      <a:cubicBezTo>
                        <a:pt x="76" y="315"/>
                        <a:pt x="76" y="316"/>
                        <a:pt x="76" y="316"/>
                      </a:cubicBezTo>
                      <a:cubicBezTo>
                        <a:pt x="77" y="316"/>
                        <a:pt x="77" y="316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7" y="317"/>
                        <a:pt x="77" y="317"/>
                        <a:pt x="77" y="317"/>
                      </a:cubicBezTo>
                      <a:cubicBezTo>
                        <a:pt x="78" y="317"/>
                        <a:pt x="78" y="317"/>
                        <a:pt x="78" y="317"/>
                      </a:cubicBezTo>
                      <a:cubicBezTo>
                        <a:pt x="79" y="317"/>
                        <a:pt x="79" y="317"/>
                        <a:pt x="79" y="317"/>
                      </a:cubicBezTo>
                      <a:cubicBezTo>
                        <a:pt x="79" y="317"/>
                        <a:pt x="79" y="317"/>
                        <a:pt x="79" y="317"/>
                      </a:cubicBezTo>
                      <a:cubicBezTo>
                        <a:pt x="80" y="316"/>
                        <a:pt x="80" y="316"/>
                        <a:pt x="80" y="316"/>
                      </a:cubicBezTo>
                      <a:cubicBezTo>
                        <a:pt x="80" y="316"/>
                        <a:pt x="80" y="316"/>
                        <a:pt x="80" y="316"/>
                      </a:cubicBezTo>
                      <a:cubicBezTo>
                        <a:pt x="81" y="315"/>
                        <a:pt x="82" y="314"/>
                        <a:pt x="85" y="314"/>
                      </a:cubicBezTo>
                      <a:cubicBezTo>
                        <a:pt x="87" y="314"/>
                        <a:pt x="90" y="315"/>
                        <a:pt x="93" y="317"/>
                      </a:cubicBezTo>
                      <a:cubicBezTo>
                        <a:pt x="94" y="319"/>
                        <a:pt x="100" y="323"/>
                        <a:pt x="105" y="326"/>
                      </a:cubicBezTo>
                      <a:cubicBezTo>
                        <a:pt x="109" y="329"/>
                        <a:pt x="113" y="332"/>
                        <a:pt x="115" y="334"/>
                      </a:cubicBezTo>
                      <a:cubicBezTo>
                        <a:pt x="120" y="338"/>
                        <a:pt x="132" y="342"/>
                        <a:pt x="136" y="342"/>
                      </a:cubicBezTo>
                      <a:cubicBezTo>
                        <a:pt x="136" y="342"/>
                        <a:pt x="136" y="342"/>
                        <a:pt x="136" y="342"/>
                      </a:cubicBezTo>
                      <a:cubicBezTo>
                        <a:pt x="138" y="342"/>
                        <a:pt x="140" y="343"/>
                        <a:pt x="142" y="343"/>
                      </a:cubicBezTo>
                      <a:cubicBezTo>
                        <a:pt x="145" y="344"/>
                        <a:pt x="147" y="345"/>
                        <a:pt x="150" y="345"/>
                      </a:cubicBezTo>
                      <a:cubicBezTo>
                        <a:pt x="151" y="345"/>
                        <a:pt x="151" y="345"/>
                        <a:pt x="151" y="345"/>
                      </a:cubicBezTo>
                      <a:cubicBezTo>
                        <a:pt x="152" y="345"/>
                        <a:pt x="152" y="345"/>
                        <a:pt x="153" y="345"/>
                      </a:cubicBezTo>
                      <a:cubicBezTo>
                        <a:pt x="153" y="345"/>
                        <a:pt x="153" y="344"/>
                        <a:pt x="154" y="344"/>
                      </a:cubicBezTo>
                      <a:cubicBezTo>
                        <a:pt x="154" y="344"/>
                        <a:pt x="155" y="344"/>
                        <a:pt x="155" y="343"/>
                      </a:cubicBezTo>
                      <a:cubicBezTo>
                        <a:pt x="156" y="342"/>
                        <a:pt x="157" y="341"/>
                        <a:pt x="158" y="341"/>
                      </a:cubicBezTo>
                      <a:cubicBezTo>
                        <a:pt x="159" y="341"/>
                        <a:pt x="160" y="342"/>
                        <a:pt x="161" y="343"/>
                      </a:cubicBezTo>
                      <a:cubicBezTo>
                        <a:pt x="161" y="343"/>
                        <a:pt x="161" y="344"/>
                        <a:pt x="162" y="344"/>
                      </a:cubicBezTo>
                      <a:cubicBezTo>
                        <a:pt x="162" y="344"/>
                        <a:pt x="162" y="345"/>
                        <a:pt x="162" y="345"/>
                      </a:cubicBezTo>
                      <a:cubicBezTo>
                        <a:pt x="162" y="345"/>
                        <a:pt x="162" y="346"/>
                        <a:pt x="162" y="346"/>
                      </a:cubicBezTo>
                      <a:cubicBezTo>
                        <a:pt x="162" y="346"/>
                        <a:pt x="162" y="346"/>
                        <a:pt x="162" y="346"/>
                      </a:cubicBezTo>
                      <a:cubicBezTo>
                        <a:pt x="163" y="347"/>
                        <a:pt x="163" y="347"/>
                        <a:pt x="163" y="348"/>
                      </a:cubicBezTo>
                      <a:cubicBezTo>
                        <a:pt x="163" y="348"/>
                        <a:pt x="163" y="348"/>
                        <a:pt x="163" y="348"/>
                      </a:cubicBezTo>
                      <a:cubicBezTo>
                        <a:pt x="163" y="347"/>
                        <a:pt x="164" y="346"/>
                        <a:pt x="164" y="346"/>
                      </a:cubicBezTo>
                      <a:cubicBezTo>
                        <a:pt x="164" y="346"/>
                        <a:pt x="164" y="346"/>
                        <a:pt x="164" y="346"/>
                      </a:cubicBezTo>
                      <a:cubicBezTo>
                        <a:pt x="165" y="345"/>
                        <a:pt x="165" y="345"/>
                        <a:pt x="166" y="344"/>
                      </a:cubicBezTo>
                      <a:cubicBezTo>
                        <a:pt x="166" y="344"/>
                        <a:pt x="166" y="344"/>
                        <a:pt x="166" y="344"/>
                      </a:cubicBezTo>
                      <a:cubicBezTo>
                        <a:pt x="166" y="344"/>
                        <a:pt x="167" y="343"/>
                        <a:pt x="167" y="343"/>
                      </a:cubicBezTo>
                      <a:cubicBezTo>
                        <a:pt x="167" y="343"/>
                        <a:pt x="167" y="343"/>
                        <a:pt x="167" y="343"/>
                      </a:cubicBezTo>
                      <a:cubicBezTo>
                        <a:pt x="168" y="343"/>
                        <a:pt x="168" y="343"/>
                        <a:pt x="169" y="343"/>
                      </a:cubicBezTo>
                      <a:cubicBezTo>
                        <a:pt x="169" y="342"/>
                        <a:pt x="170" y="342"/>
                        <a:pt x="170" y="342"/>
                      </a:cubicBezTo>
                      <a:cubicBezTo>
                        <a:pt x="173" y="339"/>
                        <a:pt x="176" y="340"/>
                        <a:pt x="182" y="343"/>
                      </a:cubicBezTo>
                      <a:cubicBezTo>
                        <a:pt x="183" y="343"/>
                        <a:pt x="184" y="343"/>
                        <a:pt x="185" y="343"/>
                      </a:cubicBezTo>
                      <a:cubicBezTo>
                        <a:pt x="186" y="343"/>
                        <a:pt x="187" y="343"/>
                        <a:pt x="187" y="343"/>
                      </a:cubicBezTo>
                      <a:cubicBezTo>
                        <a:pt x="188" y="343"/>
                        <a:pt x="189" y="343"/>
                        <a:pt x="189" y="343"/>
                      </a:cubicBezTo>
                      <a:cubicBezTo>
                        <a:pt x="189" y="343"/>
                        <a:pt x="190" y="343"/>
                        <a:pt x="190" y="343"/>
                      </a:cubicBezTo>
                      <a:cubicBezTo>
                        <a:pt x="190" y="343"/>
                        <a:pt x="191" y="344"/>
                        <a:pt x="191" y="344"/>
                      </a:cubicBezTo>
                      <a:cubicBezTo>
                        <a:pt x="191" y="344"/>
                        <a:pt x="192" y="344"/>
                        <a:pt x="192" y="344"/>
                      </a:cubicBezTo>
                      <a:cubicBezTo>
                        <a:pt x="192" y="344"/>
                        <a:pt x="193" y="345"/>
                        <a:pt x="193" y="345"/>
                      </a:cubicBezTo>
                      <a:cubicBezTo>
                        <a:pt x="193" y="345"/>
                        <a:pt x="193" y="345"/>
                        <a:pt x="194" y="345"/>
                      </a:cubicBezTo>
                      <a:cubicBezTo>
                        <a:pt x="194" y="346"/>
                        <a:pt x="194" y="346"/>
                        <a:pt x="194" y="346"/>
                      </a:cubicBezTo>
                      <a:cubicBezTo>
                        <a:pt x="195" y="346"/>
                        <a:pt x="195" y="346"/>
                        <a:pt x="195" y="346"/>
                      </a:cubicBezTo>
                      <a:cubicBezTo>
                        <a:pt x="196" y="345"/>
                        <a:pt x="196" y="345"/>
                        <a:pt x="196" y="345"/>
                      </a:cubicBezTo>
                      <a:cubicBezTo>
                        <a:pt x="196" y="345"/>
                        <a:pt x="196" y="345"/>
                        <a:pt x="196" y="345"/>
                      </a:cubicBezTo>
                      <a:cubicBezTo>
                        <a:pt x="197" y="345"/>
                        <a:pt x="198" y="345"/>
                        <a:pt x="198" y="345"/>
                      </a:cubicBezTo>
                      <a:cubicBezTo>
                        <a:pt x="198" y="345"/>
                        <a:pt x="199" y="343"/>
                        <a:pt x="200" y="343"/>
                      </a:cubicBezTo>
                      <a:cubicBezTo>
                        <a:pt x="200" y="342"/>
                        <a:pt x="201" y="341"/>
                        <a:pt x="202" y="341"/>
                      </a:cubicBezTo>
                      <a:cubicBezTo>
                        <a:pt x="202" y="340"/>
                        <a:pt x="203" y="339"/>
                        <a:pt x="203" y="339"/>
                      </a:cubicBezTo>
                      <a:cubicBezTo>
                        <a:pt x="204" y="337"/>
                        <a:pt x="205" y="335"/>
                        <a:pt x="208" y="336"/>
                      </a:cubicBezTo>
                      <a:cubicBezTo>
                        <a:pt x="208" y="336"/>
                        <a:pt x="208" y="335"/>
                        <a:pt x="208" y="335"/>
                      </a:cubicBezTo>
                      <a:cubicBezTo>
                        <a:pt x="209" y="335"/>
                        <a:pt x="210" y="335"/>
                        <a:pt x="210" y="334"/>
                      </a:cubicBezTo>
                      <a:cubicBezTo>
                        <a:pt x="211" y="333"/>
                        <a:pt x="213" y="332"/>
                        <a:pt x="215" y="331"/>
                      </a:cubicBezTo>
                      <a:cubicBezTo>
                        <a:pt x="215" y="330"/>
                        <a:pt x="216" y="330"/>
                        <a:pt x="216" y="330"/>
                      </a:cubicBezTo>
                      <a:cubicBezTo>
                        <a:pt x="220" y="328"/>
                        <a:pt x="224" y="328"/>
                        <a:pt x="227" y="329"/>
                      </a:cubicBezTo>
                      <a:cubicBezTo>
                        <a:pt x="228" y="329"/>
                        <a:pt x="229" y="329"/>
                        <a:pt x="230" y="329"/>
                      </a:cubicBezTo>
                      <a:cubicBezTo>
                        <a:pt x="232" y="328"/>
                        <a:pt x="234" y="327"/>
                        <a:pt x="235" y="327"/>
                      </a:cubicBezTo>
                      <a:cubicBezTo>
                        <a:pt x="237" y="327"/>
                        <a:pt x="239" y="328"/>
                        <a:pt x="239" y="330"/>
                      </a:cubicBezTo>
                      <a:cubicBezTo>
                        <a:pt x="239" y="330"/>
                        <a:pt x="240" y="332"/>
                        <a:pt x="240" y="333"/>
                      </a:cubicBezTo>
                      <a:cubicBezTo>
                        <a:pt x="241" y="334"/>
                        <a:pt x="242" y="335"/>
                        <a:pt x="243" y="337"/>
                      </a:cubicBezTo>
                      <a:cubicBezTo>
                        <a:pt x="243" y="337"/>
                        <a:pt x="243" y="337"/>
                        <a:pt x="243" y="337"/>
                      </a:cubicBezTo>
                      <a:cubicBezTo>
                        <a:pt x="244" y="338"/>
                        <a:pt x="244" y="338"/>
                        <a:pt x="244" y="338"/>
                      </a:cubicBezTo>
                      <a:cubicBezTo>
                        <a:pt x="244" y="338"/>
                        <a:pt x="244" y="338"/>
                        <a:pt x="245" y="338"/>
                      </a:cubicBezTo>
                      <a:cubicBezTo>
                        <a:pt x="245" y="338"/>
                        <a:pt x="245" y="338"/>
                        <a:pt x="245" y="338"/>
                      </a:cubicBezTo>
                      <a:cubicBezTo>
                        <a:pt x="245" y="338"/>
                        <a:pt x="246" y="338"/>
                        <a:pt x="246" y="339"/>
                      </a:cubicBezTo>
                      <a:cubicBezTo>
                        <a:pt x="246" y="339"/>
                        <a:pt x="246" y="339"/>
                        <a:pt x="247" y="339"/>
                      </a:cubicBezTo>
                      <a:cubicBezTo>
                        <a:pt x="247" y="339"/>
                        <a:pt x="247" y="339"/>
                        <a:pt x="247" y="339"/>
                      </a:cubicBezTo>
                      <a:cubicBezTo>
                        <a:pt x="247" y="339"/>
                        <a:pt x="247" y="339"/>
                        <a:pt x="247" y="339"/>
                      </a:cubicBezTo>
                      <a:cubicBezTo>
                        <a:pt x="248" y="339"/>
                        <a:pt x="248" y="338"/>
                        <a:pt x="248" y="338"/>
                      </a:cubicBezTo>
                      <a:cubicBezTo>
                        <a:pt x="249" y="338"/>
                        <a:pt x="251" y="337"/>
                        <a:pt x="252" y="337"/>
                      </a:cubicBezTo>
                      <a:cubicBezTo>
                        <a:pt x="255" y="337"/>
                        <a:pt x="259" y="340"/>
                        <a:pt x="259" y="343"/>
                      </a:cubicBezTo>
                      <a:cubicBezTo>
                        <a:pt x="259" y="347"/>
                        <a:pt x="259" y="347"/>
                        <a:pt x="260" y="347"/>
                      </a:cubicBezTo>
                      <a:cubicBezTo>
                        <a:pt x="263" y="347"/>
                        <a:pt x="266" y="348"/>
                        <a:pt x="266" y="355"/>
                      </a:cubicBezTo>
                      <a:cubicBezTo>
                        <a:pt x="266" y="356"/>
                        <a:pt x="266" y="357"/>
                        <a:pt x="266" y="359"/>
                      </a:cubicBezTo>
                      <a:cubicBezTo>
                        <a:pt x="266" y="363"/>
                        <a:pt x="267" y="368"/>
                        <a:pt x="263" y="373"/>
                      </a:cubicBezTo>
                      <a:cubicBezTo>
                        <a:pt x="258" y="378"/>
                        <a:pt x="254" y="385"/>
                        <a:pt x="254" y="387"/>
                      </a:cubicBezTo>
                      <a:cubicBezTo>
                        <a:pt x="254" y="388"/>
                        <a:pt x="254" y="389"/>
                        <a:pt x="254" y="390"/>
                      </a:cubicBezTo>
                      <a:cubicBezTo>
                        <a:pt x="255" y="390"/>
                        <a:pt x="257" y="390"/>
                        <a:pt x="258" y="390"/>
                      </a:cubicBezTo>
                      <a:cubicBezTo>
                        <a:pt x="260" y="390"/>
                        <a:pt x="265" y="391"/>
                        <a:pt x="266" y="393"/>
                      </a:cubicBezTo>
                      <a:cubicBezTo>
                        <a:pt x="266" y="394"/>
                        <a:pt x="266" y="395"/>
                        <a:pt x="266" y="396"/>
                      </a:cubicBezTo>
                      <a:cubicBezTo>
                        <a:pt x="266" y="396"/>
                        <a:pt x="266" y="399"/>
                        <a:pt x="267" y="401"/>
                      </a:cubicBezTo>
                      <a:cubicBezTo>
                        <a:pt x="267" y="402"/>
                        <a:pt x="268" y="402"/>
                        <a:pt x="268" y="402"/>
                      </a:cubicBezTo>
                      <a:cubicBezTo>
                        <a:pt x="270" y="402"/>
                        <a:pt x="272" y="403"/>
                        <a:pt x="273" y="405"/>
                      </a:cubicBezTo>
                      <a:cubicBezTo>
                        <a:pt x="274" y="406"/>
                        <a:pt x="275" y="407"/>
                        <a:pt x="274" y="410"/>
                      </a:cubicBezTo>
                      <a:cubicBezTo>
                        <a:pt x="274" y="410"/>
                        <a:pt x="274" y="410"/>
                        <a:pt x="274" y="410"/>
                      </a:cubicBezTo>
                      <a:cubicBezTo>
                        <a:pt x="273" y="411"/>
                        <a:pt x="273" y="411"/>
                        <a:pt x="273" y="411"/>
                      </a:cubicBezTo>
                      <a:cubicBezTo>
                        <a:pt x="273" y="412"/>
                        <a:pt x="272" y="414"/>
                        <a:pt x="272" y="414"/>
                      </a:cubicBezTo>
                      <a:cubicBezTo>
                        <a:pt x="275" y="414"/>
                        <a:pt x="278" y="415"/>
                        <a:pt x="279" y="416"/>
                      </a:cubicBezTo>
                      <a:cubicBezTo>
                        <a:pt x="280" y="417"/>
                        <a:pt x="280" y="418"/>
                        <a:pt x="280" y="420"/>
                      </a:cubicBezTo>
                      <a:cubicBezTo>
                        <a:pt x="280" y="420"/>
                        <a:pt x="280" y="421"/>
                        <a:pt x="280" y="421"/>
                      </a:cubicBezTo>
                      <a:cubicBezTo>
                        <a:pt x="281" y="422"/>
                        <a:pt x="282" y="422"/>
                        <a:pt x="282" y="422"/>
                      </a:cubicBezTo>
                      <a:cubicBezTo>
                        <a:pt x="283" y="422"/>
                        <a:pt x="284" y="422"/>
                        <a:pt x="284" y="421"/>
                      </a:cubicBezTo>
                      <a:cubicBezTo>
                        <a:pt x="285" y="421"/>
                        <a:pt x="286" y="421"/>
                        <a:pt x="286" y="421"/>
                      </a:cubicBezTo>
                      <a:cubicBezTo>
                        <a:pt x="287" y="420"/>
                        <a:pt x="288" y="420"/>
                        <a:pt x="289" y="420"/>
                      </a:cubicBezTo>
                      <a:cubicBezTo>
                        <a:pt x="290" y="420"/>
                        <a:pt x="290" y="420"/>
                        <a:pt x="290" y="420"/>
                      </a:cubicBezTo>
                      <a:cubicBezTo>
                        <a:pt x="290" y="420"/>
                        <a:pt x="290" y="420"/>
                        <a:pt x="291" y="420"/>
                      </a:cubicBezTo>
                      <a:cubicBezTo>
                        <a:pt x="291" y="420"/>
                        <a:pt x="291" y="420"/>
                        <a:pt x="291" y="420"/>
                      </a:cubicBezTo>
                      <a:cubicBezTo>
                        <a:pt x="291" y="420"/>
                        <a:pt x="291" y="420"/>
                        <a:pt x="291" y="420"/>
                      </a:cubicBezTo>
                      <a:cubicBezTo>
                        <a:pt x="293" y="421"/>
                        <a:pt x="293" y="422"/>
                        <a:pt x="294" y="423"/>
                      </a:cubicBezTo>
                      <a:cubicBezTo>
                        <a:pt x="295" y="424"/>
                        <a:pt x="295" y="425"/>
                        <a:pt x="296" y="425"/>
                      </a:cubicBezTo>
                      <a:cubicBezTo>
                        <a:pt x="296" y="424"/>
                        <a:pt x="295" y="421"/>
                        <a:pt x="295" y="420"/>
                      </a:cubicBezTo>
                      <a:cubicBezTo>
                        <a:pt x="293" y="418"/>
                        <a:pt x="294" y="415"/>
                        <a:pt x="295" y="413"/>
                      </a:cubicBezTo>
                      <a:cubicBezTo>
                        <a:pt x="295" y="411"/>
                        <a:pt x="297" y="411"/>
                        <a:pt x="298" y="411"/>
                      </a:cubicBezTo>
                      <a:cubicBezTo>
                        <a:pt x="298" y="411"/>
                        <a:pt x="299" y="411"/>
                        <a:pt x="299" y="411"/>
                      </a:cubicBezTo>
                      <a:cubicBezTo>
                        <a:pt x="300" y="411"/>
                        <a:pt x="301" y="411"/>
                        <a:pt x="301" y="411"/>
                      </a:cubicBezTo>
                      <a:cubicBezTo>
                        <a:pt x="301" y="411"/>
                        <a:pt x="301" y="411"/>
                        <a:pt x="302" y="411"/>
                      </a:cubicBezTo>
                      <a:cubicBezTo>
                        <a:pt x="302" y="410"/>
                        <a:pt x="302" y="410"/>
                        <a:pt x="303" y="410"/>
                      </a:cubicBezTo>
                      <a:cubicBezTo>
                        <a:pt x="303" y="410"/>
                        <a:pt x="303" y="410"/>
                        <a:pt x="303" y="410"/>
                      </a:cubicBezTo>
                      <a:cubicBezTo>
                        <a:pt x="303" y="410"/>
                        <a:pt x="304" y="409"/>
                        <a:pt x="304" y="409"/>
                      </a:cubicBezTo>
                      <a:cubicBezTo>
                        <a:pt x="304" y="409"/>
                        <a:pt x="304" y="409"/>
                        <a:pt x="304" y="409"/>
                      </a:cubicBezTo>
                      <a:cubicBezTo>
                        <a:pt x="304" y="409"/>
                        <a:pt x="304" y="408"/>
                        <a:pt x="305" y="408"/>
                      </a:cubicBezTo>
                      <a:cubicBezTo>
                        <a:pt x="305" y="408"/>
                        <a:pt x="305" y="408"/>
                        <a:pt x="306" y="407"/>
                      </a:cubicBezTo>
                      <a:cubicBezTo>
                        <a:pt x="306" y="407"/>
                        <a:pt x="307" y="407"/>
                        <a:pt x="307" y="407"/>
                      </a:cubicBezTo>
                      <a:cubicBezTo>
                        <a:pt x="308" y="407"/>
                        <a:pt x="310" y="408"/>
                        <a:pt x="310" y="408"/>
                      </a:cubicBezTo>
                      <a:cubicBezTo>
                        <a:pt x="311" y="408"/>
                        <a:pt x="312" y="408"/>
                        <a:pt x="312" y="408"/>
                      </a:cubicBezTo>
                      <a:cubicBezTo>
                        <a:pt x="313" y="407"/>
                        <a:pt x="314" y="406"/>
                        <a:pt x="316" y="406"/>
                      </a:cubicBezTo>
                      <a:cubicBezTo>
                        <a:pt x="317" y="406"/>
                        <a:pt x="318" y="407"/>
                        <a:pt x="319" y="407"/>
                      </a:cubicBezTo>
                      <a:cubicBezTo>
                        <a:pt x="320" y="408"/>
                        <a:pt x="322" y="408"/>
                        <a:pt x="323" y="407"/>
                      </a:cubicBezTo>
                      <a:cubicBezTo>
                        <a:pt x="325" y="406"/>
                        <a:pt x="328" y="406"/>
                        <a:pt x="329" y="407"/>
                      </a:cubicBezTo>
                      <a:cubicBezTo>
                        <a:pt x="329" y="407"/>
                        <a:pt x="329" y="407"/>
                        <a:pt x="330" y="407"/>
                      </a:cubicBezTo>
                      <a:cubicBezTo>
                        <a:pt x="330" y="407"/>
                        <a:pt x="330" y="407"/>
                        <a:pt x="330" y="407"/>
                      </a:cubicBezTo>
                      <a:cubicBezTo>
                        <a:pt x="331" y="404"/>
                        <a:pt x="337" y="400"/>
                        <a:pt x="340" y="400"/>
                      </a:cubicBezTo>
                      <a:cubicBezTo>
                        <a:pt x="341" y="400"/>
                        <a:pt x="341" y="400"/>
                        <a:pt x="342" y="401"/>
                      </a:cubicBezTo>
                      <a:cubicBezTo>
                        <a:pt x="342" y="401"/>
                        <a:pt x="342" y="401"/>
                        <a:pt x="343" y="402"/>
                      </a:cubicBezTo>
                      <a:cubicBezTo>
                        <a:pt x="344" y="403"/>
                        <a:pt x="345" y="404"/>
                        <a:pt x="350" y="405"/>
                      </a:cubicBezTo>
                      <a:cubicBezTo>
                        <a:pt x="352" y="405"/>
                        <a:pt x="354" y="406"/>
                        <a:pt x="355" y="408"/>
                      </a:cubicBezTo>
                      <a:cubicBezTo>
                        <a:pt x="356" y="409"/>
                        <a:pt x="356" y="411"/>
                        <a:pt x="355" y="412"/>
                      </a:cubicBezTo>
                      <a:cubicBezTo>
                        <a:pt x="355" y="413"/>
                        <a:pt x="355" y="413"/>
                        <a:pt x="355" y="414"/>
                      </a:cubicBezTo>
                      <a:cubicBezTo>
                        <a:pt x="355" y="415"/>
                        <a:pt x="362" y="420"/>
                        <a:pt x="364" y="420"/>
                      </a:cubicBezTo>
                      <a:cubicBezTo>
                        <a:pt x="365" y="420"/>
                        <a:pt x="365" y="420"/>
                        <a:pt x="365" y="421"/>
                      </a:cubicBezTo>
                      <a:cubicBezTo>
                        <a:pt x="365" y="421"/>
                        <a:pt x="365" y="421"/>
                        <a:pt x="366" y="421"/>
                      </a:cubicBezTo>
                      <a:cubicBezTo>
                        <a:pt x="366" y="421"/>
                        <a:pt x="366" y="421"/>
                        <a:pt x="367" y="422"/>
                      </a:cubicBezTo>
                      <a:cubicBezTo>
                        <a:pt x="367" y="422"/>
                        <a:pt x="367" y="422"/>
                        <a:pt x="367" y="422"/>
                      </a:cubicBezTo>
                      <a:cubicBezTo>
                        <a:pt x="367" y="422"/>
                        <a:pt x="368" y="422"/>
                        <a:pt x="369" y="422"/>
                      </a:cubicBezTo>
                      <a:cubicBezTo>
                        <a:pt x="370" y="422"/>
                        <a:pt x="370" y="422"/>
                        <a:pt x="370" y="422"/>
                      </a:cubicBezTo>
                      <a:cubicBezTo>
                        <a:pt x="371" y="422"/>
                        <a:pt x="371" y="421"/>
                        <a:pt x="371" y="421"/>
                      </a:cubicBezTo>
                      <a:cubicBezTo>
                        <a:pt x="372" y="419"/>
                        <a:pt x="374" y="418"/>
                        <a:pt x="376" y="418"/>
                      </a:cubicBezTo>
                      <a:cubicBezTo>
                        <a:pt x="378" y="418"/>
                        <a:pt x="380" y="419"/>
                        <a:pt x="381" y="421"/>
                      </a:cubicBezTo>
                      <a:cubicBezTo>
                        <a:pt x="381" y="422"/>
                        <a:pt x="382" y="422"/>
                        <a:pt x="382" y="422"/>
                      </a:cubicBezTo>
                      <a:cubicBezTo>
                        <a:pt x="382" y="422"/>
                        <a:pt x="383" y="422"/>
                        <a:pt x="384" y="421"/>
                      </a:cubicBezTo>
                      <a:cubicBezTo>
                        <a:pt x="385" y="420"/>
                        <a:pt x="386" y="420"/>
                        <a:pt x="387" y="420"/>
                      </a:cubicBezTo>
                      <a:cubicBezTo>
                        <a:pt x="389" y="420"/>
                        <a:pt x="391" y="421"/>
                        <a:pt x="391" y="423"/>
                      </a:cubicBezTo>
                      <a:cubicBezTo>
                        <a:pt x="392" y="424"/>
                        <a:pt x="392" y="427"/>
                        <a:pt x="390" y="429"/>
                      </a:cubicBezTo>
                      <a:cubicBezTo>
                        <a:pt x="390" y="429"/>
                        <a:pt x="390" y="429"/>
                        <a:pt x="390" y="429"/>
                      </a:cubicBezTo>
                      <a:cubicBezTo>
                        <a:pt x="390" y="431"/>
                        <a:pt x="391" y="434"/>
                        <a:pt x="392" y="435"/>
                      </a:cubicBezTo>
                      <a:cubicBezTo>
                        <a:pt x="393" y="435"/>
                        <a:pt x="393" y="434"/>
                        <a:pt x="392" y="433"/>
                      </a:cubicBezTo>
                      <a:cubicBezTo>
                        <a:pt x="391" y="428"/>
                        <a:pt x="398" y="424"/>
                        <a:pt x="409" y="421"/>
                      </a:cubicBezTo>
                      <a:cubicBezTo>
                        <a:pt x="419" y="417"/>
                        <a:pt x="429" y="411"/>
                        <a:pt x="430" y="409"/>
                      </a:cubicBezTo>
                      <a:cubicBezTo>
                        <a:pt x="430" y="408"/>
                        <a:pt x="431" y="407"/>
                        <a:pt x="433" y="407"/>
                      </a:cubicBezTo>
                      <a:cubicBezTo>
                        <a:pt x="433" y="407"/>
                        <a:pt x="434" y="408"/>
                        <a:pt x="436" y="408"/>
                      </a:cubicBezTo>
                      <a:cubicBezTo>
                        <a:pt x="438" y="409"/>
                        <a:pt x="441" y="409"/>
                        <a:pt x="442" y="408"/>
                      </a:cubicBezTo>
                      <a:cubicBezTo>
                        <a:pt x="445" y="406"/>
                        <a:pt x="454" y="405"/>
                        <a:pt x="461" y="405"/>
                      </a:cubicBezTo>
                      <a:cubicBezTo>
                        <a:pt x="462" y="405"/>
                        <a:pt x="462" y="405"/>
                        <a:pt x="462" y="405"/>
                      </a:cubicBezTo>
                      <a:cubicBezTo>
                        <a:pt x="463" y="405"/>
                        <a:pt x="464" y="405"/>
                        <a:pt x="465" y="403"/>
                      </a:cubicBezTo>
                      <a:cubicBezTo>
                        <a:pt x="465" y="402"/>
                        <a:pt x="466" y="401"/>
                        <a:pt x="468" y="400"/>
                      </a:cubicBezTo>
                      <a:cubicBezTo>
                        <a:pt x="469" y="399"/>
                        <a:pt x="470" y="398"/>
                        <a:pt x="470" y="397"/>
                      </a:cubicBezTo>
                      <a:cubicBezTo>
                        <a:pt x="472" y="396"/>
                        <a:pt x="472" y="395"/>
                        <a:pt x="475" y="394"/>
                      </a:cubicBezTo>
                      <a:cubicBezTo>
                        <a:pt x="479" y="393"/>
                        <a:pt x="480" y="390"/>
                        <a:pt x="480" y="389"/>
                      </a:cubicBezTo>
                      <a:cubicBezTo>
                        <a:pt x="480" y="387"/>
                        <a:pt x="483" y="386"/>
                        <a:pt x="485" y="385"/>
                      </a:cubicBezTo>
                      <a:cubicBezTo>
                        <a:pt x="486" y="384"/>
                        <a:pt x="488" y="384"/>
                        <a:pt x="488" y="384"/>
                      </a:cubicBezTo>
                      <a:cubicBezTo>
                        <a:pt x="488" y="382"/>
                        <a:pt x="490" y="381"/>
                        <a:pt x="492" y="380"/>
                      </a:cubicBezTo>
                      <a:cubicBezTo>
                        <a:pt x="492" y="380"/>
                        <a:pt x="494" y="379"/>
                        <a:pt x="494" y="379"/>
                      </a:cubicBezTo>
                      <a:cubicBezTo>
                        <a:pt x="494" y="376"/>
                        <a:pt x="496" y="375"/>
                        <a:pt x="497" y="374"/>
                      </a:cubicBezTo>
                      <a:cubicBezTo>
                        <a:pt x="498" y="374"/>
                        <a:pt x="499" y="374"/>
                        <a:pt x="499" y="373"/>
                      </a:cubicBezTo>
                      <a:cubicBezTo>
                        <a:pt x="499" y="373"/>
                        <a:pt x="499" y="371"/>
                        <a:pt x="499" y="370"/>
                      </a:cubicBezTo>
                      <a:cubicBezTo>
                        <a:pt x="499" y="368"/>
                        <a:pt x="498" y="365"/>
                        <a:pt x="501" y="364"/>
                      </a:cubicBezTo>
                      <a:cubicBezTo>
                        <a:pt x="500" y="364"/>
                        <a:pt x="500" y="363"/>
                        <a:pt x="500" y="363"/>
                      </a:cubicBezTo>
                      <a:cubicBezTo>
                        <a:pt x="499" y="362"/>
                        <a:pt x="499" y="362"/>
                        <a:pt x="499" y="361"/>
                      </a:cubicBezTo>
                      <a:cubicBezTo>
                        <a:pt x="498" y="360"/>
                        <a:pt x="499" y="359"/>
                        <a:pt x="499" y="359"/>
                      </a:cubicBezTo>
                      <a:cubicBezTo>
                        <a:pt x="500" y="358"/>
                        <a:pt x="501" y="357"/>
                        <a:pt x="503" y="356"/>
                      </a:cubicBezTo>
                      <a:cubicBezTo>
                        <a:pt x="505" y="356"/>
                        <a:pt x="506" y="356"/>
                        <a:pt x="507" y="355"/>
                      </a:cubicBezTo>
                      <a:cubicBezTo>
                        <a:pt x="510" y="353"/>
                        <a:pt x="511" y="351"/>
                        <a:pt x="512" y="348"/>
                      </a:cubicBezTo>
                      <a:cubicBezTo>
                        <a:pt x="512" y="344"/>
                        <a:pt x="518" y="341"/>
                        <a:pt x="520" y="340"/>
                      </a:cubicBezTo>
                      <a:cubicBezTo>
                        <a:pt x="521" y="340"/>
                        <a:pt x="522" y="337"/>
                        <a:pt x="521" y="333"/>
                      </a:cubicBezTo>
                      <a:cubicBezTo>
                        <a:pt x="521" y="331"/>
                        <a:pt x="522" y="329"/>
                        <a:pt x="523" y="329"/>
                      </a:cubicBezTo>
                      <a:cubicBezTo>
                        <a:pt x="522" y="328"/>
                        <a:pt x="522" y="327"/>
                        <a:pt x="522" y="326"/>
                      </a:cubicBezTo>
                      <a:cubicBezTo>
                        <a:pt x="523" y="325"/>
                        <a:pt x="523" y="324"/>
                        <a:pt x="525" y="323"/>
                      </a:cubicBezTo>
                      <a:cubicBezTo>
                        <a:pt x="523" y="323"/>
                        <a:pt x="522" y="321"/>
                        <a:pt x="521" y="320"/>
                      </a:cubicBezTo>
                      <a:cubicBezTo>
                        <a:pt x="520" y="320"/>
                        <a:pt x="520" y="320"/>
                        <a:pt x="520" y="320"/>
                      </a:cubicBezTo>
                      <a:cubicBezTo>
                        <a:pt x="519" y="320"/>
                        <a:pt x="518" y="321"/>
                        <a:pt x="517" y="321"/>
                      </a:cubicBezTo>
                      <a:cubicBezTo>
                        <a:pt x="515" y="321"/>
                        <a:pt x="512" y="319"/>
                        <a:pt x="512" y="317"/>
                      </a:cubicBezTo>
                      <a:cubicBezTo>
                        <a:pt x="511" y="316"/>
                        <a:pt x="512" y="314"/>
                        <a:pt x="514" y="314"/>
                      </a:cubicBezTo>
                      <a:cubicBezTo>
                        <a:pt x="516" y="313"/>
                        <a:pt x="519" y="312"/>
                        <a:pt x="521" y="310"/>
                      </a:cubicBezTo>
                      <a:cubicBezTo>
                        <a:pt x="523" y="310"/>
                        <a:pt x="524" y="309"/>
                        <a:pt x="525" y="308"/>
                      </a:cubicBezTo>
                      <a:cubicBezTo>
                        <a:pt x="524" y="307"/>
                        <a:pt x="521" y="306"/>
                        <a:pt x="520" y="306"/>
                      </a:cubicBezTo>
                      <a:cubicBezTo>
                        <a:pt x="520" y="306"/>
                        <a:pt x="520" y="306"/>
                        <a:pt x="520" y="306"/>
                      </a:cubicBezTo>
                      <a:cubicBezTo>
                        <a:pt x="517" y="306"/>
                        <a:pt x="515" y="303"/>
                        <a:pt x="513" y="301"/>
                      </a:cubicBezTo>
                      <a:cubicBezTo>
                        <a:pt x="512" y="300"/>
                        <a:pt x="511" y="298"/>
                        <a:pt x="510" y="298"/>
                      </a:cubicBezTo>
                      <a:cubicBezTo>
                        <a:pt x="507" y="298"/>
                        <a:pt x="507" y="297"/>
                        <a:pt x="507" y="296"/>
                      </a:cubicBezTo>
                      <a:cubicBezTo>
                        <a:pt x="507" y="293"/>
                        <a:pt x="511" y="293"/>
                        <a:pt x="512" y="293"/>
                      </a:cubicBezTo>
                      <a:cubicBezTo>
                        <a:pt x="514" y="293"/>
                        <a:pt x="516" y="293"/>
                        <a:pt x="517" y="294"/>
                      </a:cubicBezTo>
                      <a:cubicBezTo>
                        <a:pt x="520" y="296"/>
                        <a:pt x="522" y="297"/>
                        <a:pt x="524" y="297"/>
                      </a:cubicBezTo>
                      <a:cubicBezTo>
                        <a:pt x="523" y="295"/>
                        <a:pt x="520" y="292"/>
                        <a:pt x="515" y="289"/>
                      </a:cubicBezTo>
                      <a:cubicBezTo>
                        <a:pt x="513" y="287"/>
                        <a:pt x="513" y="284"/>
                        <a:pt x="513" y="283"/>
                      </a:cubicBezTo>
                      <a:cubicBezTo>
                        <a:pt x="513" y="282"/>
                        <a:pt x="513" y="282"/>
                        <a:pt x="513" y="282"/>
                      </a:cubicBezTo>
                      <a:cubicBezTo>
                        <a:pt x="511" y="280"/>
                        <a:pt x="507" y="270"/>
                        <a:pt x="506" y="267"/>
                      </a:cubicBezTo>
                      <a:cubicBezTo>
                        <a:pt x="505" y="266"/>
                        <a:pt x="503" y="265"/>
                        <a:pt x="501" y="264"/>
                      </a:cubicBezTo>
                      <a:cubicBezTo>
                        <a:pt x="499" y="263"/>
                        <a:pt x="497" y="262"/>
                        <a:pt x="496" y="261"/>
                      </a:cubicBezTo>
                      <a:cubicBezTo>
                        <a:pt x="495" y="259"/>
                        <a:pt x="495" y="257"/>
                        <a:pt x="495" y="255"/>
                      </a:cubicBezTo>
                      <a:cubicBezTo>
                        <a:pt x="496" y="252"/>
                        <a:pt x="499" y="249"/>
                        <a:pt x="502" y="247"/>
                      </a:cubicBezTo>
                      <a:cubicBezTo>
                        <a:pt x="504" y="247"/>
                        <a:pt x="504" y="245"/>
                        <a:pt x="505" y="244"/>
                      </a:cubicBezTo>
                      <a:cubicBezTo>
                        <a:pt x="505" y="243"/>
                        <a:pt x="506" y="241"/>
                        <a:pt x="508" y="241"/>
                      </a:cubicBezTo>
                      <a:cubicBezTo>
                        <a:pt x="508" y="241"/>
                        <a:pt x="508" y="241"/>
                        <a:pt x="508" y="241"/>
                      </a:cubicBezTo>
                      <a:cubicBezTo>
                        <a:pt x="509" y="241"/>
                        <a:pt x="509" y="241"/>
                        <a:pt x="509" y="241"/>
                      </a:cubicBezTo>
                      <a:cubicBezTo>
                        <a:pt x="510" y="241"/>
                        <a:pt x="511" y="241"/>
                        <a:pt x="512" y="238"/>
                      </a:cubicBezTo>
                      <a:cubicBezTo>
                        <a:pt x="514" y="235"/>
                        <a:pt x="517" y="235"/>
                        <a:pt x="518" y="234"/>
                      </a:cubicBezTo>
                      <a:cubicBezTo>
                        <a:pt x="519" y="234"/>
                        <a:pt x="519" y="234"/>
                        <a:pt x="520" y="234"/>
                      </a:cubicBezTo>
                      <a:cubicBezTo>
                        <a:pt x="521" y="233"/>
                        <a:pt x="524" y="232"/>
                        <a:pt x="527" y="231"/>
                      </a:cubicBezTo>
                      <a:cubicBezTo>
                        <a:pt x="529" y="231"/>
                        <a:pt x="532" y="231"/>
                        <a:pt x="533" y="230"/>
                      </a:cubicBezTo>
                      <a:cubicBezTo>
                        <a:pt x="533" y="230"/>
                        <a:pt x="533" y="229"/>
                        <a:pt x="532" y="228"/>
                      </a:cubicBezTo>
                      <a:cubicBezTo>
                        <a:pt x="531" y="227"/>
                        <a:pt x="529" y="226"/>
                        <a:pt x="528" y="226"/>
                      </a:cubicBezTo>
                      <a:cubicBezTo>
                        <a:pt x="527" y="227"/>
                        <a:pt x="526" y="227"/>
                        <a:pt x="525" y="227"/>
                      </a:cubicBezTo>
                      <a:cubicBezTo>
                        <a:pt x="521" y="227"/>
                        <a:pt x="517" y="225"/>
                        <a:pt x="515" y="221"/>
                      </a:cubicBezTo>
                      <a:cubicBezTo>
                        <a:pt x="514" y="221"/>
                        <a:pt x="511" y="224"/>
                        <a:pt x="510" y="226"/>
                      </a:cubicBezTo>
                      <a:cubicBezTo>
                        <a:pt x="507" y="228"/>
                        <a:pt x="505" y="230"/>
                        <a:pt x="502" y="232"/>
                      </a:cubicBezTo>
                      <a:cubicBezTo>
                        <a:pt x="499" y="233"/>
                        <a:pt x="496" y="232"/>
                        <a:pt x="494" y="229"/>
                      </a:cubicBezTo>
                      <a:cubicBezTo>
                        <a:pt x="492" y="226"/>
                        <a:pt x="491" y="223"/>
                        <a:pt x="493" y="220"/>
                      </a:cubicBezTo>
                      <a:cubicBezTo>
                        <a:pt x="493" y="219"/>
                        <a:pt x="493" y="219"/>
                        <a:pt x="493" y="219"/>
                      </a:cubicBezTo>
                      <a:cubicBezTo>
                        <a:pt x="493" y="219"/>
                        <a:pt x="492" y="219"/>
                        <a:pt x="488" y="219"/>
                      </a:cubicBezTo>
                      <a:cubicBezTo>
                        <a:pt x="486" y="219"/>
                        <a:pt x="485" y="219"/>
                        <a:pt x="483" y="219"/>
                      </a:cubicBezTo>
                      <a:cubicBezTo>
                        <a:pt x="483" y="219"/>
                        <a:pt x="483" y="219"/>
                        <a:pt x="483" y="219"/>
                      </a:cubicBezTo>
                      <a:cubicBezTo>
                        <a:pt x="479" y="219"/>
                        <a:pt x="476" y="216"/>
                        <a:pt x="476" y="212"/>
                      </a:cubicBezTo>
                      <a:cubicBezTo>
                        <a:pt x="476" y="208"/>
                        <a:pt x="478" y="201"/>
                        <a:pt x="482" y="201"/>
                      </a:cubicBezTo>
                      <a:cubicBezTo>
                        <a:pt x="484" y="201"/>
                        <a:pt x="486" y="201"/>
                        <a:pt x="487" y="201"/>
                      </a:cubicBezTo>
                      <a:cubicBezTo>
                        <a:pt x="488" y="201"/>
                        <a:pt x="490" y="202"/>
                        <a:pt x="491" y="202"/>
                      </a:cubicBezTo>
                      <a:cubicBezTo>
                        <a:pt x="492" y="202"/>
                        <a:pt x="494" y="201"/>
                        <a:pt x="495" y="198"/>
                      </a:cubicBezTo>
                      <a:cubicBezTo>
                        <a:pt x="496" y="193"/>
                        <a:pt x="499" y="192"/>
                        <a:pt x="502" y="192"/>
                      </a:cubicBezTo>
                      <a:cubicBezTo>
                        <a:pt x="504" y="191"/>
                        <a:pt x="506" y="191"/>
                        <a:pt x="508" y="188"/>
                      </a:cubicBezTo>
                      <a:cubicBezTo>
                        <a:pt x="512" y="184"/>
                        <a:pt x="518" y="178"/>
                        <a:pt x="524" y="178"/>
                      </a:cubicBezTo>
                      <a:cubicBezTo>
                        <a:pt x="526" y="178"/>
                        <a:pt x="528" y="179"/>
                        <a:pt x="530" y="180"/>
                      </a:cubicBezTo>
                      <a:cubicBezTo>
                        <a:pt x="532" y="182"/>
                        <a:pt x="532" y="183"/>
                        <a:pt x="532" y="184"/>
                      </a:cubicBezTo>
                      <a:cubicBezTo>
                        <a:pt x="533" y="188"/>
                        <a:pt x="530" y="191"/>
                        <a:pt x="527" y="194"/>
                      </a:cubicBezTo>
                      <a:cubicBezTo>
                        <a:pt x="525" y="195"/>
                        <a:pt x="524" y="197"/>
                        <a:pt x="523" y="198"/>
                      </a:cubicBezTo>
                      <a:cubicBezTo>
                        <a:pt x="523" y="199"/>
                        <a:pt x="523" y="200"/>
                        <a:pt x="523" y="201"/>
                      </a:cubicBezTo>
                      <a:cubicBezTo>
                        <a:pt x="523" y="202"/>
                        <a:pt x="523" y="204"/>
                        <a:pt x="522" y="206"/>
                      </a:cubicBezTo>
                      <a:cubicBezTo>
                        <a:pt x="523" y="206"/>
                        <a:pt x="525" y="205"/>
                        <a:pt x="526" y="204"/>
                      </a:cubicBezTo>
                      <a:cubicBezTo>
                        <a:pt x="534" y="199"/>
                        <a:pt x="541" y="195"/>
                        <a:pt x="548" y="192"/>
                      </a:cubicBezTo>
                      <a:cubicBezTo>
                        <a:pt x="549" y="192"/>
                        <a:pt x="551" y="191"/>
                        <a:pt x="552" y="191"/>
                      </a:cubicBezTo>
                      <a:cubicBezTo>
                        <a:pt x="552" y="191"/>
                        <a:pt x="552" y="191"/>
                        <a:pt x="553" y="191"/>
                      </a:cubicBezTo>
                      <a:cubicBezTo>
                        <a:pt x="553" y="191"/>
                        <a:pt x="553" y="190"/>
                        <a:pt x="553" y="190"/>
                      </a:cubicBezTo>
                      <a:cubicBezTo>
                        <a:pt x="553" y="190"/>
                        <a:pt x="553" y="189"/>
                        <a:pt x="554" y="189"/>
                      </a:cubicBezTo>
                      <a:cubicBezTo>
                        <a:pt x="554" y="189"/>
                        <a:pt x="554" y="189"/>
                        <a:pt x="554" y="189"/>
                      </a:cubicBezTo>
                      <a:cubicBezTo>
                        <a:pt x="554" y="188"/>
                        <a:pt x="554" y="188"/>
                        <a:pt x="555" y="188"/>
                      </a:cubicBezTo>
                      <a:cubicBezTo>
                        <a:pt x="555" y="188"/>
                        <a:pt x="555" y="188"/>
                        <a:pt x="555" y="187"/>
                      </a:cubicBezTo>
                      <a:cubicBezTo>
                        <a:pt x="555" y="187"/>
                        <a:pt x="556" y="187"/>
                        <a:pt x="556" y="187"/>
                      </a:cubicBezTo>
                      <a:cubicBezTo>
                        <a:pt x="557" y="186"/>
                        <a:pt x="558" y="186"/>
                        <a:pt x="559" y="185"/>
                      </a:cubicBezTo>
                      <a:cubicBezTo>
                        <a:pt x="564" y="183"/>
                        <a:pt x="575" y="178"/>
                        <a:pt x="576" y="176"/>
                      </a:cubicBezTo>
                      <a:cubicBezTo>
                        <a:pt x="577" y="175"/>
                        <a:pt x="577" y="174"/>
                        <a:pt x="578" y="173"/>
                      </a:cubicBezTo>
                      <a:cubicBezTo>
                        <a:pt x="580" y="170"/>
                        <a:pt x="582" y="167"/>
                        <a:pt x="585" y="167"/>
                      </a:cubicBezTo>
                      <a:cubicBezTo>
                        <a:pt x="587" y="167"/>
                        <a:pt x="588" y="168"/>
                        <a:pt x="589" y="169"/>
                      </a:cubicBezTo>
                      <a:cubicBezTo>
                        <a:pt x="590" y="169"/>
                        <a:pt x="591" y="170"/>
                        <a:pt x="592" y="170"/>
                      </a:cubicBezTo>
                      <a:cubicBezTo>
                        <a:pt x="594" y="170"/>
                        <a:pt x="595" y="170"/>
                        <a:pt x="596" y="170"/>
                      </a:cubicBezTo>
                      <a:cubicBezTo>
                        <a:pt x="596" y="170"/>
                        <a:pt x="597" y="170"/>
                        <a:pt x="598" y="170"/>
                      </a:cubicBezTo>
                      <a:cubicBezTo>
                        <a:pt x="597" y="169"/>
                        <a:pt x="596" y="167"/>
                        <a:pt x="597" y="166"/>
                      </a:cubicBezTo>
                      <a:cubicBezTo>
                        <a:pt x="598" y="164"/>
                        <a:pt x="600" y="164"/>
                        <a:pt x="603" y="163"/>
                      </a:cubicBezTo>
                      <a:cubicBezTo>
                        <a:pt x="604" y="163"/>
                        <a:pt x="604" y="163"/>
                        <a:pt x="604" y="163"/>
                      </a:cubicBezTo>
                      <a:cubicBezTo>
                        <a:pt x="606" y="163"/>
                        <a:pt x="606" y="162"/>
                        <a:pt x="607" y="161"/>
                      </a:cubicBezTo>
                      <a:cubicBezTo>
                        <a:pt x="608" y="159"/>
                        <a:pt x="609" y="157"/>
                        <a:pt x="612" y="157"/>
                      </a:cubicBezTo>
                      <a:cubicBezTo>
                        <a:pt x="612" y="157"/>
                        <a:pt x="613" y="155"/>
                        <a:pt x="613" y="154"/>
                      </a:cubicBezTo>
                      <a:cubicBezTo>
                        <a:pt x="614" y="152"/>
                        <a:pt x="615" y="149"/>
                        <a:pt x="619" y="149"/>
                      </a:cubicBezTo>
                      <a:cubicBezTo>
                        <a:pt x="621" y="149"/>
                        <a:pt x="622" y="150"/>
                        <a:pt x="624" y="151"/>
                      </a:cubicBezTo>
                      <a:cubicBezTo>
                        <a:pt x="625" y="152"/>
                        <a:pt x="626" y="153"/>
                        <a:pt x="627" y="152"/>
                      </a:cubicBezTo>
                      <a:cubicBezTo>
                        <a:pt x="628" y="152"/>
                        <a:pt x="629" y="152"/>
                        <a:pt x="629" y="152"/>
                      </a:cubicBezTo>
                      <a:cubicBezTo>
                        <a:pt x="629" y="152"/>
                        <a:pt x="630" y="152"/>
                        <a:pt x="630" y="152"/>
                      </a:cubicBezTo>
                      <a:cubicBezTo>
                        <a:pt x="630" y="152"/>
                        <a:pt x="630" y="152"/>
                        <a:pt x="631" y="153"/>
                      </a:cubicBezTo>
                      <a:cubicBezTo>
                        <a:pt x="631" y="152"/>
                        <a:pt x="631" y="152"/>
                        <a:pt x="632" y="152"/>
                      </a:cubicBezTo>
                      <a:cubicBezTo>
                        <a:pt x="632" y="152"/>
                        <a:pt x="632" y="152"/>
                        <a:pt x="632" y="151"/>
                      </a:cubicBezTo>
                      <a:cubicBezTo>
                        <a:pt x="632" y="150"/>
                        <a:pt x="632" y="149"/>
                        <a:pt x="632" y="148"/>
                      </a:cubicBezTo>
                      <a:cubicBezTo>
                        <a:pt x="632" y="146"/>
                        <a:pt x="632" y="144"/>
                        <a:pt x="631" y="143"/>
                      </a:cubicBezTo>
                      <a:cubicBezTo>
                        <a:pt x="630" y="140"/>
                        <a:pt x="630" y="137"/>
                        <a:pt x="630" y="136"/>
                      </a:cubicBezTo>
                      <a:cubicBezTo>
                        <a:pt x="631" y="135"/>
                        <a:pt x="631" y="134"/>
                        <a:pt x="630" y="133"/>
                      </a:cubicBezTo>
                      <a:cubicBezTo>
                        <a:pt x="630" y="132"/>
                        <a:pt x="629" y="127"/>
                        <a:pt x="631" y="124"/>
                      </a:cubicBezTo>
                      <a:cubicBezTo>
                        <a:pt x="632" y="123"/>
                        <a:pt x="633" y="123"/>
                        <a:pt x="634" y="123"/>
                      </a:cubicBezTo>
                      <a:cubicBezTo>
                        <a:pt x="634" y="123"/>
                        <a:pt x="636" y="121"/>
                        <a:pt x="636" y="121"/>
                      </a:cubicBezTo>
                      <a:cubicBezTo>
                        <a:pt x="638" y="119"/>
                        <a:pt x="640" y="118"/>
                        <a:pt x="642" y="118"/>
                      </a:cubicBezTo>
                      <a:cubicBezTo>
                        <a:pt x="643" y="118"/>
                        <a:pt x="644" y="118"/>
                        <a:pt x="645" y="119"/>
                      </a:cubicBezTo>
                      <a:cubicBezTo>
                        <a:pt x="646" y="120"/>
                        <a:pt x="648" y="120"/>
                        <a:pt x="650" y="120"/>
                      </a:cubicBezTo>
                      <a:cubicBezTo>
                        <a:pt x="650" y="120"/>
                        <a:pt x="650" y="120"/>
                        <a:pt x="650" y="120"/>
                      </a:cubicBezTo>
                      <a:cubicBezTo>
                        <a:pt x="651" y="120"/>
                        <a:pt x="651" y="120"/>
                        <a:pt x="652" y="120"/>
                      </a:cubicBezTo>
                      <a:cubicBezTo>
                        <a:pt x="651" y="118"/>
                        <a:pt x="653" y="117"/>
                        <a:pt x="654" y="115"/>
                      </a:cubicBezTo>
                      <a:cubicBezTo>
                        <a:pt x="656" y="114"/>
                        <a:pt x="657" y="114"/>
                        <a:pt x="657" y="113"/>
                      </a:cubicBezTo>
                      <a:cubicBezTo>
                        <a:pt x="657" y="110"/>
                        <a:pt x="659" y="108"/>
                        <a:pt x="661" y="107"/>
                      </a:cubicBezTo>
                      <a:cubicBezTo>
                        <a:pt x="662" y="106"/>
                        <a:pt x="663" y="105"/>
                        <a:pt x="663" y="104"/>
                      </a:cubicBezTo>
                      <a:cubicBezTo>
                        <a:pt x="664" y="103"/>
                        <a:pt x="664" y="103"/>
                        <a:pt x="664" y="102"/>
                      </a:cubicBezTo>
                      <a:cubicBezTo>
                        <a:pt x="665" y="97"/>
                        <a:pt x="666" y="93"/>
                        <a:pt x="668" y="90"/>
                      </a:cubicBezTo>
                      <a:cubicBezTo>
                        <a:pt x="669" y="89"/>
                        <a:pt x="670" y="89"/>
                        <a:pt x="670" y="88"/>
                      </a:cubicBezTo>
                      <a:cubicBezTo>
                        <a:pt x="671" y="88"/>
                        <a:pt x="671" y="88"/>
                        <a:pt x="671" y="88"/>
                      </a:cubicBezTo>
                      <a:cubicBezTo>
                        <a:pt x="671" y="88"/>
                        <a:pt x="671" y="88"/>
                        <a:pt x="671" y="88"/>
                      </a:cubicBezTo>
                      <a:cubicBezTo>
                        <a:pt x="671" y="88"/>
                        <a:pt x="670" y="87"/>
                        <a:pt x="670" y="87"/>
                      </a:cubicBezTo>
                      <a:cubicBezTo>
                        <a:pt x="670" y="86"/>
                        <a:pt x="669" y="84"/>
                        <a:pt x="669" y="80"/>
                      </a:cubicBezTo>
                      <a:cubicBezTo>
                        <a:pt x="669" y="80"/>
                        <a:pt x="669" y="79"/>
                        <a:pt x="669" y="79"/>
                      </a:cubicBezTo>
                      <a:cubicBezTo>
                        <a:pt x="668" y="79"/>
                        <a:pt x="668" y="79"/>
                        <a:pt x="667" y="79"/>
                      </a:cubicBezTo>
                      <a:cubicBezTo>
                        <a:pt x="666" y="79"/>
                        <a:pt x="664" y="79"/>
                        <a:pt x="663" y="80"/>
                      </a:cubicBezTo>
                      <a:cubicBezTo>
                        <a:pt x="662" y="81"/>
                        <a:pt x="660" y="81"/>
                        <a:pt x="658" y="81"/>
                      </a:cubicBezTo>
                      <a:cubicBezTo>
                        <a:pt x="656" y="81"/>
                        <a:pt x="654" y="82"/>
                        <a:pt x="653" y="83"/>
                      </a:cubicBezTo>
                      <a:cubicBezTo>
                        <a:pt x="651" y="86"/>
                        <a:pt x="649" y="87"/>
                        <a:pt x="647" y="87"/>
                      </a:cubicBezTo>
                      <a:cubicBezTo>
                        <a:pt x="646" y="87"/>
                        <a:pt x="646" y="87"/>
                        <a:pt x="645" y="87"/>
                      </a:cubicBezTo>
                      <a:cubicBezTo>
                        <a:pt x="644" y="86"/>
                        <a:pt x="643" y="86"/>
                        <a:pt x="641" y="87"/>
                      </a:cubicBezTo>
                      <a:cubicBezTo>
                        <a:pt x="641" y="87"/>
                        <a:pt x="640" y="87"/>
                        <a:pt x="639" y="87"/>
                      </a:cubicBezTo>
                      <a:cubicBezTo>
                        <a:pt x="636" y="87"/>
                        <a:pt x="631" y="86"/>
                        <a:pt x="629" y="83"/>
                      </a:cubicBezTo>
                      <a:cubicBezTo>
                        <a:pt x="628" y="82"/>
                        <a:pt x="628" y="81"/>
                        <a:pt x="628" y="80"/>
                      </a:cubicBezTo>
                      <a:cubicBezTo>
                        <a:pt x="628" y="79"/>
                        <a:pt x="628" y="78"/>
                        <a:pt x="627" y="77"/>
                      </a:cubicBezTo>
                      <a:cubicBezTo>
                        <a:pt x="627" y="76"/>
                        <a:pt x="627" y="76"/>
                        <a:pt x="627" y="75"/>
                      </a:cubicBezTo>
                      <a:cubicBezTo>
                        <a:pt x="626" y="74"/>
                        <a:pt x="626" y="72"/>
                        <a:pt x="626" y="70"/>
                      </a:cubicBezTo>
                      <a:cubicBezTo>
                        <a:pt x="626" y="70"/>
                        <a:pt x="625" y="70"/>
                        <a:pt x="624" y="70"/>
                      </a:cubicBezTo>
                      <a:cubicBezTo>
                        <a:pt x="622" y="69"/>
                        <a:pt x="620" y="69"/>
                        <a:pt x="618" y="67"/>
                      </a:cubicBezTo>
                      <a:cubicBezTo>
                        <a:pt x="618" y="66"/>
                        <a:pt x="617" y="65"/>
                        <a:pt x="616" y="65"/>
                      </a:cubicBezTo>
                      <a:cubicBezTo>
                        <a:pt x="613" y="63"/>
                        <a:pt x="610" y="62"/>
                        <a:pt x="609" y="62"/>
                      </a:cubicBezTo>
                      <a:cubicBezTo>
                        <a:pt x="609" y="62"/>
                        <a:pt x="609" y="62"/>
                        <a:pt x="609" y="62"/>
                      </a:cubicBezTo>
                      <a:cubicBezTo>
                        <a:pt x="608" y="62"/>
                        <a:pt x="608" y="62"/>
                        <a:pt x="608" y="62"/>
                      </a:cubicBezTo>
                      <a:cubicBezTo>
                        <a:pt x="607" y="62"/>
                        <a:pt x="606" y="62"/>
                        <a:pt x="604" y="61"/>
                      </a:cubicBezTo>
                      <a:cubicBezTo>
                        <a:pt x="603" y="60"/>
                        <a:pt x="600" y="58"/>
                        <a:pt x="597" y="58"/>
                      </a:cubicBezTo>
                      <a:cubicBezTo>
                        <a:pt x="595" y="58"/>
                        <a:pt x="593" y="57"/>
                        <a:pt x="592" y="56"/>
                      </a:cubicBezTo>
                      <a:cubicBezTo>
                        <a:pt x="590" y="54"/>
                        <a:pt x="591" y="51"/>
                        <a:pt x="591" y="49"/>
                      </a:cubicBezTo>
                      <a:cubicBezTo>
                        <a:pt x="591" y="49"/>
                        <a:pt x="590" y="45"/>
                        <a:pt x="589" y="44"/>
                      </a:cubicBezTo>
                      <a:cubicBezTo>
                        <a:pt x="587" y="41"/>
                        <a:pt x="586" y="39"/>
                        <a:pt x="585" y="37"/>
                      </a:cubicBezTo>
                      <a:cubicBezTo>
                        <a:pt x="585" y="36"/>
                        <a:pt x="585" y="35"/>
                        <a:pt x="584" y="34"/>
                      </a:cubicBezTo>
                      <a:cubicBezTo>
                        <a:pt x="582" y="32"/>
                        <a:pt x="580" y="29"/>
                        <a:pt x="579" y="23"/>
                      </a:cubicBezTo>
                      <a:cubicBezTo>
                        <a:pt x="578" y="19"/>
                        <a:pt x="577" y="18"/>
                        <a:pt x="575" y="17"/>
                      </a:cubicBezTo>
                      <a:cubicBezTo>
                        <a:pt x="574" y="16"/>
                        <a:pt x="573" y="15"/>
                        <a:pt x="573" y="12"/>
                      </a:cubicBezTo>
                      <a:cubicBezTo>
                        <a:pt x="574" y="11"/>
                        <a:pt x="572" y="10"/>
                        <a:pt x="570" y="8"/>
                      </a:cubicBezTo>
                      <a:cubicBezTo>
                        <a:pt x="569" y="7"/>
                        <a:pt x="567" y="7"/>
                        <a:pt x="566" y="5"/>
                      </a:cubicBezTo>
                      <a:cubicBezTo>
                        <a:pt x="566" y="5"/>
                        <a:pt x="564" y="5"/>
                        <a:pt x="562" y="4"/>
                      </a:cubicBezTo>
                      <a:cubicBezTo>
                        <a:pt x="559" y="4"/>
                        <a:pt x="556" y="3"/>
                        <a:pt x="553" y="2"/>
                      </a:cubicBezTo>
                      <a:cubicBezTo>
                        <a:pt x="551" y="1"/>
                        <a:pt x="550" y="1"/>
                        <a:pt x="548" y="1"/>
                      </a:cubicBezTo>
                      <a:cubicBezTo>
                        <a:pt x="546" y="1"/>
                        <a:pt x="546" y="1"/>
                        <a:pt x="546" y="1"/>
                      </a:cubicBezTo>
                      <a:cubicBezTo>
                        <a:pt x="545" y="1"/>
                        <a:pt x="543" y="1"/>
                        <a:pt x="541" y="0"/>
                      </a:cubicBezTo>
                      <a:cubicBezTo>
                        <a:pt x="539" y="0"/>
                        <a:pt x="534" y="0"/>
                        <a:pt x="530" y="1"/>
                      </a:cubicBezTo>
                      <a:cubicBezTo>
                        <a:pt x="529" y="1"/>
                        <a:pt x="529" y="1"/>
                        <a:pt x="528" y="1"/>
                      </a:cubicBezTo>
                      <a:cubicBezTo>
                        <a:pt x="527" y="1"/>
                        <a:pt x="525" y="2"/>
                        <a:pt x="525" y="2"/>
                      </a:cubicBezTo>
                      <a:cubicBezTo>
                        <a:pt x="525" y="2"/>
                        <a:pt x="525" y="2"/>
                        <a:pt x="524" y="2"/>
                      </a:cubicBezTo>
                      <a:cubicBezTo>
                        <a:pt x="524" y="1"/>
                        <a:pt x="523" y="1"/>
                        <a:pt x="522" y="1"/>
                      </a:cubicBezTo>
                      <a:cubicBezTo>
                        <a:pt x="517" y="1"/>
                        <a:pt x="514" y="3"/>
                        <a:pt x="512" y="5"/>
                      </a:cubicBezTo>
                      <a:cubicBezTo>
                        <a:pt x="511" y="7"/>
                        <a:pt x="511" y="8"/>
                        <a:pt x="511" y="8"/>
                      </a:cubicBezTo>
                      <a:cubicBezTo>
                        <a:pt x="511" y="8"/>
                        <a:pt x="511" y="8"/>
                        <a:pt x="511" y="8"/>
                      </a:cubicBezTo>
                      <a:cubicBezTo>
                        <a:pt x="512" y="8"/>
                        <a:pt x="512" y="8"/>
                        <a:pt x="512" y="8"/>
                      </a:cubicBezTo>
                      <a:cubicBezTo>
                        <a:pt x="512" y="8"/>
                        <a:pt x="513" y="8"/>
                        <a:pt x="513" y="8"/>
                      </a:cubicBezTo>
                      <a:cubicBezTo>
                        <a:pt x="515" y="9"/>
                        <a:pt x="516" y="14"/>
                        <a:pt x="517" y="18"/>
                      </a:cubicBezTo>
                      <a:cubicBezTo>
                        <a:pt x="518" y="21"/>
                        <a:pt x="513" y="25"/>
                        <a:pt x="511" y="26"/>
                      </a:cubicBezTo>
                      <a:cubicBezTo>
                        <a:pt x="510" y="26"/>
                        <a:pt x="506" y="33"/>
                        <a:pt x="505" y="35"/>
                      </a:cubicBezTo>
                      <a:cubicBezTo>
                        <a:pt x="505" y="36"/>
                        <a:pt x="504" y="38"/>
                        <a:pt x="502" y="40"/>
                      </a:cubicBezTo>
                      <a:cubicBezTo>
                        <a:pt x="501" y="42"/>
                        <a:pt x="500" y="45"/>
                        <a:pt x="500" y="46"/>
                      </a:cubicBezTo>
                      <a:cubicBezTo>
                        <a:pt x="500" y="47"/>
                        <a:pt x="500" y="48"/>
                        <a:pt x="499" y="50"/>
                      </a:cubicBezTo>
                      <a:cubicBezTo>
                        <a:pt x="498" y="52"/>
                        <a:pt x="495" y="53"/>
                        <a:pt x="493" y="53"/>
                      </a:cubicBezTo>
                      <a:cubicBezTo>
                        <a:pt x="492" y="53"/>
                        <a:pt x="489" y="55"/>
                        <a:pt x="487" y="56"/>
                      </a:cubicBezTo>
                      <a:cubicBezTo>
                        <a:pt x="487" y="57"/>
                        <a:pt x="487" y="57"/>
                        <a:pt x="486" y="57"/>
                      </a:cubicBezTo>
                      <a:cubicBezTo>
                        <a:pt x="485" y="58"/>
                        <a:pt x="484" y="59"/>
                        <a:pt x="483" y="59"/>
                      </a:cubicBezTo>
                      <a:cubicBezTo>
                        <a:pt x="482" y="59"/>
                        <a:pt x="481" y="59"/>
                        <a:pt x="481" y="59"/>
                      </a:cubicBezTo>
                      <a:cubicBezTo>
                        <a:pt x="480" y="59"/>
                        <a:pt x="480" y="59"/>
                        <a:pt x="480" y="59"/>
                      </a:cubicBezTo>
                      <a:cubicBezTo>
                        <a:pt x="479" y="59"/>
                        <a:pt x="479" y="59"/>
                        <a:pt x="479" y="59"/>
                      </a:cubicBezTo>
                      <a:cubicBezTo>
                        <a:pt x="479" y="59"/>
                        <a:pt x="479" y="59"/>
                        <a:pt x="478" y="59"/>
                      </a:cubicBezTo>
                      <a:cubicBezTo>
                        <a:pt x="478" y="59"/>
                        <a:pt x="478" y="59"/>
                        <a:pt x="478" y="59"/>
                      </a:cubicBezTo>
                      <a:cubicBezTo>
                        <a:pt x="477" y="59"/>
                        <a:pt x="477" y="59"/>
                        <a:pt x="477" y="59"/>
                      </a:cubicBezTo>
                      <a:cubicBezTo>
                        <a:pt x="476" y="59"/>
                        <a:pt x="476" y="59"/>
                        <a:pt x="476" y="59"/>
                      </a:cubicBezTo>
                      <a:cubicBezTo>
                        <a:pt x="476" y="58"/>
                        <a:pt x="475" y="58"/>
                        <a:pt x="475" y="58"/>
                      </a:cubicBezTo>
                      <a:cubicBezTo>
                        <a:pt x="475" y="58"/>
                        <a:pt x="474" y="58"/>
                        <a:pt x="474" y="58"/>
                      </a:cubicBezTo>
                      <a:cubicBezTo>
                        <a:pt x="474" y="58"/>
                        <a:pt x="473" y="58"/>
                        <a:pt x="473" y="58"/>
                      </a:cubicBezTo>
                      <a:cubicBezTo>
                        <a:pt x="473" y="58"/>
                        <a:pt x="473" y="57"/>
                        <a:pt x="472" y="57"/>
                      </a:cubicBezTo>
                      <a:cubicBezTo>
                        <a:pt x="472" y="57"/>
                        <a:pt x="472" y="57"/>
                        <a:pt x="472" y="57"/>
                      </a:cubicBezTo>
                      <a:cubicBezTo>
                        <a:pt x="471" y="57"/>
                        <a:pt x="471" y="57"/>
                        <a:pt x="471" y="57"/>
                      </a:cubicBezTo>
                      <a:cubicBezTo>
                        <a:pt x="471" y="56"/>
                        <a:pt x="470" y="56"/>
                        <a:pt x="470" y="56"/>
                      </a:cubicBezTo>
                      <a:cubicBezTo>
                        <a:pt x="470" y="56"/>
                        <a:pt x="470" y="56"/>
                        <a:pt x="470" y="55"/>
                      </a:cubicBezTo>
                      <a:cubicBezTo>
                        <a:pt x="470" y="55"/>
                        <a:pt x="469" y="55"/>
                        <a:pt x="469" y="55"/>
                      </a:cubicBezTo>
                      <a:lnTo>
                        <a:pt x="461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 1135">
                  <a:extLst>
                    <a:ext uri="{FF2B5EF4-FFF2-40B4-BE49-F238E27FC236}">
                      <a16:creationId xmlns:a16="http://schemas.microsoft.com/office/drawing/2014/main" id="{4E8BCB31-0502-4A4B-B382-BB289E040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" y="2104"/>
                  <a:ext cx="22" cy="16"/>
                </a:xfrm>
                <a:custGeom>
                  <a:avLst/>
                  <a:gdLst>
                    <a:gd name="T0" fmla="*/ 2 w 23"/>
                    <a:gd name="T1" fmla="*/ 6 h 17"/>
                    <a:gd name="T2" fmla="*/ 2 w 23"/>
                    <a:gd name="T3" fmla="*/ 13 h 17"/>
                    <a:gd name="T4" fmla="*/ 8 w 23"/>
                    <a:gd name="T5" fmla="*/ 17 h 17"/>
                    <a:gd name="T6" fmla="*/ 17 w 23"/>
                    <a:gd name="T7" fmla="*/ 13 h 17"/>
                    <a:gd name="T8" fmla="*/ 20 w 23"/>
                    <a:gd name="T9" fmla="*/ 5 h 17"/>
                    <a:gd name="T10" fmla="*/ 23 w 23"/>
                    <a:gd name="T11" fmla="*/ 0 h 17"/>
                    <a:gd name="T12" fmla="*/ 20 w 23"/>
                    <a:gd name="T13" fmla="*/ 0 h 17"/>
                    <a:gd name="T14" fmla="*/ 15 w 23"/>
                    <a:gd name="T15" fmla="*/ 0 h 17"/>
                    <a:gd name="T16" fmla="*/ 11 w 23"/>
                    <a:gd name="T17" fmla="*/ 1 h 17"/>
                    <a:gd name="T18" fmla="*/ 2 w 23"/>
                    <a:gd name="T1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7">
                      <a:moveTo>
                        <a:pt x="2" y="6"/>
                      </a:moveTo>
                      <a:cubicBezTo>
                        <a:pt x="0" y="8"/>
                        <a:pt x="0" y="11"/>
                        <a:pt x="2" y="13"/>
                      </a:cubicBezTo>
                      <a:cubicBezTo>
                        <a:pt x="3" y="15"/>
                        <a:pt x="5" y="17"/>
                        <a:pt x="8" y="17"/>
                      </a:cubicBezTo>
                      <a:cubicBezTo>
                        <a:pt x="12" y="17"/>
                        <a:pt x="17" y="14"/>
                        <a:pt x="17" y="13"/>
                      </a:cubicBezTo>
                      <a:cubicBezTo>
                        <a:pt x="17" y="10"/>
                        <a:pt x="19" y="8"/>
                        <a:pt x="20" y="5"/>
                      </a:cubicBezTo>
                      <a:cubicBezTo>
                        <a:pt x="21" y="4"/>
                        <a:pt x="23" y="2"/>
                        <a:pt x="23" y="0"/>
                      </a:cubicBezTo>
                      <a:cubicBezTo>
                        <a:pt x="22" y="0"/>
                        <a:pt x="22" y="0"/>
                        <a:pt x="20" y="0"/>
                      </a:cubicBezTo>
                      <a:cubicBezTo>
                        <a:pt x="18" y="0"/>
                        <a:pt x="16" y="0"/>
                        <a:pt x="15" y="0"/>
                      </a:cubicBezTo>
                      <a:cubicBezTo>
                        <a:pt x="13" y="0"/>
                        <a:pt x="12" y="1"/>
                        <a:pt x="11" y="1"/>
                      </a:cubicBezTo>
                      <a:cubicBezTo>
                        <a:pt x="9" y="1"/>
                        <a:pt x="4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Freeform 1136">
                  <a:extLst>
                    <a:ext uri="{FF2B5EF4-FFF2-40B4-BE49-F238E27FC236}">
                      <a16:creationId xmlns:a16="http://schemas.microsoft.com/office/drawing/2014/main" id="{C2AEB193-D372-46FD-9A85-F79C534B6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2045"/>
                  <a:ext cx="20" cy="30"/>
                </a:xfrm>
                <a:custGeom>
                  <a:avLst/>
                  <a:gdLst>
                    <a:gd name="T0" fmla="*/ 6 w 21"/>
                    <a:gd name="T1" fmla="*/ 32 h 32"/>
                    <a:gd name="T2" fmla="*/ 19 w 21"/>
                    <a:gd name="T3" fmla="*/ 1 h 32"/>
                    <a:gd name="T4" fmla="*/ 18 w 21"/>
                    <a:gd name="T5" fmla="*/ 0 h 32"/>
                    <a:gd name="T6" fmla="*/ 3 w 21"/>
                    <a:gd name="T7" fmla="*/ 16 h 32"/>
                    <a:gd name="T8" fmla="*/ 6 w 21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2">
                      <a:moveTo>
                        <a:pt x="6" y="32"/>
                      </a:moveTo>
                      <a:cubicBezTo>
                        <a:pt x="10" y="28"/>
                        <a:pt x="21" y="4"/>
                        <a:pt x="19" y="1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4" y="0"/>
                        <a:pt x="5" y="6"/>
                        <a:pt x="3" y="16"/>
                      </a:cubicBezTo>
                      <a:cubicBezTo>
                        <a:pt x="0" y="26"/>
                        <a:pt x="4" y="31"/>
                        <a:pt x="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Freeform 1137">
                  <a:extLst>
                    <a:ext uri="{FF2B5EF4-FFF2-40B4-BE49-F238E27FC236}">
                      <a16:creationId xmlns:a16="http://schemas.microsoft.com/office/drawing/2014/main" id="{E0D4F571-4E9D-4E57-9F28-7105A1EE6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218"/>
                  <a:ext cx="48" cy="44"/>
                </a:xfrm>
                <a:custGeom>
                  <a:avLst/>
                  <a:gdLst>
                    <a:gd name="T0" fmla="*/ 43 w 51"/>
                    <a:gd name="T1" fmla="*/ 0 h 46"/>
                    <a:gd name="T2" fmla="*/ 41 w 51"/>
                    <a:gd name="T3" fmla="*/ 1 h 46"/>
                    <a:gd name="T4" fmla="*/ 41 w 51"/>
                    <a:gd name="T5" fmla="*/ 2 h 46"/>
                    <a:gd name="T6" fmla="*/ 42 w 51"/>
                    <a:gd name="T7" fmla="*/ 6 h 46"/>
                    <a:gd name="T8" fmla="*/ 38 w 51"/>
                    <a:gd name="T9" fmla="*/ 8 h 46"/>
                    <a:gd name="T10" fmla="*/ 35 w 51"/>
                    <a:gd name="T11" fmla="*/ 9 h 46"/>
                    <a:gd name="T12" fmla="*/ 30 w 51"/>
                    <a:gd name="T13" fmla="*/ 14 h 46"/>
                    <a:gd name="T14" fmla="*/ 29 w 51"/>
                    <a:gd name="T15" fmla="*/ 14 h 46"/>
                    <a:gd name="T16" fmla="*/ 28 w 51"/>
                    <a:gd name="T17" fmla="*/ 17 h 46"/>
                    <a:gd name="T18" fmla="*/ 25 w 51"/>
                    <a:gd name="T19" fmla="*/ 18 h 46"/>
                    <a:gd name="T20" fmla="*/ 16 w 51"/>
                    <a:gd name="T21" fmla="*/ 13 h 46"/>
                    <a:gd name="T22" fmla="*/ 11 w 51"/>
                    <a:gd name="T23" fmla="*/ 16 h 46"/>
                    <a:gd name="T24" fmla="*/ 4 w 51"/>
                    <a:gd name="T25" fmla="*/ 21 h 46"/>
                    <a:gd name="T26" fmla="*/ 1 w 51"/>
                    <a:gd name="T27" fmla="*/ 25 h 46"/>
                    <a:gd name="T28" fmla="*/ 0 w 51"/>
                    <a:gd name="T29" fmla="*/ 29 h 46"/>
                    <a:gd name="T30" fmla="*/ 3 w 51"/>
                    <a:gd name="T31" fmla="*/ 27 h 46"/>
                    <a:gd name="T32" fmla="*/ 9 w 51"/>
                    <a:gd name="T33" fmla="*/ 24 h 46"/>
                    <a:gd name="T34" fmla="*/ 10 w 51"/>
                    <a:gd name="T35" fmla="*/ 24 h 46"/>
                    <a:gd name="T36" fmla="*/ 11 w 51"/>
                    <a:gd name="T37" fmla="*/ 23 h 46"/>
                    <a:gd name="T38" fmla="*/ 16 w 51"/>
                    <a:gd name="T39" fmla="*/ 20 h 46"/>
                    <a:gd name="T40" fmla="*/ 18 w 51"/>
                    <a:gd name="T41" fmla="*/ 21 h 46"/>
                    <a:gd name="T42" fmla="*/ 23 w 51"/>
                    <a:gd name="T43" fmla="*/ 31 h 46"/>
                    <a:gd name="T44" fmla="*/ 27 w 51"/>
                    <a:gd name="T45" fmla="*/ 40 h 46"/>
                    <a:gd name="T46" fmla="*/ 36 w 51"/>
                    <a:gd name="T47" fmla="*/ 44 h 46"/>
                    <a:gd name="T48" fmla="*/ 38 w 51"/>
                    <a:gd name="T49" fmla="*/ 46 h 46"/>
                    <a:gd name="T50" fmla="*/ 37 w 51"/>
                    <a:gd name="T51" fmla="*/ 40 h 46"/>
                    <a:gd name="T52" fmla="*/ 36 w 51"/>
                    <a:gd name="T53" fmla="*/ 33 h 46"/>
                    <a:gd name="T54" fmla="*/ 43 w 51"/>
                    <a:gd name="T55" fmla="*/ 29 h 46"/>
                    <a:gd name="T56" fmla="*/ 49 w 51"/>
                    <a:gd name="T57" fmla="*/ 27 h 46"/>
                    <a:gd name="T58" fmla="*/ 48 w 51"/>
                    <a:gd name="T59" fmla="*/ 15 h 46"/>
                    <a:gd name="T60" fmla="*/ 46 w 51"/>
                    <a:gd name="T61" fmla="*/ 4 h 46"/>
                    <a:gd name="T62" fmla="*/ 43 w 51"/>
                    <a:gd name="T6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" h="46">
                      <a:moveTo>
                        <a:pt x="43" y="0"/>
                      </a:moveTo>
                      <a:cubicBezTo>
                        <a:pt x="42" y="0"/>
                        <a:pt x="41" y="1"/>
                        <a:pt x="41" y="1"/>
                      </a:cubicBezTo>
                      <a:cubicBezTo>
                        <a:pt x="41" y="1"/>
                        <a:pt x="41" y="2"/>
                        <a:pt x="41" y="2"/>
                      </a:cubicBezTo>
                      <a:cubicBezTo>
                        <a:pt x="42" y="3"/>
                        <a:pt x="43" y="4"/>
                        <a:pt x="42" y="6"/>
                      </a:cubicBezTo>
                      <a:cubicBezTo>
                        <a:pt x="41" y="7"/>
                        <a:pt x="40" y="8"/>
                        <a:pt x="38" y="8"/>
                      </a:cubicBezTo>
                      <a:cubicBezTo>
                        <a:pt x="36" y="8"/>
                        <a:pt x="35" y="8"/>
                        <a:pt x="35" y="9"/>
                      </a:cubicBezTo>
                      <a:cubicBezTo>
                        <a:pt x="35" y="13"/>
                        <a:pt x="31" y="14"/>
                        <a:pt x="3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8" y="16"/>
                        <a:pt x="28" y="17"/>
                      </a:cubicBezTo>
                      <a:cubicBezTo>
                        <a:pt x="27" y="17"/>
                        <a:pt x="27" y="18"/>
                        <a:pt x="25" y="18"/>
                      </a:cubicBezTo>
                      <a:cubicBezTo>
                        <a:pt x="22" y="18"/>
                        <a:pt x="17" y="14"/>
                        <a:pt x="16" y="13"/>
                      </a:cubicBezTo>
                      <a:cubicBezTo>
                        <a:pt x="15" y="13"/>
                        <a:pt x="13" y="15"/>
                        <a:pt x="11" y="16"/>
                      </a:cubicBezTo>
                      <a:cubicBezTo>
                        <a:pt x="9" y="18"/>
                        <a:pt x="7" y="20"/>
                        <a:pt x="4" y="21"/>
                      </a:cubicBezTo>
                      <a:cubicBezTo>
                        <a:pt x="3" y="21"/>
                        <a:pt x="2" y="23"/>
                        <a:pt x="1" y="25"/>
                      </a:cubicBezTo>
                      <a:cubicBezTo>
                        <a:pt x="0" y="26"/>
                        <a:pt x="0" y="28"/>
                        <a:pt x="0" y="29"/>
                      </a:cubicBezTo>
                      <a:cubicBezTo>
                        <a:pt x="1" y="28"/>
                        <a:pt x="2" y="28"/>
                        <a:pt x="3" y="27"/>
                      </a:cubicBezTo>
                      <a:cubicBezTo>
                        <a:pt x="5" y="25"/>
                        <a:pt x="6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1" y="23"/>
                        <a:pt x="11" y="23"/>
                      </a:cubicBezTo>
                      <a:cubicBezTo>
                        <a:pt x="12" y="22"/>
                        <a:pt x="13" y="20"/>
                        <a:pt x="16" y="20"/>
                      </a:cubicBezTo>
                      <a:cubicBezTo>
                        <a:pt x="17" y="20"/>
                        <a:pt x="17" y="20"/>
                        <a:pt x="18" y="21"/>
                      </a:cubicBezTo>
                      <a:cubicBezTo>
                        <a:pt x="22" y="21"/>
                        <a:pt x="23" y="26"/>
                        <a:pt x="23" y="31"/>
                      </a:cubicBezTo>
                      <a:cubicBezTo>
                        <a:pt x="24" y="36"/>
                        <a:pt x="25" y="40"/>
                        <a:pt x="27" y="40"/>
                      </a:cubicBezTo>
                      <a:cubicBezTo>
                        <a:pt x="32" y="41"/>
                        <a:pt x="35" y="43"/>
                        <a:pt x="36" y="44"/>
                      </a:cubicBezTo>
                      <a:cubicBezTo>
                        <a:pt x="37" y="45"/>
                        <a:pt x="38" y="46"/>
                        <a:pt x="38" y="46"/>
                      </a:cubicBezTo>
                      <a:cubicBezTo>
                        <a:pt x="38" y="45"/>
                        <a:pt x="38" y="42"/>
                        <a:pt x="37" y="40"/>
                      </a:cubicBezTo>
                      <a:cubicBezTo>
                        <a:pt x="37" y="37"/>
                        <a:pt x="36" y="35"/>
                        <a:pt x="36" y="33"/>
                      </a:cubicBezTo>
                      <a:cubicBezTo>
                        <a:pt x="37" y="30"/>
                        <a:pt x="40" y="30"/>
                        <a:pt x="43" y="29"/>
                      </a:cubicBezTo>
                      <a:cubicBezTo>
                        <a:pt x="45" y="29"/>
                        <a:pt x="47" y="29"/>
                        <a:pt x="49" y="27"/>
                      </a:cubicBezTo>
                      <a:cubicBezTo>
                        <a:pt x="51" y="25"/>
                        <a:pt x="49" y="20"/>
                        <a:pt x="48" y="15"/>
                      </a:cubicBezTo>
                      <a:cubicBezTo>
                        <a:pt x="47" y="11"/>
                        <a:pt x="46" y="7"/>
                        <a:pt x="46" y="4"/>
                      </a:cubicBezTo>
                      <a:cubicBezTo>
                        <a:pt x="46" y="1"/>
                        <a:pt x="44" y="0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 1138">
                  <a:extLst>
                    <a:ext uri="{FF2B5EF4-FFF2-40B4-BE49-F238E27FC236}">
                      <a16:creationId xmlns:a16="http://schemas.microsoft.com/office/drawing/2014/main" id="{41C48F19-087D-4220-A939-13F8FD473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2121"/>
                  <a:ext cx="25" cy="49"/>
                </a:xfrm>
                <a:custGeom>
                  <a:avLst/>
                  <a:gdLst>
                    <a:gd name="T0" fmla="*/ 6 w 26"/>
                    <a:gd name="T1" fmla="*/ 40 h 51"/>
                    <a:gd name="T2" fmla="*/ 6 w 26"/>
                    <a:gd name="T3" fmla="*/ 49 h 51"/>
                    <a:gd name="T4" fmla="*/ 6 w 26"/>
                    <a:gd name="T5" fmla="*/ 50 h 51"/>
                    <a:gd name="T6" fmla="*/ 9 w 26"/>
                    <a:gd name="T7" fmla="*/ 51 h 51"/>
                    <a:gd name="T8" fmla="*/ 15 w 26"/>
                    <a:gd name="T9" fmla="*/ 50 h 51"/>
                    <a:gd name="T10" fmla="*/ 18 w 26"/>
                    <a:gd name="T11" fmla="*/ 49 h 51"/>
                    <a:gd name="T12" fmla="*/ 18 w 26"/>
                    <a:gd name="T13" fmla="*/ 46 h 51"/>
                    <a:gd name="T14" fmla="*/ 16 w 26"/>
                    <a:gd name="T15" fmla="*/ 40 h 51"/>
                    <a:gd name="T16" fmla="*/ 22 w 26"/>
                    <a:gd name="T17" fmla="*/ 24 h 51"/>
                    <a:gd name="T18" fmla="*/ 24 w 26"/>
                    <a:gd name="T19" fmla="*/ 22 h 51"/>
                    <a:gd name="T20" fmla="*/ 24 w 26"/>
                    <a:gd name="T21" fmla="*/ 11 h 51"/>
                    <a:gd name="T22" fmla="*/ 22 w 26"/>
                    <a:gd name="T23" fmla="*/ 4 h 51"/>
                    <a:gd name="T24" fmla="*/ 23 w 26"/>
                    <a:gd name="T25" fmla="*/ 3 h 51"/>
                    <a:gd name="T26" fmla="*/ 16 w 26"/>
                    <a:gd name="T27" fmla="*/ 2 h 51"/>
                    <a:gd name="T28" fmla="*/ 7 w 26"/>
                    <a:gd name="T29" fmla="*/ 1 h 51"/>
                    <a:gd name="T30" fmla="*/ 6 w 26"/>
                    <a:gd name="T31" fmla="*/ 16 h 51"/>
                    <a:gd name="T32" fmla="*/ 5 w 26"/>
                    <a:gd name="T33" fmla="*/ 27 h 51"/>
                    <a:gd name="T34" fmla="*/ 0 w 26"/>
                    <a:gd name="T35" fmla="*/ 27 h 51"/>
                    <a:gd name="T36" fmla="*/ 2 w 26"/>
                    <a:gd name="T37" fmla="*/ 38 h 51"/>
                    <a:gd name="T38" fmla="*/ 6 w 26"/>
                    <a:gd name="T39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" h="51">
                      <a:moveTo>
                        <a:pt x="6" y="40"/>
                      </a:moveTo>
                      <a:cubicBezTo>
                        <a:pt x="7" y="42"/>
                        <a:pt x="7" y="45"/>
                        <a:pt x="6" y="49"/>
                      </a:cubicBezTo>
                      <a:cubicBezTo>
                        <a:pt x="6" y="49"/>
                        <a:pt x="6" y="50"/>
                        <a:pt x="6" y="50"/>
                      </a:cubicBezTo>
                      <a:cubicBezTo>
                        <a:pt x="7" y="51"/>
                        <a:pt x="8" y="51"/>
                        <a:pt x="9" y="51"/>
                      </a:cubicBezTo>
                      <a:cubicBezTo>
                        <a:pt x="11" y="51"/>
                        <a:pt x="13" y="51"/>
                        <a:pt x="15" y="50"/>
                      </a:cubicBezTo>
                      <a:cubicBezTo>
                        <a:pt x="16" y="50"/>
                        <a:pt x="17" y="49"/>
                        <a:pt x="18" y="49"/>
                      </a:cubicBezTo>
                      <a:cubicBezTo>
                        <a:pt x="18" y="48"/>
                        <a:pt x="18" y="47"/>
                        <a:pt x="18" y="46"/>
                      </a:cubicBezTo>
                      <a:cubicBezTo>
                        <a:pt x="17" y="44"/>
                        <a:pt x="17" y="42"/>
                        <a:pt x="16" y="40"/>
                      </a:cubicBezTo>
                      <a:cubicBezTo>
                        <a:pt x="11" y="35"/>
                        <a:pt x="17" y="29"/>
                        <a:pt x="22" y="24"/>
                      </a:cubicBezTo>
                      <a:cubicBezTo>
                        <a:pt x="22" y="23"/>
                        <a:pt x="23" y="22"/>
                        <a:pt x="24" y="22"/>
                      </a:cubicBezTo>
                      <a:cubicBezTo>
                        <a:pt x="26" y="19"/>
                        <a:pt x="25" y="15"/>
                        <a:pt x="24" y="11"/>
                      </a:cubicBezTo>
                      <a:cubicBezTo>
                        <a:pt x="23" y="8"/>
                        <a:pt x="22" y="6"/>
                        <a:pt x="22" y="4"/>
                      </a:cubicBezTo>
                      <a:cubicBezTo>
                        <a:pt x="23" y="4"/>
                        <a:pt x="23" y="3"/>
                        <a:pt x="23" y="3"/>
                      </a:cubicBezTo>
                      <a:cubicBezTo>
                        <a:pt x="21" y="3"/>
                        <a:pt x="19" y="3"/>
                        <a:pt x="16" y="2"/>
                      </a:cubicBezTo>
                      <a:cubicBezTo>
                        <a:pt x="13" y="1"/>
                        <a:pt x="9" y="0"/>
                        <a:pt x="7" y="1"/>
                      </a:cubicBezTo>
                      <a:cubicBezTo>
                        <a:pt x="6" y="2"/>
                        <a:pt x="6" y="12"/>
                        <a:pt x="6" y="16"/>
                      </a:cubicBezTo>
                      <a:cubicBezTo>
                        <a:pt x="6" y="23"/>
                        <a:pt x="7" y="26"/>
                        <a:pt x="5" y="27"/>
                      </a:cubicBezTo>
                      <a:cubicBezTo>
                        <a:pt x="4" y="28"/>
                        <a:pt x="1" y="28"/>
                        <a:pt x="0" y="27"/>
                      </a:cubicBezTo>
                      <a:cubicBezTo>
                        <a:pt x="0" y="30"/>
                        <a:pt x="1" y="36"/>
                        <a:pt x="2" y="38"/>
                      </a:cubicBezTo>
                      <a:cubicBezTo>
                        <a:pt x="3" y="38"/>
                        <a:pt x="5" y="39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Freeform 1139">
                  <a:extLst>
                    <a:ext uri="{FF2B5EF4-FFF2-40B4-BE49-F238E27FC236}">
                      <a16:creationId xmlns:a16="http://schemas.microsoft.com/office/drawing/2014/main" id="{FD00C1C1-FADB-46B0-9F6D-8208EFA89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2" y="2169"/>
                  <a:ext cx="38" cy="41"/>
                </a:xfrm>
                <a:custGeom>
                  <a:avLst/>
                  <a:gdLst>
                    <a:gd name="T0" fmla="*/ 4 w 40"/>
                    <a:gd name="T1" fmla="*/ 3 h 43"/>
                    <a:gd name="T2" fmla="*/ 19 w 40"/>
                    <a:gd name="T3" fmla="*/ 11 h 43"/>
                    <a:gd name="T4" fmla="*/ 20 w 40"/>
                    <a:gd name="T5" fmla="*/ 16 h 43"/>
                    <a:gd name="T6" fmla="*/ 20 w 40"/>
                    <a:gd name="T7" fmla="*/ 23 h 43"/>
                    <a:gd name="T8" fmla="*/ 23 w 40"/>
                    <a:gd name="T9" fmla="*/ 22 h 43"/>
                    <a:gd name="T10" fmla="*/ 28 w 40"/>
                    <a:gd name="T11" fmla="*/ 25 h 43"/>
                    <a:gd name="T12" fmla="*/ 27 w 40"/>
                    <a:gd name="T13" fmla="*/ 31 h 43"/>
                    <a:gd name="T14" fmla="*/ 30 w 40"/>
                    <a:gd name="T15" fmla="*/ 37 h 43"/>
                    <a:gd name="T16" fmla="*/ 33 w 40"/>
                    <a:gd name="T17" fmla="*/ 43 h 43"/>
                    <a:gd name="T18" fmla="*/ 33 w 40"/>
                    <a:gd name="T19" fmla="*/ 42 h 43"/>
                    <a:gd name="T20" fmla="*/ 37 w 40"/>
                    <a:gd name="T21" fmla="*/ 34 h 43"/>
                    <a:gd name="T22" fmla="*/ 39 w 40"/>
                    <a:gd name="T23" fmla="*/ 33 h 43"/>
                    <a:gd name="T24" fmla="*/ 37 w 40"/>
                    <a:gd name="T25" fmla="*/ 26 h 43"/>
                    <a:gd name="T26" fmla="*/ 35 w 40"/>
                    <a:gd name="T27" fmla="*/ 22 h 43"/>
                    <a:gd name="T28" fmla="*/ 29 w 40"/>
                    <a:gd name="T29" fmla="*/ 18 h 43"/>
                    <a:gd name="T30" fmla="*/ 22 w 40"/>
                    <a:gd name="T31" fmla="*/ 12 h 43"/>
                    <a:gd name="T32" fmla="*/ 19 w 40"/>
                    <a:gd name="T33" fmla="*/ 7 h 43"/>
                    <a:gd name="T34" fmla="*/ 15 w 40"/>
                    <a:gd name="T35" fmla="*/ 2 h 43"/>
                    <a:gd name="T36" fmla="*/ 7 w 40"/>
                    <a:gd name="T37" fmla="*/ 0 h 43"/>
                    <a:gd name="T38" fmla="*/ 2 w 40"/>
                    <a:gd name="T39" fmla="*/ 1 h 43"/>
                    <a:gd name="T40" fmla="*/ 0 w 40"/>
                    <a:gd name="T41" fmla="*/ 2 h 43"/>
                    <a:gd name="T42" fmla="*/ 1 w 40"/>
                    <a:gd name="T43" fmla="*/ 2 h 43"/>
                    <a:gd name="T44" fmla="*/ 4 w 40"/>
                    <a:gd name="T45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43">
                      <a:moveTo>
                        <a:pt x="4" y="3"/>
                      </a:moveTo>
                      <a:cubicBezTo>
                        <a:pt x="9" y="2"/>
                        <a:pt x="16" y="7"/>
                        <a:pt x="19" y="11"/>
                      </a:cubicBezTo>
                      <a:cubicBezTo>
                        <a:pt x="20" y="13"/>
                        <a:pt x="20" y="15"/>
                        <a:pt x="20" y="16"/>
                      </a:cubicBezTo>
                      <a:cubicBezTo>
                        <a:pt x="19" y="18"/>
                        <a:pt x="19" y="22"/>
                        <a:pt x="20" y="23"/>
                      </a:cubicBezTo>
                      <a:cubicBezTo>
                        <a:pt x="21" y="23"/>
                        <a:pt x="22" y="22"/>
                        <a:pt x="23" y="22"/>
                      </a:cubicBezTo>
                      <a:cubicBezTo>
                        <a:pt x="25" y="22"/>
                        <a:pt x="27" y="23"/>
                        <a:pt x="28" y="25"/>
                      </a:cubicBezTo>
                      <a:cubicBezTo>
                        <a:pt x="29" y="27"/>
                        <a:pt x="29" y="29"/>
                        <a:pt x="27" y="31"/>
                      </a:cubicBezTo>
                      <a:cubicBezTo>
                        <a:pt x="27" y="33"/>
                        <a:pt x="27" y="34"/>
                        <a:pt x="30" y="37"/>
                      </a:cubicBezTo>
                      <a:cubicBezTo>
                        <a:pt x="31" y="39"/>
                        <a:pt x="32" y="41"/>
                        <a:pt x="33" y="43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2" y="37"/>
                        <a:pt x="34" y="36"/>
                        <a:pt x="37" y="34"/>
                      </a:cubicBezTo>
                      <a:cubicBezTo>
                        <a:pt x="37" y="34"/>
                        <a:pt x="38" y="34"/>
                        <a:pt x="39" y="33"/>
                      </a:cubicBezTo>
                      <a:cubicBezTo>
                        <a:pt x="40" y="32"/>
                        <a:pt x="40" y="31"/>
                        <a:pt x="37" y="26"/>
                      </a:cubicBezTo>
                      <a:cubicBezTo>
                        <a:pt x="37" y="24"/>
                        <a:pt x="36" y="23"/>
                        <a:pt x="35" y="22"/>
                      </a:cubicBezTo>
                      <a:cubicBezTo>
                        <a:pt x="34" y="20"/>
                        <a:pt x="32" y="19"/>
                        <a:pt x="29" y="18"/>
                      </a:cubicBezTo>
                      <a:cubicBezTo>
                        <a:pt x="26" y="17"/>
                        <a:pt x="22" y="16"/>
                        <a:pt x="22" y="12"/>
                      </a:cubicBezTo>
                      <a:cubicBezTo>
                        <a:pt x="22" y="10"/>
                        <a:pt x="21" y="9"/>
                        <a:pt x="19" y="7"/>
                      </a:cubicBezTo>
                      <a:cubicBezTo>
                        <a:pt x="17" y="6"/>
                        <a:pt x="15" y="4"/>
                        <a:pt x="15" y="2"/>
                      </a:cubicBezTo>
                      <a:cubicBezTo>
                        <a:pt x="14" y="2"/>
                        <a:pt x="11" y="0"/>
                        <a:pt x="7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3"/>
                        <a:pt x="2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Freeform 1140">
                  <a:extLst>
                    <a:ext uri="{FF2B5EF4-FFF2-40B4-BE49-F238E27FC236}">
                      <a16:creationId xmlns:a16="http://schemas.microsoft.com/office/drawing/2014/main" id="{B0DB283E-C451-4BED-BFC8-8FF1FE8A0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2195"/>
                  <a:ext cx="20" cy="28"/>
                </a:xfrm>
                <a:custGeom>
                  <a:avLst/>
                  <a:gdLst>
                    <a:gd name="T0" fmla="*/ 19 w 21"/>
                    <a:gd name="T1" fmla="*/ 15 h 30"/>
                    <a:gd name="T2" fmla="*/ 18 w 21"/>
                    <a:gd name="T3" fmla="*/ 15 h 30"/>
                    <a:gd name="T4" fmla="*/ 17 w 21"/>
                    <a:gd name="T5" fmla="*/ 14 h 30"/>
                    <a:gd name="T6" fmla="*/ 17 w 21"/>
                    <a:gd name="T7" fmla="*/ 11 h 30"/>
                    <a:gd name="T8" fmla="*/ 15 w 21"/>
                    <a:gd name="T9" fmla="*/ 8 h 30"/>
                    <a:gd name="T10" fmla="*/ 2 w 21"/>
                    <a:gd name="T11" fmla="*/ 0 h 30"/>
                    <a:gd name="T12" fmla="*/ 1 w 21"/>
                    <a:gd name="T13" fmla="*/ 3 h 30"/>
                    <a:gd name="T14" fmla="*/ 2 w 21"/>
                    <a:gd name="T15" fmla="*/ 12 h 30"/>
                    <a:gd name="T16" fmla="*/ 3 w 21"/>
                    <a:gd name="T17" fmla="*/ 11 h 30"/>
                    <a:gd name="T18" fmla="*/ 6 w 21"/>
                    <a:gd name="T19" fmla="*/ 10 h 30"/>
                    <a:gd name="T20" fmla="*/ 9 w 21"/>
                    <a:gd name="T21" fmla="*/ 8 h 30"/>
                    <a:gd name="T22" fmla="*/ 11 w 21"/>
                    <a:gd name="T23" fmla="*/ 10 h 30"/>
                    <a:gd name="T24" fmla="*/ 11 w 21"/>
                    <a:gd name="T25" fmla="*/ 21 h 30"/>
                    <a:gd name="T26" fmla="*/ 10 w 21"/>
                    <a:gd name="T27" fmla="*/ 27 h 30"/>
                    <a:gd name="T28" fmla="*/ 11 w 21"/>
                    <a:gd name="T29" fmla="*/ 30 h 30"/>
                    <a:gd name="T30" fmla="*/ 12 w 21"/>
                    <a:gd name="T31" fmla="*/ 30 h 30"/>
                    <a:gd name="T32" fmla="*/ 15 w 21"/>
                    <a:gd name="T33" fmla="*/ 27 h 30"/>
                    <a:gd name="T34" fmla="*/ 21 w 21"/>
                    <a:gd name="T35" fmla="*/ 15 h 30"/>
                    <a:gd name="T36" fmla="*/ 21 w 21"/>
                    <a:gd name="T37" fmla="*/ 15 h 30"/>
                    <a:gd name="T38" fmla="*/ 19 w 21"/>
                    <a:gd name="T3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30">
                      <a:moveTo>
                        <a:pt x="19" y="15"/>
                      </a:move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6" y="13"/>
                        <a:pt x="17" y="12"/>
                        <a:pt x="17" y="11"/>
                      </a:cubicBezTo>
                      <a:cubicBezTo>
                        <a:pt x="17" y="11"/>
                        <a:pt x="16" y="10"/>
                        <a:pt x="15" y="8"/>
                      </a:cubicBezTo>
                      <a:cubicBezTo>
                        <a:pt x="11" y="4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7"/>
                        <a:pt x="1" y="11"/>
                        <a:pt x="2" y="12"/>
                      </a:cubicBezTo>
                      <a:cubicBezTo>
                        <a:pt x="2" y="12"/>
                        <a:pt x="3" y="11"/>
                        <a:pt x="3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10" y="8"/>
                        <a:pt x="11" y="9"/>
                        <a:pt x="11" y="10"/>
                      </a:cubicBezTo>
                      <a:cubicBezTo>
                        <a:pt x="12" y="12"/>
                        <a:pt x="14" y="18"/>
                        <a:pt x="11" y="21"/>
                      </a:cubicBezTo>
                      <a:cubicBezTo>
                        <a:pt x="9" y="22"/>
                        <a:pt x="9" y="25"/>
                        <a:pt x="10" y="27"/>
                      </a:cubicBezTo>
                      <a:cubicBezTo>
                        <a:pt x="10" y="29"/>
                        <a:pt x="11" y="29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3" y="29"/>
                        <a:pt x="15" y="27"/>
                      </a:cubicBezTo>
                      <a:cubicBezTo>
                        <a:pt x="18" y="23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20" y="15"/>
                        <a:pt x="1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141">
                  <a:extLst>
                    <a:ext uri="{FF2B5EF4-FFF2-40B4-BE49-F238E27FC236}">
                      <a16:creationId xmlns:a16="http://schemas.microsoft.com/office/drawing/2014/main" id="{DB6F746C-0F2B-42FB-97B9-4C3BB2B79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2220"/>
                  <a:ext cx="20" cy="37"/>
                </a:xfrm>
                <a:custGeom>
                  <a:avLst/>
                  <a:gdLst>
                    <a:gd name="T0" fmla="*/ 4 w 20"/>
                    <a:gd name="T1" fmla="*/ 0 h 39"/>
                    <a:gd name="T2" fmla="*/ 3 w 20"/>
                    <a:gd name="T3" fmla="*/ 4 h 39"/>
                    <a:gd name="T4" fmla="*/ 1 w 20"/>
                    <a:gd name="T5" fmla="*/ 9 h 39"/>
                    <a:gd name="T6" fmla="*/ 1 w 20"/>
                    <a:gd name="T7" fmla="*/ 23 h 39"/>
                    <a:gd name="T8" fmla="*/ 1 w 20"/>
                    <a:gd name="T9" fmla="*/ 26 h 39"/>
                    <a:gd name="T10" fmla="*/ 5 w 20"/>
                    <a:gd name="T11" fmla="*/ 38 h 39"/>
                    <a:gd name="T12" fmla="*/ 8 w 20"/>
                    <a:gd name="T13" fmla="*/ 39 h 39"/>
                    <a:gd name="T14" fmla="*/ 20 w 20"/>
                    <a:gd name="T15" fmla="*/ 24 h 39"/>
                    <a:gd name="T16" fmla="*/ 4 w 20"/>
                    <a:gd name="T1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39">
                      <a:moveTo>
                        <a:pt x="4" y="0"/>
                      </a:moveTo>
                      <a:cubicBezTo>
                        <a:pt x="3" y="0"/>
                        <a:pt x="3" y="2"/>
                        <a:pt x="3" y="4"/>
                      </a:cubicBezTo>
                      <a:cubicBezTo>
                        <a:pt x="2" y="5"/>
                        <a:pt x="2" y="7"/>
                        <a:pt x="1" y="9"/>
                      </a:cubicBezTo>
                      <a:cubicBezTo>
                        <a:pt x="0" y="13"/>
                        <a:pt x="0" y="17"/>
                        <a:pt x="1" y="23"/>
                      </a:cubicBezTo>
                      <a:cubicBezTo>
                        <a:pt x="1" y="24"/>
                        <a:pt x="1" y="25"/>
                        <a:pt x="1" y="26"/>
                      </a:cubicBezTo>
                      <a:cubicBezTo>
                        <a:pt x="1" y="31"/>
                        <a:pt x="2" y="36"/>
                        <a:pt x="5" y="38"/>
                      </a:cubicBezTo>
                      <a:cubicBezTo>
                        <a:pt x="6" y="39"/>
                        <a:pt x="7" y="39"/>
                        <a:pt x="8" y="39"/>
                      </a:cubicBezTo>
                      <a:cubicBezTo>
                        <a:pt x="12" y="39"/>
                        <a:pt x="19" y="31"/>
                        <a:pt x="20" y="24"/>
                      </a:cubicBezTo>
                      <a:cubicBezTo>
                        <a:pt x="20" y="16"/>
                        <a:pt x="7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142">
                  <a:extLst>
                    <a:ext uri="{FF2B5EF4-FFF2-40B4-BE49-F238E27FC236}">
                      <a16:creationId xmlns:a16="http://schemas.microsoft.com/office/drawing/2014/main" id="{DCECDD16-1C61-415D-8B0E-576789DD3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0" y="1652"/>
                  <a:ext cx="434" cy="200"/>
                </a:xfrm>
                <a:custGeom>
                  <a:avLst/>
                  <a:gdLst>
                    <a:gd name="T0" fmla="*/ 74 w 454"/>
                    <a:gd name="T1" fmla="*/ 126 h 209"/>
                    <a:gd name="T2" fmla="*/ 61 w 454"/>
                    <a:gd name="T3" fmla="*/ 149 h 209"/>
                    <a:gd name="T4" fmla="*/ 42 w 454"/>
                    <a:gd name="T5" fmla="*/ 160 h 209"/>
                    <a:gd name="T6" fmla="*/ 63 w 454"/>
                    <a:gd name="T7" fmla="*/ 181 h 209"/>
                    <a:gd name="T8" fmla="*/ 70 w 454"/>
                    <a:gd name="T9" fmla="*/ 194 h 209"/>
                    <a:gd name="T10" fmla="*/ 70 w 454"/>
                    <a:gd name="T11" fmla="*/ 190 h 209"/>
                    <a:gd name="T12" fmla="*/ 134 w 454"/>
                    <a:gd name="T13" fmla="*/ 140 h 209"/>
                    <a:gd name="T14" fmla="*/ 155 w 454"/>
                    <a:gd name="T15" fmla="*/ 140 h 209"/>
                    <a:gd name="T16" fmla="*/ 164 w 454"/>
                    <a:gd name="T17" fmla="*/ 159 h 209"/>
                    <a:gd name="T18" fmla="*/ 170 w 454"/>
                    <a:gd name="T19" fmla="*/ 165 h 209"/>
                    <a:gd name="T20" fmla="*/ 175 w 454"/>
                    <a:gd name="T21" fmla="*/ 171 h 209"/>
                    <a:gd name="T22" fmla="*/ 187 w 454"/>
                    <a:gd name="T23" fmla="*/ 169 h 209"/>
                    <a:gd name="T24" fmla="*/ 224 w 454"/>
                    <a:gd name="T25" fmla="*/ 186 h 209"/>
                    <a:gd name="T26" fmla="*/ 249 w 454"/>
                    <a:gd name="T27" fmla="*/ 209 h 209"/>
                    <a:gd name="T28" fmla="*/ 269 w 454"/>
                    <a:gd name="T29" fmla="*/ 196 h 209"/>
                    <a:gd name="T30" fmla="*/ 270 w 454"/>
                    <a:gd name="T31" fmla="*/ 194 h 209"/>
                    <a:gd name="T32" fmla="*/ 272 w 454"/>
                    <a:gd name="T33" fmla="*/ 191 h 209"/>
                    <a:gd name="T34" fmla="*/ 279 w 454"/>
                    <a:gd name="T35" fmla="*/ 184 h 209"/>
                    <a:gd name="T36" fmla="*/ 319 w 454"/>
                    <a:gd name="T37" fmla="*/ 176 h 209"/>
                    <a:gd name="T38" fmla="*/ 366 w 454"/>
                    <a:gd name="T39" fmla="*/ 182 h 209"/>
                    <a:gd name="T40" fmla="*/ 380 w 454"/>
                    <a:gd name="T41" fmla="*/ 186 h 209"/>
                    <a:gd name="T42" fmla="*/ 378 w 454"/>
                    <a:gd name="T43" fmla="*/ 154 h 209"/>
                    <a:gd name="T44" fmla="*/ 405 w 454"/>
                    <a:gd name="T45" fmla="*/ 147 h 209"/>
                    <a:gd name="T46" fmla="*/ 425 w 454"/>
                    <a:gd name="T47" fmla="*/ 122 h 209"/>
                    <a:gd name="T48" fmla="*/ 438 w 454"/>
                    <a:gd name="T49" fmla="*/ 111 h 209"/>
                    <a:gd name="T50" fmla="*/ 454 w 454"/>
                    <a:gd name="T51" fmla="*/ 90 h 209"/>
                    <a:gd name="T52" fmla="*/ 433 w 454"/>
                    <a:gd name="T53" fmla="*/ 82 h 209"/>
                    <a:gd name="T54" fmla="*/ 410 w 454"/>
                    <a:gd name="T55" fmla="*/ 70 h 209"/>
                    <a:gd name="T56" fmla="*/ 386 w 454"/>
                    <a:gd name="T57" fmla="*/ 66 h 209"/>
                    <a:gd name="T58" fmla="*/ 341 w 454"/>
                    <a:gd name="T59" fmla="*/ 20 h 209"/>
                    <a:gd name="T60" fmla="*/ 327 w 454"/>
                    <a:gd name="T61" fmla="*/ 22 h 209"/>
                    <a:gd name="T62" fmla="*/ 304 w 454"/>
                    <a:gd name="T63" fmla="*/ 26 h 209"/>
                    <a:gd name="T64" fmla="*/ 297 w 454"/>
                    <a:gd name="T65" fmla="*/ 21 h 209"/>
                    <a:gd name="T66" fmla="*/ 293 w 454"/>
                    <a:gd name="T67" fmla="*/ 16 h 209"/>
                    <a:gd name="T68" fmla="*/ 281 w 454"/>
                    <a:gd name="T69" fmla="*/ 12 h 209"/>
                    <a:gd name="T70" fmla="*/ 264 w 454"/>
                    <a:gd name="T71" fmla="*/ 0 h 209"/>
                    <a:gd name="T72" fmla="*/ 215 w 454"/>
                    <a:gd name="T73" fmla="*/ 13 h 209"/>
                    <a:gd name="T74" fmla="*/ 184 w 454"/>
                    <a:gd name="T75" fmla="*/ 20 h 209"/>
                    <a:gd name="T76" fmla="*/ 168 w 454"/>
                    <a:gd name="T77" fmla="*/ 21 h 209"/>
                    <a:gd name="T78" fmla="*/ 170 w 454"/>
                    <a:gd name="T79" fmla="*/ 37 h 209"/>
                    <a:gd name="T80" fmla="*/ 158 w 454"/>
                    <a:gd name="T81" fmla="*/ 52 h 209"/>
                    <a:gd name="T82" fmla="*/ 157 w 454"/>
                    <a:gd name="T83" fmla="*/ 70 h 209"/>
                    <a:gd name="T84" fmla="*/ 147 w 454"/>
                    <a:gd name="T85" fmla="*/ 72 h 209"/>
                    <a:gd name="T86" fmla="*/ 120 w 454"/>
                    <a:gd name="T87" fmla="*/ 66 h 209"/>
                    <a:gd name="T88" fmla="*/ 94 w 454"/>
                    <a:gd name="T89" fmla="*/ 68 h 209"/>
                    <a:gd name="T90" fmla="*/ 90 w 454"/>
                    <a:gd name="T91" fmla="*/ 71 h 209"/>
                    <a:gd name="T92" fmla="*/ 88 w 454"/>
                    <a:gd name="T93" fmla="*/ 69 h 209"/>
                    <a:gd name="T94" fmla="*/ 73 w 454"/>
                    <a:gd name="T95" fmla="*/ 59 h 209"/>
                    <a:gd name="T96" fmla="*/ 52 w 454"/>
                    <a:gd name="T97" fmla="*/ 57 h 209"/>
                    <a:gd name="T98" fmla="*/ 32 w 454"/>
                    <a:gd name="T99" fmla="*/ 66 h 209"/>
                    <a:gd name="T100" fmla="*/ 27 w 454"/>
                    <a:gd name="T101" fmla="*/ 79 h 209"/>
                    <a:gd name="T102" fmla="*/ 11 w 454"/>
                    <a:gd name="T103" fmla="*/ 75 h 209"/>
                    <a:gd name="T104" fmla="*/ 6 w 454"/>
                    <a:gd name="T105" fmla="*/ 90 h 209"/>
                    <a:gd name="T106" fmla="*/ 11 w 454"/>
                    <a:gd name="T107" fmla="*/ 109 h 209"/>
                    <a:gd name="T108" fmla="*/ 24 w 454"/>
                    <a:gd name="T109" fmla="*/ 128 h 209"/>
                    <a:gd name="T110" fmla="*/ 311 w 454"/>
                    <a:gd name="T111" fmla="*/ 132 h 209"/>
                    <a:gd name="T112" fmla="*/ 358 w 454"/>
                    <a:gd name="T113" fmla="*/ 135 h 209"/>
                    <a:gd name="T114" fmla="*/ 313 w 454"/>
                    <a:gd name="T115" fmla="*/ 154 h 209"/>
                    <a:gd name="T116" fmla="*/ 170 w 454"/>
                    <a:gd name="T117" fmla="*/ 13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54" h="209">
                      <a:moveTo>
                        <a:pt x="30" y="130"/>
                      </a:moveTo>
                      <a:cubicBezTo>
                        <a:pt x="35" y="126"/>
                        <a:pt x="43" y="121"/>
                        <a:pt x="51" y="121"/>
                      </a:cubicBezTo>
                      <a:cubicBezTo>
                        <a:pt x="52" y="121"/>
                        <a:pt x="54" y="122"/>
                        <a:pt x="55" y="122"/>
                      </a:cubicBezTo>
                      <a:cubicBezTo>
                        <a:pt x="58" y="123"/>
                        <a:pt x="61" y="123"/>
                        <a:pt x="63" y="123"/>
                      </a:cubicBezTo>
                      <a:cubicBezTo>
                        <a:pt x="65" y="123"/>
                        <a:pt x="65" y="123"/>
                        <a:pt x="65" y="123"/>
                      </a:cubicBezTo>
                      <a:cubicBezTo>
                        <a:pt x="68" y="123"/>
                        <a:pt x="71" y="123"/>
                        <a:pt x="74" y="126"/>
                      </a:cubicBezTo>
                      <a:cubicBezTo>
                        <a:pt x="76" y="130"/>
                        <a:pt x="76" y="134"/>
                        <a:pt x="75" y="138"/>
                      </a:cubicBezTo>
                      <a:cubicBezTo>
                        <a:pt x="75" y="140"/>
                        <a:pt x="75" y="142"/>
                        <a:pt x="75" y="143"/>
                      </a:cubicBezTo>
                      <a:cubicBezTo>
                        <a:pt x="76" y="144"/>
                        <a:pt x="76" y="146"/>
                        <a:pt x="75" y="147"/>
                      </a:cubicBezTo>
                      <a:cubicBezTo>
                        <a:pt x="74" y="148"/>
                        <a:pt x="71" y="149"/>
                        <a:pt x="67" y="149"/>
                      </a:cubicBezTo>
                      <a:cubicBezTo>
                        <a:pt x="65" y="149"/>
                        <a:pt x="64" y="149"/>
                        <a:pt x="62" y="149"/>
                      </a:cubicBezTo>
                      <a:cubicBezTo>
                        <a:pt x="62" y="149"/>
                        <a:pt x="61" y="149"/>
                        <a:pt x="61" y="149"/>
                      </a:cubicBezTo>
                      <a:cubicBezTo>
                        <a:pt x="56" y="149"/>
                        <a:pt x="52" y="150"/>
                        <a:pt x="50" y="151"/>
                      </a:cubicBezTo>
                      <a:cubicBezTo>
                        <a:pt x="51" y="152"/>
                        <a:pt x="51" y="152"/>
                        <a:pt x="51" y="152"/>
                      </a:cubicBezTo>
                      <a:cubicBezTo>
                        <a:pt x="52" y="155"/>
                        <a:pt x="53" y="158"/>
                        <a:pt x="52" y="160"/>
                      </a:cubicBezTo>
                      <a:cubicBezTo>
                        <a:pt x="51" y="162"/>
                        <a:pt x="49" y="162"/>
                        <a:pt x="46" y="160"/>
                      </a:cubicBezTo>
                      <a:cubicBezTo>
                        <a:pt x="44" y="159"/>
                        <a:pt x="42" y="159"/>
                        <a:pt x="42" y="160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6" y="160"/>
                        <a:pt x="52" y="165"/>
                        <a:pt x="52" y="169"/>
                      </a:cubicBezTo>
                      <a:cubicBezTo>
                        <a:pt x="52" y="174"/>
                        <a:pt x="53" y="176"/>
                        <a:pt x="53" y="176"/>
                      </a:cubicBezTo>
                      <a:cubicBezTo>
                        <a:pt x="53" y="176"/>
                        <a:pt x="54" y="176"/>
                        <a:pt x="54" y="176"/>
                      </a:cubicBezTo>
                      <a:cubicBezTo>
                        <a:pt x="56" y="176"/>
                        <a:pt x="57" y="177"/>
                        <a:pt x="58" y="179"/>
                      </a:cubicBezTo>
                      <a:cubicBezTo>
                        <a:pt x="59" y="180"/>
                        <a:pt x="60" y="181"/>
                        <a:pt x="61" y="181"/>
                      </a:cubicBezTo>
                      <a:cubicBezTo>
                        <a:pt x="62" y="181"/>
                        <a:pt x="62" y="181"/>
                        <a:pt x="63" y="181"/>
                      </a:cubicBezTo>
                      <a:cubicBezTo>
                        <a:pt x="66" y="181"/>
                        <a:pt x="69" y="182"/>
                        <a:pt x="70" y="184"/>
                      </a:cubicBezTo>
                      <a:cubicBezTo>
                        <a:pt x="70" y="185"/>
                        <a:pt x="71" y="187"/>
                        <a:pt x="68" y="190"/>
                      </a:cubicBezTo>
                      <a:cubicBezTo>
                        <a:pt x="68" y="190"/>
                        <a:pt x="67" y="192"/>
                        <a:pt x="68" y="193"/>
                      </a:cubicBezTo>
                      <a:cubicBezTo>
                        <a:pt x="68" y="195"/>
                        <a:pt x="68" y="197"/>
                        <a:pt x="69" y="198"/>
                      </a:cubicBezTo>
                      <a:cubicBezTo>
                        <a:pt x="69" y="197"/>
                        <a:pt x="69" y="195"/>
                        <a:pt x="70" y="194"/>
                      </a:cubicBezTo>
                      <a:cubicBezTo>
                        <a:pt x="70" y="194"/>
                        <a:pt x="70" y="194"/>
                        <a:pt x="70" y="194"/>
                      </a:cubicBezTo>
                      <a:cubicBezTo>
                        <a:pt x="70" y="193"/>
                        <a:pt x="70" y="193"/>
                        <a:pt x="69" y="193"/>
                      </a:cubicBezTo>
                      <a:cubicBezTo>
                        <a:pt x="69" y="193"/>
                        <a:pt x="69" y="193"/>
                        <a:pt x="69" y="192"/>
                      </a:cubicBezTo>
                      <a:cubicBezTo>
                        <a:pt x="69" y="192"/>
                        <a:pt x="69" y="192"/>
                        <a:pt x="70" y="192"/>
                      </a:cubicBezTo>
                      <a:cubicBezTo>
                        <a:pt x="70" y="192"/>
                        <a:pt x="70" y="191"/>
                        <a:pt x="70" y="191"/>
                      </a:cubicBezTo>
                      <a:cubicBezTo>
                        <a:pt x="70" y="191"/>
                        <a:pt x="70" y="191"/>
                        <a:pt x="70" y="191"/>
                      </a:cubicBezTo>
                      <a:cubicBezTo>
                        <a:pt x="70" y="190"/>
                        <a:pt x="70" y="190"/>
                        <a:pt x="70" y="190"/>
                      </a:cubicBezTo>
                      <a:cubicBezTo>
                        <a:pt x="72" y="187"/>
                        <a:pt x="78" y="186"/>
                        <a:pt x="83" y="186"/>
                      </a:cubicBezTo>
                      <a:cubicBezTo>
                        <a:pt x="88" y="186"/>
                        <a:pt x="95" y="193"/>
                        <a:pt x="99" y="198"/>
                      </a:cubicBezTo>
                      <a:cubicBezTo>
                        <a:pt x="100" y="200"/>
                        <a:pt x="102" y="200"/>
                        <a:pt x="103" y="199"/>
                      </a:cubicBezTo>
                      <a:cubicBezTo>
                        <a:pt x="105" y="149"/>
                        <a:pt x="105" y="149"/>
                        <a:pt x="105" y="149"/>
                      </a:cubicBezTo>
                      <a:cubicBezTo>
                        <a:pt x="134" y="141"/>
                        <a:pt x="134" y="141"/>
                        <a:pt x="134" y="141"/>
                      </a:cubicBezTo>
                      <a:cubicBezTo>
                        <a:pt x="134" y="141"/>
                        <a:pt x="134" y="141"/>
                        <a:pt x="134" y="140"/>
                      </a:cubicBezTo>
                      <a:cubicBezTo>
                        <a:pt x="136" y="137"/>
                        <a:pt x="139" y="137"/>
                        <a:pt x="140" y="137"/>
                      </a:cubicBezTo>
                      <a:cubicBezTo>
                        <a:pt x="142" y="137"/>
                        <a:pt x="144" y="138"/>
                        <a:pt x="146" y="139"/>
                      </a:cubicBezTo>
                      <a:cubicBezTo>
                        <a:pt x="146" y="137"/>
                        <a:pt x="148" y="134"/>
                        <a:pt x="151" y="134"/>
                      </a:cubicBezTo>
                      <a:cubicBezTo>
                        <a:pt x="151" y="134"/>
                        <a:pt x="151" y="134"/>
                        <a:pt x="151" y="134"/>
                      </a:cubicBezTo>
                      <a:cubicBezTo>
                        <a:pt x="153" y="134"/>
                        <a:pt x="154" y="135"/>
                        <a:pt x="154" y="136"/>
                      </a:cubicBezTo>
                      <a:cubicBezTo>
                        <a:pt x="155" y="137"/>
                        <a:pt x="155" y="139"/>
                        <a:pt x="155" y="140"/>
                      </a:cubicBezTo>
                      <a:cubicBezTo>
                        <a:pt x="155" y="141"/>
                        <a:pt x="155" y="141"/>
                        <a:pt x="155" y="141"/>
                      </a:cubicBezTo>
                      <a:cubicBezTo>
                        <a:pt x="156" y="141"/>
                        <a:pt x="157" y="142"/>
                        <a:pt x="158" y="144"/>
                      </a:cubicBezTo>
                      <a:cubicBezTo>
                        <a:pt x="160" y="147"/>
                        <a:pt x="163" y="152"/>
                        <a:pt x="162" y="157"/>
                      </a:cubicBezTo>
                      <a:cubicBezTo>
                        <a:pt x="162" y="157"/>
                        <a:pt x="162" y="157"/>
                        <a:pt x="162" y="157"/>
                      </a:cubicBezTo>
                      <a:cubicBezTo>
                        <a:pt x="163" y="158"/>
                        <a:pt x="163" y="158"/>
                        <a:pt x="163" y="158"/>
                      </a:cubicBezTo>
                      <a:cubicBezTo>
                        <a:pt x="163" y="158"/>
                        <a:pt x="164" y="159"/>
                        <a:pt x="164" y="159"/>
                      </a:cubicBezTo>
                      <a:cubicBezTo>
                        <a:pt x="164" y="159"/>
                        <a:pt x="165" y="159"/>
                        <a:pt x="165" y="160"/>
                      </a:cubicBezTo>
                      <a:cubicBezTo>
                        <a:pt x="165" y="160"/>
                        <a:pt x="166" y="160"/>
                        <a:pt x="166" y="161"/>
                      </a:cubicBezTo>
                      <a:cubicBezTo>
                        <a:pt x="166" y="161"/>
                        <a:pt x="167" y="161"/>
                        <a:pt x="167" y="162"/>
                      </a:cubicBezTo>
                      <a:cubicBezTo>
                        <a:pt x="167" y="162"/>
                        <a:pt x="168" y="162"/>
                        <a:pt x="168" y="163"/>
                      </a:cubicBezTo>
                      <a:cubicBezTo>
                        <a:pt x="168" y="163"/>
                        <a:pt x="169" y="163"/>
                        <a:pt x="169" y="164"/>
                      </a:cubicBezTo>
                      <a:cubicBezTo>
                        <a:pt x="169" y="164"/>
                        <a:pt x="170" y="165"/>
                        <a:pt x="170" y="165"/>
                      </a:cubicBezTo>
                      <a:cubicBezTo>
                        <a:pt x="170" y="165"/>
                        <a:pt x="170" y="166"/>
                        <a:pt x="171" y="166"/>
                      </a:cubicBezTo>
                      <a:cubicBezTo>
                        <a:pt x="171" y="166"/>
                        <a:pt x="171" y="167"/>
                        <a:pt x="172" y="167"/>
                      </a:cubicBezTo>
                      <a:cubicBezTo>
                        <a:pt x="172" y="167"/>
                        <a:pt x="172" y="168"/>
                        <a:pt x="172" y="168"/>
                      </a:cubicBezTo>
                      <a:cubicBezTo>
                        <a:pt x="173" y="168"/>
                        <a:pt x="173" y="169"/>
                        <a:pt x="173" y="169"/>
                      </a:cubicBezTo>
                      <a:cubicBezTo>
                        <a:pt x="173" y="169"/>
                        <a:pt x="174" y="169"/>
                        <a:pt x="174" y="170"/>
                      </a:cubicBezTo>
                      <a:cubicBezTo>
                        <a:pt x="174" y="170"/>
                        <a:pt x="174" y="171"/>
                        <a:pt x="175" y="171"/>
                      </a:cubicBezTo>
                      <a:cubicBezTo>
                        <a:pt x="175" y="171"/>
                        <a:pt x="175" y="171"/>
                        <a:pt x="175" y="171"/>
                      </a:cubicBezTo>
                      <a:cubicBezTo>
                        <a:pt x="177" y="171"/>
                        <a:pt x="179" y="170"/>
                        <a:pt x="181" y="170"/>
                      </a:cubicBezTo>
                      <a:cubicBezTo>
                        <a:pt x="182" y="170"/>
                        <a:pt x="183" y="170"/>
                        <a:pt x="184" y="169"/>
                      </a:cubicBezTo>
                      <a:cubicBezTo>
                        <a:pt x="184" y="169"/>
                        <a:pt x="184" y="169"/>
                        <a:pt x="185" y="169"/>
                      </a:cubicBezTo>
                      <a:cubicBezTo>
                        <a:pt x="185" y="169"/>
                        <a:pt x="186" y="169"/>
                        <a:pt x="186" y="169"/>
                      </a:cubicBezTo>
                      <a:cubicBezTo>
                        <a:pt x="186" y="169"/>
                        <a:pt x="187" y="169"/>
                        <a:pt x="187" y="169"/>
                      </a:cubicBezTo>
                      <a:cubicBezTo>
                        <a:pt x="187" y="169"/>
                        <a:pt x="187" y="169"/>
                        <a:pt x="187" y="169"/>
                      </a:cubicBezTo>
                      <a:cubicBezTo>
                        <a:pt x="187" y="169"/>
                        <a:pt x="188" y="169"/>
                        <a:pt x="188" y="169"/>
                      </a:cubicBezTo>
                      <a:cubicBezTo>
                        <a:pt x="189" y="170"/>
                        <a:pt x="196" y="170"/>
                        <a:pt x="210" y="170"/>
                      </a:cubicBezTo>
                      <a:cubicBezTo>
                        <a:pt x="213" y="170"/>
                        <a:pt x="215" y="172"/>
                        <a:pt x="216" y="174"/>
                      </a:cubicBezTo>
                      <a:cubicBezTo>
                        <a:pt x="217" y="175"/>
                        <a:pt x="219" y="177"/>
                        <a:pt x="220" y="177"/>
                      </a:cubicBezTo>
                      <a:cubicBezTo>
                        <a:pt x="224" y="178"/>
                        <a:pt x="224" y="183"/>
                        <a:pt x="224" y="186"/>
                      </a:cubicBezTo>
                      <a:cubicBezTo>
                        <a:pt x="224" y="187"/>
                        <a:pt x="224" y="188"/>
                        <a:pt x="224" y="189"/>
                      </a:cubicBezTo>
                      <a:cubicBezTo>
                        <a:pt x="224" y="191"/>
                        <a:pt x="225" y="193"/>
                        <a:pt x="227" y="194"/>
                      </a:cubicBezTo>
                      <a:cubicBezTo>
                        <a:pt x="228" y="196"/>
                        <a:pt x="230" y="199"/>
                        <a:pt x="230" y="201"/>
                      </a:cubicBezTo>
                      <a:cubicBezTo>
                        <a:pt x="230" y="202"/>
                        <a:pt x="235" y="201"/>
                        <a:pt x="238" y="202"/>
                      </a:cubicBezTo>
                      <a:cubicBezTo>
                        <a:pt x="239" y="202"/>
                        <a:pt x="241" y="202"/>
                        <a:pt x="242" y="203"/>
                      </a:cubicBezTo>
                      <a:cubicBezTo>
                        <a:pt x="245" y="204"/>
                        <a:pt x="249" y="205"/>
                        <a:pt x="249" y="209"/>
                      </a:cubicBezTo>
                      <a:cubicBezTo>
                        <a:pt x="250" y="209"/>
                        <a:pt x="250" y="208"/>
                        <a:pt x="250" y="208"/>
                      </a:cubicBezTo>
                      <a:cubicBezTo>
                        <a:pt x="251" y="208"/>
                        <a:pt x="251" y="208"/>
                        <a:pt x="251" y="207"/>
                      </a:cubicBezTo>
                      <a:cubicBezTo>
                        <a:pt x="251" y="203"/>
                        <a:pt x="258" y="199"/>
                        <a:pt x="263" y="197"/>
                      </a:cubicBezTo>
                      <a:cubicBezTo>
                        <a:pt x="265" y="197"/>
                        <a:pt x="266" y="196"/>
                        <a:pt x="266" y="196"/>
                      </a:cubicBezTo>
                      <a:cubicBezTo>
                        <a:pt x="267" y="196"/>
                        <a:pt x="267" y="196"/>
                        <a:pt x="267" y="196"/>
                      </a:cubicBezTo>
                      <a:cubicBezTo>
                        <a:pt x="268" y="196"/>
                        <a:pt x="268" y="196"/>
                        <a:pt x="269" y="196"/>
                      </a:cubicBezTo>
                      <a:cubicBezTo>
                        <a:pt x="269" y="196"/>
                        <a:pt x="269" y="196"/>
                        <a:pt x="269" y="196"/>
                      </a:cubicBezTo>
                      <a:cubicBezTo>
                        <a:pt x="269" y="196"/>
                        <a:pt x="269" y="196"/>
                        <a:pt x="269" y="196"/>
                      </a:cubicBezTo>
                      <a:cubicBezTo>
                        <a:pt x="269" y="196"/>
                        <a:pt x="270" y="196"/>
                        <a:pt x="270" y="196"/>
                      </a:cubicBezTo>
                      <a:cubicBezTo>
                        <a:pt x="270" y="196"/>
                        <a:pt x="270" y="195"/>
                        <a:pt x="270" y="195"/>
                      </a:cubicBezTo>
                      <a:cubicBezTo>
                        <a:pt x="270" y="195"/>
                        <a:pt x="270" y="195"/>
                        <a:pt x="270" y="194"/>
                      </a:cubicBezTo>
                      <a:cubicBezTo>
                        <a:pt x="270" y="194"/>
                        <a:pt x="270" y="194"/>
                        <a:pt x="270" y="194"/>
                      </a:cubicBezTo>
                      <a:cubicBezTo>
                        <a:pt x="271" y="194"/>
                        <a:pt x="271" y="193"/>
                        <a:pt x="271" y="193"/>
                      </a:cubicBezTo>
                      <a:cubicBezTo>
                        <a:pt x="271" y="193"/>
                        <a:pt x="271" y="193"/>
                        <a:pt x="271" y="193"/>
                      </a:cubicBezTo>
                      <a:cubicBezTo>
                        <a:pt x="271" y="192"/>
                        <a:pt x="271" y="192"/>
                        <a:pt x="271" y="192"/>
                      </a:cubicBezTo>
                      <a:cubicBezTo>
                        <a:pt x="271" y="192"/>
                        <a:pt x="271" y="192"/>
                        <a:pt x="271" y="192"/>
                      </a:cubicBezTo>
                      <a:cubicBezTo>
                        <a:pt x="272" y="192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2" y="191"/>
                        <a:pt x="272" y="191"/>
                        <a:pt x="272" y="191"/>
                      </a:cubicBezTo>
                      <a:cubicBezTo>
                        <a:pt x="273" y="191"/>
                        <a:pt x="273" y="190"/>
                        <a:pt x="273" y="190"/>
                      </a:cubicBezTo>
                      <a:cubicBezTo>
                        <a:pt x="273" y="190"/>
                        <a:pt x="273" y="190"/>
                        <a:pt x="273" y="190"/>
                      </a:cubicBezTo>
                      <a:cubicBezTo>
                        <a:pt x="273" y="190"/>
                        <a:pt x="273" y="190"/>
                        <a:pt x="273" y="190"/>
                      </a:cubicBezTo>
                      <a:cubicBezTo>
                        <a:pt x="275" y="189"/>
                        <a:pt x="279" y="186"/>
                        <a:pt x="279" y="184"/>
                      </a:cubicBezTo>
                      <a:cubicBezTo>
                        <a:pt x="279" y="183"/>
                        <a:pt x="280" y="180"/>
                        <a:pt x="287" y="180"/>
                      </a:cubicBezTo>
                      <a:cubicBezTo>
                        <a:pt x="290" y="180"/>
                        <a:pt x="294" y="181"/>
                        <a:pt x="297" y="182"/>
                      </a:cubicBezTo>
                      <a:cubicBezTo>
                        <a:pt x="300" y="184"/>
                        <a:pt x="302" y="184"/>
                        <a:pt x="303" y="184"/>
                      </a:cubicBezTo>
                      <a:cubicBezTo>
                        <a:pt x="304" y="184"/>
                        <a:pt x="304" y="184"/>
                        <a:pt x="304" y="182"/>
                      </a:cubicBezTo>
                      <a:cubicBezTo>
                        <a:pt x="305" y="178"/>
                        <a:pt x="310" y="175"/>
                        <a:pt x="315" y="175"/>
                      </a:cubicBezTo>
                      <a:cubicBezTo>
                        <a:pt x="316" y="175"/>
                        <a:pt x="318" y="175"/>
                        <a:pt x="319" y="176"/>
                      </a:cubicBezTo>
                      <a:cubicBezTo>
                        <a:pt x="320" y="176"/>
                        <a:pt x="320" y="176"/>
                        <a:pt x="320" y="176"/>
                      </a:cubicBezTo>
                      <a:cubicBezTo>
                        <a:pt x="322" y="178"/>
                        <a:pt x="328" y="180"/>
                        <a:pt x="331" y="180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33" y="180"/>
                        <a:pt x="335" y="179"/>
                        <a:pt x="339" y="179"/>
                      </a:cubicBezTo>
                      <a:cubicBezTo>
                        <a:pt x="347" y="179"/>
                        <a:pt x="359" y="181"/>
                        <a:pt x="363" y="182"/>
                      </a:cubicBezTo>
                      <a:cubicBezTo>
                        <a:pt x="364" y="182"/>
                        <a:pt x="365" y="182"/>
                        <a:pt x="366" y="182"/>
                      </a:cubicBezTo>
                      <a:cubicBezTo>
                        <a:pt x="369" y="181"/>
                        <a:pt x="372" y="182"/>
                        <a:pt x="374" y="185"/>
                      </a:cubicBezTo>
                      <a:cubicBezTo>
                        <a:pt x="376" y="187"/>
                        <a:pt x="376" y="187"/>
                        <a:pt x="377" y="187"/>
                      </a:cubicBezTo>
                      <a:cubicBezTo>
                        <a:pt x="378" y="187"/>
                        <a:pt x="378" y="187"/>
                        <a:pt x="378" y="187"/>
                      </a:cubicBezTo>
                      <a:cubicBezTo>
                        <a:pt x="379" y="187"/>
                        <a:pt x="379" y="187"/>
                        <a:pt x="380" y="187"/>
                      </a:cubicBezTo>
                      <a:cubicBezTo>
                        <a:pt x="380" y="187"/>
                        <a:pt x="380" y="187"/>
                        <a:pt x="380" y="187"/>
                      </a:cubicBezTo>
                      <a:cubicBezTo>
                        <a:pt x="380" y="187"/>
                        <a:pt x="380" y="186"/>
                        <a:pt x="380" y="186"/>
                      </a:cubicBezTo>
                      <a:cubicBezTo>
                        <a:pt x="380" y="183"/>
                        <a:pt x="382" y="181"/>
                        <a:pt x="384" y="179"/>
                      </a:cubicBezTo>
                      <a:cubicBezTo>
                        <a:pt x="385" y="178"/>
                        <a:pt x="386" y="177"/>
                        <a:pt x="386" y="176"/>
                      </a:cubicBezTo>
                      <a:cubicBezTo>
                        <a:pt x="386" y="176"/>
                        <a:pt x="385" y="172"/>
                        <a:pt x="384" y="171"/>
                      </a:cubicBezTo>
                      <a:cubicBezTo>
                        <a:pt x="382" y="168"/>
                        <a:pt x="381" y="166"/>
                        <a:pt x="381" y="165"/>
                      </a:cubicBezTo>
                      <a:cubicBezTo>
                        <a:pt x="381" y="158"/>
                        <a:pt x="380" y="157"/>
                        <a:pt x="380" y="157"/>
                      </a:cubicBezTo>
                      <a:cubicBezTo>
                        <a:pt x="379" y="156"/>
                        <a:pt x="378" y="155"/>
                        <a:pt x="378" y="154"/>
                      </a:cubicBezTo>
                      <a:cubicBezTo>
                        <a:pt x="379" y="151"/>
                        <a:pt x="385" y="148"/>
                        <a:pt x="387" y="148"/>
                      </a:cubicBezTo>
                      <a:cubicBezTo>
                        <a:pt x="389" y="149"/>
                        <a:pt x="391" y="148"/>
                        <a:pt x="392" y="147"/>
                      </a:cubicBezTo>
                      <a:cubicBezTo>
                        <a:pt x="394" y="147"/>
                        <a:pt x="395" y="146"/>
                        <a:pt x="397" y="146"/>
                      </a:cubicBezTo>
                      <a:cubicBezTo>
                        <a:pt x="398" y="146"/>
                        <a:pt x="399" y="147"/>
                        <a:pt x="399" y="147"/>
                      </a:cubicBezTo>
                      <a:cubicBezTo>
                        <a:pt x="400" y="148"/>
                        <a:pt x="402" y="148"/>
                        <a:pt x="406" y="148"/>
                      </a:cubicBezTo>
                      <a:cubicBezTo>
                        <a:pt x="406" y="148"/>
                        <a:pt x="405" y="147"/>
                        <a:pt x="405" y="147"/>
                      </a:cubicBezTo>
                      <a:cubicBezTo>
                        <a:pt x="403" y="145"/>
                        <a:pt x="404" y="141"/>
                        <a:pt x="408" y="131"/>
                      </a:cubicBezTo>
                      <a:cubicBezTo>
                        <a:pt x="409" y="128"/>
                        <a:pt x="411" y="125"/>
                        <a:pt x="411" y="123"/>
                      </a:cubicBezTo>
                      <a:cubicBezTo>
                        <a:pt x="412" y="120"/>
                        <a:pt x="413" y="119"/>
                        <a:pt x="415" y="119"/>
                      </a:cubicBezTo>
                      <a:cubicBezTo>
                        <a:pt x="416" y="119"/>
                        <a:pt x="417" y="120"/>
                        <a:pt x="418" y="120"/>
                      </a:cubicBezTo>
                      <a:cubicBezTo>
                        <a:pt x="419" y="121"/>
                        <a:pt x="420" y="121"/>
                        <a:pt x="421" y="122"/>
                      </a:cubicBezTo>
                      <a:cubicBezTo>
                        <a:pt x="422" y="122"/>
                        <a:pt x="424" y="122"/>
                        <a:pt x="425" y="122"/>
                      </a:cubicBezTo>
                      <a:cubicBezTo>
                        <a:pt x="428" y="122"/>
                        <a:pt x="430" y="122"/>
                        <a:pt x="432" y="123"/>
                      </a:cubicBezTo>
                      <a:cubicBezTo>
                        <a:pt x="432" y="123"/>
                        <a:pt x="432" y="123"/>
                        <a:pt x="432" y="123"/>
                      </a:cubicBezTo>
                      <a:cubicBezTo>
                        <a:pt x="433" y="123"/>
                        <a:pt x="433" y="123"/>
                        <a:pt x="434" y="123"/>
                      </a:cubicBezTo>
                      <a:cubicBezTo>
                        <a:pt x="436" y="122"/>
                        <a:pt x="439" y="121"/>
                        <a:pt x="440" y="119"/>
                      </a:cubicBezTo>
                      <a:cubicBezTo>
                        <a:pt x="440" y="119"/>
                        <a:pt x="440" y="119"/>
                        <a:pt x="440" y="118"/>
                      </a:cubicBezTo>
                      <a:cubicBezTo>
                        <a:pt x="439" y="117"/>
                        <a:pt x="438" y="115"/>
                        <a:pt x="438" y="111"/>
                      </a:cubicBezTo>
                      <a:cubicBezTo>
                        <a:pt x="438" y="104"/>
                        <a:pt x="443" y="101"/>
                        <a:pt x="447" y="101"/>
                      </a:cubicBezTo>
                      <a:cubicBezTo>
                        <a:pt x="450" y="101"/>
                        <a:pt x="450" y="98"/>
                        <a:pt x="450" y="97"/>
                      </a:cubicBezTo>
                      <a:cubicBezTo>
                        <a:pt x="450" y="96"/>
                        <a:pt x="450" y="96"/>
                        <a:pt x="450" y="95"/>
                      </a:cubicBezTo>
                      <a:cubicBezTo>
                        <a:pt x="451" y="94"/>
                        <a:pt x="452" y="93"/>
                        <a:pt x="452" y="92"/>
                      </a:cubicBezTo>
                      <a:cubicBezTo>
                        <a:pt x="453" y="91"/>
                        <a:pt x="453" y="91"/>
                        <a:pt x="454" y="90"/>
                      </a:cubicBezTo>
                      <a:cubicBezTo>
                        <a:pt x="454" y="90"/>
                        <a:pt x="454" y="90"/>
                        <a:pt x="454" y="90"/>
                      </a:cubicBezTo>
                      <a:cubicBezTo>
                        <a:pt x="453" y="89"/>
                        <a:pt x="453" y="89"/>
                        <a:pt x="453" y="88"/>
                      </a:cubicBezTo>
                      <a:cubicBezTo>
                        <a:pt x="453" y="88"/>
                        <a:pt x="453" y="88"/>
                        <a:pt x="453" y="88"/>
                      </a:cubicBezTo>
                      <a:cubicBezTo>
                        <a:pt x="452" y="87"/>
                        <a:pt x="452" y="87"/>
                        <a:pt x="452" y="86"/>
                      </a:cubicBezTo>
                      <a:cubicBezTo>
                        <a:pt x="452" y="86"/>
                        <a:pt x="451" y="86"/>
                        <a:pt x="451" y="87"/>
                      </a:cubicBezTo>
                      <a:cubicBezTo>
                        <a:pt x="449" y="88"/>
                        <a:pt x="443" y="89"/>
                        <a:pt x="441" y="89"/>
                      </a:cubicBezTo>
                      <a:cubicBezTo>
                        <a:pt x="438" y="89"/>
                        <a:pt x="433" y="85"/>
                        <a:pt x="433" y="82"/>
                      </a:cubicBezTo>
                      <a:cubicBezTo>
                        <a:pt x="433" y="80"/>
                        <a:pt x="433" y="80"/>
                        <a:pt x="433" y="80"/>
                      </a:cubicBezTo>
                      <a:cubicBezTo>
                        <a:pt x="430" y="80"/>
                        <a:pt x="426" y="79"/>
                        <a:pt x="424" y="73"/>
                      </a:cubicBezTo>
                      <a:cubicBezTo>
                        <a:pt x="423" y="70"/>
                        <a:pt x="421" y="69"/>
                        <a:pt x="419" y="69"/>
                      </a:cubicBezTo>
                      <a:cubicBezTo>
                        <a:pt x="419" y="68"/>
                        <a:pt x="418" y="68"/>
                        <a:pt x="417" y="68"/>
                      </a:cubicBezTo>
                      <a:cubicBezTo>
                        <a:pt x="417" y="68"/>
                        <a:pt x="417" y="68"/>
                        <a:pt x="417" y="68"/>
                      </a:cubicBezTo>
                      <a:cubicBezTo>
                        <a:pt x="416" y="68"/>
                        <a:pt x="412" y="69"/>
                        <a:pt x="410" y="70"/>
                      </a:cubicBezTo>
                      <a:cubicBezTo>
                        <a:pt x="409" y="70"/>
                        <a:pt x="409" y="71"/>
                        <a:pt x="408" y="71"/>
                      </a:cubicBezTo>
                      <a:cubicBezTo>
                        <a:pt x="405" y="72"/>
                        <a:pt x="402" y="71"/>
                        <a:pt x="399" y="70"/>
                      </a:cubicBezTo>
                      <a:cubicBezTo>
                        <a:pt x="398" y="70"/>
                        <a:pt x="397" y="70"/>
                        <a:pt x="396" y="69"/>
                      </a:cubicBezTo>
                      <a:cubicBezTo>
                        <a:pt x="393" y="69"/>
                        <a:pt x="392" y="67"/>
                        <a:pt x="390" y="65"/>
                      </a:cubicBezTo>
                      <a:cubicBezTo>
                        <a:pt x="390" y="64"/>
                        <a:pt x="389" y="63"/>
                        <a:pt x="388" y="63"/>
                      </a:cubicBezTo>
                      <a:cubicBezTo>
                        <a:pt x="387" y="63"/>
                        <a:pt x="386" y="65"/>
                        <a:pt x="386" y="66"/>
                      </a:cubicBezTo>
                      <a:cubicBezTo>
                        <a:pt x="385" y="68"/>
                        <a:pt x="383" y="70"/>
                        <a:pt x="381" y="70"/>
                      </a:cubicBezTo>
                      <a:cubicBezTo>
                        <a:pt x="378" y="70"/>
                        <a:pt x="377" y="67"/>
                        <a:pt x="373" y="60"/>
                      </a:cubicBezTo>
                      <a:cubicBezTo>
                        <a:pt x="371" y="56"/>
                        <a:pt x="369" y="52"/>
                        <a:pt x="367" y="49"/>
                      </a:cubicBezTo>
                      <a:cubicBezTo>
                        <a:pt x="366" y="46"/>
                        <a:pt x="366" y="46"/>
                        <a:pt x="366" y="46"/>
                      </a:cubicBezTo>
                      <a:cubicBezTo>
                        <a:pt x="361" y="39"/>
                        <a:pt x="354" y="28"/>
                        <a:pt x="348" y="26"/>
                      </a:cubicBezTo>
                      <a:cubicBezTo>
                        <a:pt x="344" y="24"/>
                        <a:pt x="342" y="22"/>
                        <a:pt x="341" y="20"/>
                      </a:cubicBezTo>
                      <a:cubicBezTo>
                        <a:pt x="341" y="19"/>
                        <a:pt x="341" y="17"/>
                        <a:pt x="342" y="15"/>
                      </a:cubicBezTo>
                      <a:cubicBezTo>
                        <a:pt x="342" y="15"/>
                        <a:pt x="342" y="15"/>
                        <a:pt x="342" y="15"/>
                      </a:cubicBezTo>
                      <a:cubicBezTo>
                        <a:pt x="341" y="15"/>
                        <a:pt x="339" y="16"/>
                        <a:pt x="339" y="16"/>
                      </a:cubicBezTo>
                      <a:cubicBezTo>
                        <a:pt x="338" y="17"/>
                        <a:pt x="337" y="17"/>
                        <a:pt x="336" y="18"/>
                      </a:cubicBezTo>
                      <a:cubicBezTo>
                        <a:pt x="333" y="20"/>
                        <a:pt x="331" y="22"/>
                        <a:pt x="328" y="22"/>
                      </a:cubicBezTo>
                      <a:cubicBezTo>
                        <a:pt x="328" y="22"/>
                        <a:pt x="327" y="22"/>
                        <a:pt x="327" y="22"/>
                      </a:cubicBezTo>
                      <a:cubicBezTo>
                        <a:pt x="326" y="23"/>
                        <a:pt x="325" y="24"/>
                        <a:pt x="324" y="24"/>
                      </a:cubicBezTo>
                      <a:cubicBezTo>
                        <a:pt x="321" y="26"/>
                        <a:pt x="317" y="28"/>
                        <a:pt x="315" y="27"/>
                      </a:cubicBezTo>
                      <a:cubicBezTo>
                        <a:pt x="314" y="27"/>
                        <a:pt x="313" y="27"/>
                        <a:pt x="312" y="28"/>
                      </a:cubicBezTo>
                      <a:cubicBezTo>
                        <a:pt x="311" y="29"/>
                        <a:pt x="310" y="30"/>
                        <a:pt x="308" y="30"/>
                      </a:cubicBezTo>
                      <a:cubicBezTo>
                        <a:pt x="307" y="30"/>
                        <a:pt x="306" y="29"/>
                        <a:pt x="305" y="29"/>
                      </a:cubicBezTo>
                      <a:cubicBezTo>
                        <a:pt x="304" y="28"/>
                        <a:pt x="304" y="26"/>
                        <a:pt x="304" y="26"/>
                      </a:cubicBezTo>
                      <a:cubicBezTo>
                        <a:pt x="304" y="24"/>
                        <a:pt x="305" y="23"/>
                        <a:pt x="307" y="21"/>
                      </a:cubicBezTo>
                      <a:cubicBezTo>
                        <a:pt x="305" y="22"/>
                        <a:pt x="304" y="21"/>
                        <a:pt x="303" y="20"/>
                      </a:cubicBezTo>
                      <a:cubicBezTo>
                        <a:pt x="303" y="20"/>
                        <a:pt x="302" y="20"/>
                        <a:pt x="301" y="19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0" y="21"/>
                        <a:pt x="299" y="22"/>
                        <a:pt x="298" y="22"/>
                      </a:cubicBezTo>
                      <a:cubicBezTo>
                        <a:pt x="298" y="22"/>
                        <a:pt x="298" y="22"/>
                        <a:pt x="297" y="21"/>
                      </a:cubicBezTo>
                      <a:cubicBezTo>
                        <a:pt x="297" y="21"/>
                        <a:pt x="297" y="21"/>
                        <a:pt x="297" y="21"/>
                      </a:cubicBezTo>
                      <a:cubicBezTo>
                        <a:pt x="297" y="21"/>
                        <a:pt x="297" y="21"/>
                        <a:pt x="297" y="21"/>
                      </a:cubicBezTo>
                      <a:cubicBezTo>
                        <a:pt x="296" y="21"/>
                        <a:pt x="296" y="21"/>
                        <a:pt x="296" y="21"/>
                      </a:cubicBezTo>
                      <a:cubicBezTo>
                        <a:pt x="296" y="21"/>
                        <a:pt x="296" y="21"/>
                        <a:pt x="296" y="21"/>
                      </a:cubicBezTo>
                      <a:cubicBezTo>
                        <a:pt x="295" y="20"/>
                        <a:pt x="294" y="19"/>
                        <a:pt x="294" y="18"/>
                      </a:cubicBezTo>
                      <a:cubicBezTo>
                        <a:pt x="294" y="17"/>
                        <a:pt x="294" y="16"/>
                        <a:pt x="293" y="16"/>
                      </a:cubicBezTo>
                      <a:cubicBezTo>
                        <a:pt x="292" y="18"/>
                        <a:pt x="287" y="19"/>
                        <a:pt x="284" y="19"/>
                      </a:cubicBezTo>
                      <a:cubicBezTo>
                        <a:pt x="284" y="19"/>
                        <a:pt x="284" y="19"/>
                        <a:pt x="284" y="19"/>
                      </a:cubicBezTo>
                      <a:cubicBezTo>
                        <a:pt x="284" y="19"/>
                        <a:pt x="284" y="19"/>
                        <a:pt x="284" y="19"/>
                      </a:cubicBezTo>
                      <a:cubicBezTo>
                        <a:pt x="282" y="19"/>
                        <a:pt x="281" y="19"/>
                        <a:pt x="280" y="18"/>
                      </a:cubicBezTo>
                      <a:cubicBezTo>
                        <a:pt x="278" y="16"/>
                        <a:pt x="280" y="14"/>
                        <a:pt x="280" y="13"/>
                      </a:cubicBezTo>
                      <a:cubicBezTo>
                        <a:pt x="281" y="12"/>
                        <a:pt x="281" y="12"/>
                        <a:pt x="281" y="12"/>
                      </a:cubicBezTo>
                      <a:cubicBezTo>
                        <a:pt x="281" y="11"/>
                        <a:pt x="280" y="10"/>
                        <a:pt x="280" y="9"/>
                      </a:cubicBezTo>
                      <a:cubicBezTo>
                        <a:pt x="279" y="8"/>
                        <a:pt x="279" y="6"/>
                        <a:pt x="279" y="4"/>
                      </a:cubicBezTo>
                      <a:cubicBezTo>
                        <a:pt x="279" y="3"/>
                        <a:pt x="279" y="3"/>
                        <a:pt x="279" y="3"/>
                      </a:cubicBezTo>
                      <a:cubicBezTo>
                        <a:pt x="278" y="2"/>
                        <a:pt x="276" y="1"/>
                        <a:pt x="275" y="1"/>
                      </a:cubicBezTo>
                      <a:cubicBezTo>
                        <a:pt x="275" y="1"/>
                        <a:pt x="274" y="1"/>
                        <a:pt x="274" y="1"/>
                      </a:cubicBezTo>
                      <a:cubicBezTo>
                        <a:pt x="271" y="2"/>
                        <a:pt x="267" y="1"/>
                        <a:pt x="264" y="0"/>
                      </a:cubicBezTo>
                      <a:cubicBezTo>
                        <a:pt x="264" y="0"/>
                        <a:pt x="264" y="0"/>
                        <a:pt x="262" y="0"/>
                      </a:cubicBezTo>
                      <a:cubicBezTo>
                        <a:pt x="258" y="0"/>
                        <a:pt x="253" y="1"/>
                        <a:pt x="253" y="2"/>
                      </a:cubicBezTo>
                      <a:cubicBezTo>
                        <a:pt x="252" y="5"/>
                        <a:pt x="248" y="6"/>
                        <a:pt x="239" y="8"/>
                      </a:cubicBezTo>
                      <a:cubicBezTo>
                        <a:pt x="238" y="8"/>
                        <a:pt x="236" y="9"/>
                        <a:pt x="235" y="9"/>
                      </a:cubicBezTo>
                      <a:cubicBezTo>
                        <a:pt x="232" y="10"/>
                        <a:pt x="223" y="11"/>
                        <a:pt x="219" y="12"/>
                      </a:cubicBezTo>
                      <a:cubicBezTo>
                        <a:pt x="217" y="12"/>
                        <a:pt x="216" y="13"/>
                        <a:pt x="215" y="13"/>
                      </a:cubicBezTo>
                      <a:cubicBezTo>
                        <a:pt x="212" y="14"/>
                        <a:pt x="210" y="15"/>
                        <a:pt x="207" y="15"/>
                      </a:cubicBezTo>
                      <a:cubicBezTo>
                        <a:pt x="200" y="15"/>
                        <a:pt x="194" y="17"/>
                        <a:pt x="191" y="19"/>
                      </a:cubicBezTo>
                      <a:cubicBezTo>
                        <a:pt x="191" y="19"/>
                        <a:pt x="190" y="19"/>
                        <a:pt x="189" y="20"/>
                      </a:cubicBezTo>
                      <a:cubicBezTo>
                        <a:pt x="187" y="20"/>
                        <a:pt x="186" y="20"/>
                        <a:pt x="184" y="20"/>
                      </a:cubicBezTo>
                      <a:cubicBezTo>
                        <a:pt x="184" y="20"/>
                        <a:pt x="184" y="20"/>
                        <a:pt x="184" y="20"/>
                      </a:cubicBezTo>
                      <a:cubicBezTo>
                        <a:pt x="184" y="20"/>
                        <a:pt x="184" y="20"/>
                        <a:pt x="184" y="20"/>
                      </a:cubicBezTo>
                      <a:cubicBezTo>
                        <a:pt x="183" y="20"/>
                        <a:pt x="182" y="20"/>
                        <a:pt x="181" y="20"/>
                      </a:cubicBezTo>
                      <a:cubicBezTo>
                        <a:pt x="180" y="20"/>
                        <a:pt x="180" y="20"/>
                        <a:pt x="180" y="20"/>
                      </a:cubicBezTo>
                      <a:cubicBezTo>
                        <a:pt x="179" y="20"/>
                        <a:pt x="178" y="20"/>
                        <a:pt x="177" y="20"/>
                      </a:cubicBezTo>
                      <a:cubicBezTo>
                        <a:pt x="176" y="21"/>
                        <a:pt x="174" y="21"/>
                        <a:pt x="173" y="21"/>
                      </a:cubicBezTo>
                      <a:cubicBezTo>
                        <a:pt x="172" y="21"/>
                        <a:pt x="171" y="21"/>
                        <a:pt x="171" y="21"/>
                      </a:cubicBezTo>
                      <a:cubicBezTo>
                        <a:pt x="170" y="21"/>
                        <a:pt x="169" y="21"/>
                        <a:pt x="168" y="21"/>
                      </a:cubicBezTo>
                      <a:cubicBezTo>
                        <a:pt x="168" y="22"/>
                        <a:pt x="168" y="26"/>
                        <a:pt x="169" y="27"/>
                      </a:cubicBezTo>
                      <a:cubicBezTo>
                        <a:pt x="170" y="28"/>
                        <a:pt x="173" y="29"/>
                        <a:pt x="174" y="30"/>
                      </a:cubicBezTo>
                      <a:cubicBezTo>
                        <a:pt x="177" y="31"/>
                        <a:pt x="179" y="31"/>
                        <a:pt x="179" y="33"/>
                      </a:cubicBezTo>
                      <a:cubicBezTo>
                        <a:pt x="180" y="34"/>
                        <a:pt x="180" y="34"/>
                        <a:pt x="180" y="34"/>
                      </a:cubicBezTo>
                      <a:cubicBezTo>
                        <a:pt x="179" y="35"/>
                        <a:pt x="179" y="35"/>
                        <a:pt x="179" y="35"/>
                      </a:cubicBezTo>
                      <a:cubicBezTo>
                        <a:pt x="178" y="36"/>
                        <a:pt x="176" y="37"/>
                        <a:pt x="170" y="37"/>
                      </a:cubicBezTo>
                      <a:cubicBezTo>
                        <a:pt x="168" y="37"/>
                        <a:pt x="167" y="37"/>
                        <a:pt x="166" y="37"/>
                      </a:cubicBezTo>
                      <a:cubicBezTo>
                        <a:pt x="165" y="37"/>
                        <a:pt x="165" y="38"/>
                        <a:pt x="165" y="38"/>
                      </a:cubicBezTo>
                      <a:cubicBezTo>
                        <a:pt x="164" y="39"/>
                        <a:pt x="164" y="41"/>
                        <a:pt x="165" y="43"/>
                      </a:cubicBezTo>
                      <a:cubicBezTo>
                        <a:pt x="166" y="44"/>
                        <a:pt x="166" y="45"/>
                        <a:pt x="165" y="46"/>
                      </a:cubicBezTo>
                      <a:cubicBezTo>
                        <a:pt x="164" y="49"/>
                        <a:pt x="159" y="51"/>
                        <a:pt x="157" y="51"/>
                      </a:cubicBezTo>
                      <a:cubicBezTo>
                        <a:pt x="157" y="51"/>
                        <a:pt x="157" y="52"/>
                        <a:pt x="158" y="52"/>
                      </a:cubicBezTo>
                      <a:cubicBezTo>
                        <a:pt x="158" y="53"/>
                        <a:pt x="159" y="53"/>
                        <a:pt x="159" y="53"/>
                      </a:cubicBezTo>
                      <a:cubicBezTo>
                        <a:pt x="161" y="53"/>
                        <a:pt x="163" y="54"/>
                        <a:pt x="165" y="55"/>
                      </a:cubicBezTo>
                      <a:cubicBezTo>
                        <a:pt x="166" y="55"/>
                        <a:pt x="167" y="56"/>
                        <a:pt x="167" y="56"/>
                      </a:cubicBezTo>
                      <a:cubicBezTo>
                        <a:pt x="171" y="56"/>
                        <a:pt x="172" y="59"/>
                        <a:pt x="172" y="66"/>
                      </a:cubicBezTo>
                      <a:cubicBezTo>
                        <a:pt x="172" y="68"/>
                        <a:pt x="171" y="72"/>
                        <a:pt x="163" y="72"/>
                      </a:cubicBezTo>
                      <a:cubicBezTo>
                        <a:pt x="160" y="72"/>
                        <a:pt x="158" y="71"/>
                        <a:pt x="157" y="70"/>
                      </a:cubicBezTo>
                      <a:cubicBezTo>
                        <a:pt x="156" y="69"/>
                        <a:pt x="155" y="69"/>
                        <a:pt x="155" y="68"/>
                      </a:cubicBezTo>
                      <a:cubicBezTo>
                        <a:pt x="155" y="69"/>
                        <a:pt x="155" y="69"/>
                        <a:pt x="154" y="70"/>
                      </a:cubicBezTo>
                      <a:cubicBezTo>
                        <a:pt x="154" y="71"/>
                        <a:pt x="153" y="73"/>
                        <a:pt x="152" y="74"/>
                      </a:cubicBezTo>
                      <a:cubicBezTo>
                        <a:pt x="151" y="74"/>
                        <a:pt x="151" y="74"/>
                        <a:pt x="150" y="74"/>
                      </a:cubicBezTo>
                      <a:cubicBezTo>
                        <a:pt x="150" y="74"/>
                        <a:pt x="150" y="74"/>
                        <a:pt x="149" y="74"/>
                      </a:cubicBezTo>
                      <a:cubicBezTo>
                        <a:pt x="148" y="73"/>
                        <a:pt x="148" y="73"/>
                        <a:pt x="147" y="72"/>
                      </a:cubicBezTo>
                      <a:cubicBezTo>
                        <a:pt x="146" y="71"/>
                        <a:pt x="146" y="70"/>
                        <a:pt x="145" y="70"/>
                      </a:cubicBezTo>
                      <a:cubicBezTo>
                        <a:pt x="143" y="70"/>
                        <a:pt x="138" y="70"/>
                        <a:pt x="136" y="66"/>
                      </a:cubicBezTo>
                      <a:cubicBezTo>
                        <a:pt x="136" y="65"/>
                        <a:pt x="135" y="64"/>
                        <a:pt x="133" y="64"/>
                      </a:cubicBezTo>
                      <a:cubicBezTo>
                        <a:pt x="131" y="64"/>
                        <a:pt x="129" y="65"/>
                        <a:pt x="128" y="66"/>
                      </a:cubicBezTo>
                      <a:cubicBezTo>
                        <a:pt x="127" y="67"/>
                        <a:pt x="126" y="68"/>
                        <a:pt x="124" y="68"/>
                      </a:cubicBezTo>
                      <a:cubicBezTo>
                        <a:pt x="122" y="68"/>
                        <a:pt x="121" y="67"/>
                        <a:pt x="120" y="66"/>
                      </a:cubicBezTo>
                      <a:cubicBezTo>
                        <a:pt x="119" y="65"/>
                        <a:pt x="119" y="65"/>
                        <a:pt x="119" y="65"/>
                      </a:cubicBezTo>
                      <a:cubicBezTo>
                        <a:pt x="119" y="65"/>
                        <a:pt x="119" y="65"/>
                        <a:pt x="118" y="65"/>
                      </a:cubicBezTo>
                      <a:cubicBezTo>
                        <a:pt x="115" y="65"/>
                        <a:pt x="112" y="67"/>
                        <a:pt x="111" y="68"/>
                      </a:cubicBezTo>
                      <a:cubicBezTo>
                        <a:pt x="110" y="70"/>
                        <a:pt x="108" y="72"/>
                        <a:pt x="104" y="72"/>
                      </a:cubicBezTo>
                      <a:cubicBezTo>
                        <a:pt x="102" y="72"/>
                        <a:pt x="100" y="71"/>
                        <a:pt x="98" y="70"/>
                      </a:cubicBezTo>
                      <a:cubicBezTo>
                        <a:pt x="96" y="69"/>
                        <a:pt x="95" y="68"/>
                        <a:pt x="94" y="68"/>
                      </a:cubicBezTo>
                      <a:cubicBezTo>
                        <a:pt x="94" y="68"/>
                        <a:pt x="94" y="68"/>
                        <a:pt x="94" y="68"/>
                      </a:cubicBezTo>
                      <a:cubicBezTo>
                        <a:pt x="94" y="72"/>
                        <a:pt x="92" y="72"/>
                        <a:pt x="92" y="72"/>
                      </a:cubicBez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1" y="72"/>
                        <a:pt x="90" y="72"/>
                        <a:pt x="90" y="72"/>
                      </a:cubicBezTo>
                      <a:cubicBezTo>
                        <a:pt x="90" y="72"/>
                        <a:pt x="90" y="72"/>
                        <a:pt x="90" y="71"/>
                      </a:cubicBezTo>
                      <a:cubicBezTo>
                        <a:pt x="90" y="71"/>
                        <a:pt x="90" y="71"/>
                        <a:pt x="90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8" y="70"/>
                        <a:pt x="88" y="69"/>
                        <a:pt x="88" y="69"/>
                      </a:cubicBezTo>
                      <a:cubicBezTo>
                        <a:pt x="88" y="69"/>
                        <a:pt x="88" y="69"/>
                        <a:pt x="88" y="68"/>
                      </a:cubicBezTo>
                      <a:cubicBezTo>
                        <a:pt x="88" y="68"/>
                        <a:pt x="87" y="67"/>
                        <a:pt x="87" y="67"/>
                      </a:cubicBezTo>
                      <a:cubicBezTo>
                        <a:pt x="87" y="67"/>
                        <a:pt x="86" y="66"/>
                        <a:pt x="85" y="65"/>
                      </a:cubicBezTo>
                      <a:cubicBezTo>
                        <a:pt x="84" y="64"/>
                        <a:pt x="81" y="62"/>
                        <a:pt x="80" y="61"/>
                      </a:cubicBezTo>
                      <a:cubicBezTo>
                        <a:pt x="79" y="61"/>
                        <a:pt x="79" y="61"/>
                        <a:pt x="79" y="61"/>
                      </a:cubicBezTo>
                      <a:cubicBezTo>
                        <a:pt x="78" y="60"/>
                        <a:pt x="75" y="59"/>
                        <a:pt x="73" y="59"/>
                      </a:cubicBezTo>
                      <a:cubicBezTo>
                        <a:pt x="69" y="58"/>
                        <a:pt x="66" y="58"/>
                        <a:pt x="65" y="55"/>
                      </a:cubicBezTo>
                      <a:cubicBezTo>
                        <a:pt x="65" y="55"/>
                        <a:pt x="64" y="55"/>
                        <a:pt x="63" y="55"/>
                      </a:cubicBezTo>
                      <a:cubicBezTo>
                        <a:pt x="62" y="55"/>
                        <a:pt x="61" y="55"/>
                        <a:pt x="61" y="56"/>
                      </a:cubicBezTo>
                      <a:cubicBezTo>
                        <a:pt x="60" y="58"/>
                        <a:pt x="58" y="59"/>
                        <a:pt x="57" y="59"/>
                      </a:cubicBezTo>
                      <a:cubicBezTo>
                        <a:pt x="55" y="59"/>
                        <a:pt x="54" y="58"/>
                        <a:pt x="53" y="57"/>
                      </a:cubicBezTo>
                      <a:cubicBezTo>
                        <a:pt x="53" y="57"/>
                        <a:pt x="52" y="57"/>
                        <a:pt x="52" y="57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0" y="57"/>
                        <a:pt x="47" y="58"/>
                        <a:pt x="46" y="59"/>
                      </a:cubicBezTo>
                      <a:cubicBezTo>
                        <a:pt x="45" y="59"/>
                        <a:pt x="45" y="59"/>
                        <a:pt x="45" y="59"/>
                      </a:cubicBezTo>
                      <a:cubicBezTo>
                        <a:pt x="45" y="59"/>
                        <a:pt x="44" y="60"/>
                        <a:pt x="43" y="60"/>
                      </a:cubicBezTo>
                      <a:cubicBezTo>
                        <a:pt x="39" y="63"/>
                        <a:pt x="35" y="65"/>
                        <a:pt x="32" y="65"/>
                      </a:cubicBezTo>
                      <a:cubicBezTo>
                        <a:pt x="32" y="65"/>
                        <a:pt x="32" y="66"/>
                        <a:pt x="32" y="66"/>
                      </a:cubicBezTo>
                      <a:cubicBezTo>
                        <a:pt x="31" y="67"/>
                        <a:pt x="31" y="69"/>
                        <a:pt x="29" y="70"/>
                      </a:cubicBezTo>
                      <a:cubicBezTo>
                        <a:pt x="28" y="70"/>
                        <a:pt x="28" y="70"/>
                        <a:pt x="27" y="70"/>
                      </a:cubicBezTo>
                      <a:cubicBezTo>
                        <a:pt x="26" y="71"/>
                        <a:pt x="25" y="71"/>
                        <a:pt x="25" y="71"/>
                      </a:cubicBezTo>
                      <a:cubicBezTo>
                        <a:pt x="25" y="72"/>
                        <a:pt x="25" y="73"/>
                        <a:pt x="25" y="74"/>
                      </a:cubicBezTo>
                      <a:cubicBezTo>
                        <a:pt x="25" y="74"/>
                        <a:pt x="26" y="75"/>
                        <a:pt x="26" y="75"/>
                      </a:cubicBezTo>
                      <a:cubicBezTo>
                        <a:pt x="26" y="76"/>
                        <a:pt x="27" y="78"/>
                        <a:pt x="27" y="79"/>
                      </a:cubicBezTo>
                      <a:cubicBezTo>
                        <a:pt x="27" y="80"/>
                        <a:pt x="26" y="80"/>
                        <a:pt x="26" y="81"/>
                      </a:cubicBezTo>
                      <a:cubicBezTo>
                        <a:pt x="26" y="82"/>
                        <a:pt x="25" y="83"/>
                        <a:pt x="23" y="83"/>
                      </a:cubicBezTo>
                      <a:cubicBezTo>
                        <a:pt x="22" y="84"/>
                        <a:pt x="22" y="84"/>
                        <a:pt x="21" y="84"/>
                      </a:cubicBezTo>
                      <a:cubicBezTo>
                        <a:pt x="18" y="84"/>
                        <a:pt x="17" y="81"/>
                        <a:pt x="15" y="79"/>
                      </a:cubicBezTo>
                      <a:cubicBezTo>
                        <a:pt x="14" y="78"/>
                        <a:pt x="13" y="76"/>
                        <a:pt x="12" y="76"/>
                      </a:cubicBezTo>
                      <a:cubicBezTo>
                        <a:pt x="12" y="75"/>
                        <a:pt x="11" y="75"/>
                        <a:pt x="11" y="75"/>
                      </a:cubicBezTo>
                      <a:cubicBezTo>
                        <a:pt x="10" y="75"/>
                        <a:pt x="9" y="76"/>
                        <a:pt x="9" y="78"/>
                      </a:cubicBezTo>
                      <a:cubicBezTo>
                        <a:pt x="9" y="81"/>
                        <a:pt x="7" y="82"/>
                        <a:pt x="5" y="83"/>
                      </a:cubicBezTo>
                      <a:cubicBezTo>
                        <a:pt x="4" y="84"/>
                        <a:pt x="3" y="85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3" y="87"/>
                        <a:pt x="3" y="87"/>
                        <a:pt x="4" y="87"/>
                      </a:cubicBezTo>
                      <a:cubicBezTo>
                        <a:pt x="5" y="88"/>
                        <a:pt x="6" y="89"/>
                        <a:pt x="6" y="90"/>
                      </a:cubicBezTo>
                      <a:cubicBezTo>
                        <a:pt x="6" y="93"/>
                        <a:pt x="4" y="94"/>
                        <a:pt x="1" y="96"/>
                      </a:cubicBezTo>
                      <a:cubicBezTo>
                        <a:pt x="1" y="96"/>
                        <a:pt x="0" y="99"/>
                        <a:pt x="0" y="100"/>
                      </a:cubicBezTo>
                      <a:cubicBezTo>
                        <a:pt x="0" y="100"/>
                        <a:pt x="1" y="100"/>
                        <a:pt x="1" y="100"/>
                      </a:cubicBezTo>
                      <a:cubicBezTo>
                        <a:pt x="3" y="101"/>
                        <a:pt x="7" y="102"/>
                        <a:pt x="6" y="106"/>
                      </a:cubicBezTo>
                      <a:cubicBezTo>
                        <a:pt x="6" y="107"/>
                        <a:pt x="6" y="108"/>
                        <a:pt x="6" y="109"/>
                      </a:cubicBezTo>
                      <a:cubicBezTo>
                        <a:pt x="8" y="109"/>
                        <a:pt x="9" y="109"/>
                        <a:pt x="11" y="109"/>
                      </a:cubicBezTo>
                      <a:cubicBezTo>
                        <a:pt x="12" y="109"/>
                        <a:pt x="12" y="109"/>
                        <a:pt x="13" y="109"/>
                      </a:cubicBezTo>
                      <a:cubicBezTo>
                        <a:pt x="13" y="109"/>
                        <a:pt x="14" y="109"/>
                        <a:pt x="14" y="109"/>
                      </a:cubicBezTo>
                      <a:cubicBezTo>
                        <a:pt x="17" y="109"/>
                        <a:pt x="18" y="111"/>
                        <a:pt x="20" y="113"/>
                      </a:cubicBezTo>
                      <a:cubicBezTo>
                        <a:pt x="21" y="115"/>
                        <a:pt x="22" y="116"/>
                        <a:pt x="23" y="118"/>
                      </a:cubicBezTo>
                      <a:cubicBezTo>
                        <a:pt x="26" y="121"/>
                        <a:pt x="27" y="123"/>
                        <a:pt x="27" y="125"/>
                      </a:cubicBezTo>
                      <a:cubicBezTo>
                        <a:pt x="26" y="127"/>
                        <a:pt x="25" y="127"/>
                        <a:pt x="24" y="128"/>
                      </a:cubicBezTo>
                      <a:cubicBezTo>
                        <a:pt x="24" y="128"/>
                        <a:pt x="25" y="129"/>
                        <a:pt x="26" y="129"/>
                      </a:cubicBezTo>
                      <a:cubicBezTo>
                        <a:pt x="27" y="129"/>
                        <a:pt x="27" y="130"/>
                        <a:pt x="28" y="130"/>
                      </a:cubicBezTo>
                      <a:cubicBezTo>
                        <a:pt x="28" y="130"/>
                        <a:pt x="28" y="130"/>
                        <a:pt x="29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0"/>
                        <a:pt x="30" y="130"/>
                        <a:pt x="30" y="130"/>
                      </a:cubicBezTo>
                      <a:close/>
                      <a:moveTo>
                        <a:pt x="311" y="132"/>
                      </a:moveTo>
                      <a:cubicBezTo>
                        <a:pt x="315" y="128"/>
                        <a:pt x="324" y="126"/>
                        <a:pt x="332" y="126"/>
                      </a:cubicBezTo>
                      <a:cubicBezTo>
                        <a:pt x="336" y="126"/>
                        <a:pt x="339" y="126"/>
                        <a:pt x="342" y="127"/>
                      </a:cubicBezTo>
                      <a:cubicBezTo>
                        <a:pt x="347" y="128"/>
                        <a:pt x="356" y="127"/>
                        <a:pt x="363" y="126"/>
                      </a:cubicBezTo>
                      <a:cubicBezTo>
                        <a:pt x="366" y="126"/>
                        <a:pt x="369" y="125"/>
                        <a:pt x="370" y="126"/>
                      </a:cubicBezTo>
                      <a:cubicBezTo>
                        <a:pt x="371" y="126"/>
                        <a:pt x="372" y="127"/>
                        <a:pt x="372" y="129"/>
                      </a:cubicBezTo>
                      <a:cubicBezTo>
                        <a:pt x="372" y="132"/>
                        <a:pt x="366" y="135"/>
                        <a:pt x="358" y="135"/>
                      </a:cubicBezTo>
                      <a:cubicBezTo>
                        <a:pt x="356" y="135"/>
                        <a:pt x="353" y="135"/>
                        <a:pt x="350" y="134"/>
                      </a:cubicBezTo>
                      <a:cubicBezTo>
                        <a:pt x="346" y="134"/>
                        <a:pt x="342" y="134"/>
                        <a:pt x="338" y="134"/>
                      </a:cubicBezTo>
                      <a:cubicBezTo>
                        <a:pt x="329" y="134"/>
                        <a:pt x="324" y="135"/>
                        <a:pt x="321" y="139"/>
                      </a:cubicBezTo>
                      <a:cubicBezTo>
                        <a:pt x="316" y="143"/>
                        <a:pt x="317" y="147"/>
                        <a:pt x="317" y="149"/>
                      </a:cubicBezTo>
                      <a:cubicBezTo>
                        <a:pt x="317" y="150"/>
                        <a:pt x="317" y="153"/>
                        <a:pt x="314" y="154"/>
                      </a:cubicBezTo>
                      <a:cubicBezTo>
                        <a:pt x="313" y="154"/>
                        <a:pt x="313" y="154"/>
                        <a:pt x="313" y="154"/>
                      </a:cubicBezTo>
                      <a:cubicBezTo>
                        <a:pt x="312" y="154"/>
                        <a:pt x="310" y="153"/>
                        <a:pt x="309" y="150"/>
                      </a:cubicBezTo>
                      <a:cubicBezTo>
                        <a:pt x="307" y="145"/>
                        <a:pt x="307" y="136"/>
                        <a:pt x="311" y="132"/>
                      </a:cubicBezTo>
                      <a:close/>
                      <a:moveTo>
                        <a:pt x="151" y="128"/>
                      </a:moveTo>
                      <a:cubicBezTo>
                        <a:pt x="152" y="127"/>
                        <a:pt x="153" y="127"/>
                        <a:pt x="156" y="127"/>
                      </a:cubicBezTo>
                      <a:cubicBezTo>
                        <a:pt x="159" y="127"/>
                        <a:pt x="169" y="128"/>
                        <a:pt x="170" y="132"/>
                      </a:cubicBezTo>
                      <a:cubicBezTo>
                        <a:pt x="171" y="133"/>
                        <a:pt x="171" y="134"/>
                        <a:pt x="170" y="135"/>
                      </a:cubicBezTo>
                      <a:cubicBezTo>
                        <a:pt x="169" y="136"/>
                        <a:pt x="168" y="137"/>
                        <a:pt x="166" y="137"/>
                      </a:cubicBezTo>
                      <a:cubicBezTo>
                        <a:pt x="163" y="137"/>
                        <a:pt x="152" y="134"/>
                        <a:pt x="151" y="131"/>
                      </a:cubicBezTo>
                      <a:cubicBezTo>
                        <a:pt x="151" y="130"/>
                        <a:pt x="151" y="129"/>
                        <a:pt x="151" y="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143">
                  <a:extLst>
                    <a:ext uri="{FF2B5EF4-FFF2-40B4-BE49-F238E27FC236}">
                      <a16:creationId xmlns:a16="http://schemas.microsoft.com/office/drawing/2014/main" id="{CF76493E-B6E5-45B1-836F-F50F99691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0" y="1272"/>
                  <a:ext cx="83" cy="30"/>
                </a:xfrm>
                <a:custGeom>
                  <a:avLst/>
                  <a:gdLst>
                    <a:gd name="T0" fmla="*/ 3 w 87"/>
                    <a:gd name="T1" fmla="*/ 22 h 31"/>
                    <a:gd name="T2" fmla="*/ 11 w 87"/>
                    <a:gd name="T3" fmla="*/ 29 h 31"/>
                    <a:gd name="T4" fmla="*/ 12 w 87"/>
                    <a:gd name="T5" fmla="*/ 30 h 31"/>
                    <a:gd name="T6" fmla="*/ 14 w 87"/>
                    <a:gd name="T7" fmla="*/ 30 h 31"/>
                    <a:gd name="T8" fmla="*/ 25 w 87"/>
                    <a:gd name="T9" fmla="*/ 28 h 31"/>
                    <a:gd name="T10" fmla="*/ 27 w 87"/>
                    <a:gd name="T11" fmla="*/ 27 h 31"/>
                    <a:gd name="T12" fmla="*/ 33 w 87"/>
                    <a:gd name="T13" fmla="*/ 29 h 31"/>
                    <a:gd name="T14" fmla="*/ 37 w 87"/>
                    <a:gd name="T15" fmla="*/ 29 h 31"/>
                    <a:gd name="T16" fmla="*/ 48 w 87"/>
                    <a:gd name="T17" fmla="*/ 26 h 31"/>
                    <a:gd name="T18" fmla="*/ 53 w 87"/>
                    <a:gd name="T19" fmla="*/ 27 h 31"/>
                    <a:gd name="T20" fmla="*/ 58 w 87"/>
                    <a:gd name="T21" fmla="*/ 27 h 31"/>
                    <a:gd name="T22" fmla="*/ 59 w 87"/>
                    <a:gd name="T23" fmla="*/ 27 h 31"/>
                    <a:gd name="T24" fmla="*/ 57 w 87"/>
                    <a:gd name="T25" fmla="*/ 22 h 31"/>
                    <a:gd name="T26" fmla="*/ 55 w 87"/>
                    <a:gd name="T27" fmla="*/ 16 h 31"/>
                    <a:gd name="T28" fmla="*/ 60 w 87"/>
                    <a:gd name="T29" fmla="*/ 12 h 31"/>
                    <a:gd name="T30" fmla="*/ 65 w 87"/>
                    <a:gd name="T31" fmla="*/ 15 h 31"/>
                    <a:gd name="T32" fmla="*/ 65 w 87"/>
                    <a:gd name="T33" fmla="*/ 19 h 31"/>
                    <a:gd name="T34" fmla="*/ 65 w 87"/>
                    <a:gd name="T35" fmla="*/ 21 h 31"/>
                    <a:gd name="T36" fmla="*/ 78 w 87"/>
                    <a:gd name="T37" fmla="*/ 26 h 31"/>
                    <a:gd name="T38" fmla="*/ 82 w 87"/>
                    <a:gd name="T39" fmla="*/ 23 h 31"/>
                    <a:gd name="T40" fmla="*/ 85 w 87"/>
                    <a:gd name="T41" fmla="*/ 17 h 31"/>
                    <a:gd name="T42" fmla="*/ 87 w 87"/>
                    <a:gd name="T43" fmla="*/ 15 h 31"/>
                    <a:gd name="T44" fmla="*/ 82 w 87"/>
                    <a:gd name="T45" fmla="*/ 11 h 31"/>
                    <a:gd name="T46" fmla="*/ 69 w 87"/>
                    <a:gd name="T47" fmla="*/ 8 h 31"/>
                    <a:gd name="T48" fmla="*/ 58 w 87"/>
                    <a:gd name="T49" fmla="*/ 6 h 31"/>
                    <a:gd name="T50" fmla="*/ 50 w 87"/>
                    <a:gd name="T51" fmla="*/ 4 h 31"/>
                    <a:gd name="T52" fmla="*/ 44 w 87"/>
                    <a:gd name="T53" fmla="*/ 8 h 31"/>
                    <a:gd name="T54" fmla="*/ 41 w 87"/>
                    <a:gd name="T55" fmla="*/ 12 h 31"/>
                    <a:gd name="T56" fmla="*/ 30 w 87"/>
                    <a:gd name="T57" fmla="*/ 6 h 31"/>
                    <a:gd name="T58" fmla="*/ 20 w 87"/>
                    <a:gd name="T59" fmla="*/ 0 h 31"/>
                    <a:gd name="T60" fmla="*/ 20 w 87"/>
                    <a:gd name="T61" fmla="*/ 0 h 31"/>
                    <a:gd name="T62" fmla="*/ 1 w 87"/>
                    <a:gd name="T63" fmla="*/ 18 h 31"/>
                    <a:gd name="T64" fmla="*/ 3 w 87"/>
                    <a:gd name="T65" fmla="*/ 2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" h="31">
                      <a:moveTo>
                        <a:pt x="3" y="22"/>
                      </a:moveTo>
                      <a:cubicBezTo>
                        <a:pt x="7" y="25"/>
                        <a:pt x="9" y="27"/>
                        <a:pt x="11" y="29"/>
                      </a:cubicBezTo>
                      <a:cubicBezTo>
                        <a:pt x="11" y="29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4" y="30"/>
                      </a:cubicBezTo>
                      <a:cubicBezTo>
                        <a:pt x="17" y="30"/>
                        <a:pt x="22" y="29"/>
                        <a:pt x="25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9" y="26"/>
                        <a:pt x="31" y="28"/>
                        <a:pt x="33" y="29"/>
                      </a:cubicBezTo>
                      <a:cubicBezTo>
                        <a:pt x="34" y="30"/>
                        <a:pt x="35" y="31"/>
                        <a:pt x="37" y="29"/>
                      </a:cubicBezTo>
                      <a:cubicBezTo>
                        <a:pt x="41" y="27"/>
                        <a:pt x="45" y="26"/>
                        <a:pt x="48" y="26"/>
                      </a:cubicBezTo>
                      <a:cubicBezTo>
                        <a:pt x="49" y="26"/>
                        <a:pt x="51" y="27"/>
                        <a:pt x="53" y="27"/>
                      </a:cubicBezTo>
                      <a:cubicBezTo>
                        <a:pt x="54" y="27"/>
                        <a:pt x="56" y="27"/>
                        <a:pt x="58" y="27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26"/>
                        <a:pt x="58" y="24"/>
                        <a:pt x="57" y="22"/>
                      </a:cubicBezTo>
                      <a:cubicBezTo>
                        <a:pt x="56" y="20"/>
                        <a:pt x="55" y="18"/>
                        <a:pt x="55" y="16"/>
                      </a:cubicBezTo>
                      <a:cubicBezTo>
                        <a:pt x="55" y="13"/>
                        <a:pt x="57" y="12"/>
                        <a:pt x="60" y="12"/>
                      </a:cubicBezTo>
                      <a:cubicBezTo>
                        <a:pt x="62" y="12"/>
                        <a:pt x="64" y="13"/>
                        <a:pt x="65" y="15"/>
                      </a:cubicBezTo>
                      <a:cubicBezTo>
                        <a:pt x="66" y="16"/>
                        <a:pt x="66" y="18"/>
                        <a:pt x="65" y="19"/>
                      </a:cubicBezTo>
                      <a:cubicBezTo>
                        <a:pt x="64" y="20"/>
                        <a:pt x="65" y="20"/>
                        <a:pt x="65" y="21"/>
                      </a:cubicBezTo>
                      <a:cubicBezTo>
                        <a:pt x="66" y="24"/>
                        <a:pt x="71" y="27"/>
                        <a:pt x="78" y="26"/>
                      </a:cubicBezTo>
                      <a:cubicBezTo>
                        <a:pt x="82" y="26"/>
                        <a:pt x="82" y="25"/>
                        <a:pt x="82" y="23"/>
                      </a:cubicBezTo>
                      <a:cubicBezTo>
                        <a:pt x="82" y="21"/>
                        <a:pt x="81" y="18"/>
                        <a:pt x="85" y="17"/>
                      </a:cubicBezTo>
                      <a:cubicBezTo>
                        <a:pt x="87" y="16"/>
                        <a:pt x="87" y="15"/>
                        <a:pt x="87" y="15"/>
                      </a:cubicBezTo>
                      <a:cubicBezTo>
                        <a:pt x="87" y="15"/>
                        <a:pt x="87" y="14"/>
                        <a:pt x="82" y="11"/>
                      </a:cubicBezTo>
                      <a:cubicBezTo>
                        <a:pt x="78" y="8"/>
                        <a:pt x="73" y="8"/>
                        <a:pt x="69" y="8"/>
                      </a:cubicBezTo>
                      <a:cubicBezTo>
                        <a:pt x="65" y="8"/>
                        <a:pt x="61" y="8"/>
                        <a:pt x="58" y="6"/>
                      </a:cubicBezTo>
                      <a:cubicBezTo>
                        <a:pt x="55" y="5"/>
                        <a:pt x="52" y="4"/>
                        <a:pt x="50" y="4"/>
                      </a:cubicBezTo>
                      <a:cubicBezTo>
                        <a:pt x="45" y="4"/>
                        <a:pt x="44" y="7"/>
                        <a:pt x="44" y="8"/>
                      </a:cubicBezTo>
                      <a:cubicBezTo>
                        <a:pt x="44" y="11"/>
                        <a:pt x="42" y="12"/>
                        <a:pt x="41" y="12"/>
                      </a:cubicBezTo>
                      <a:cubicBezTo>
                        <a:pt x="38" y="12"/>
                        <a:pt x="35" y="10"/>
                        <a:pt x="30" y="6"/>
                      </a:cubicBezTo>
                      <a:cubicBezTo>
                        <a:pt x="27" y="4"/>
                        <a:pt x="23" y="1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5" y="0"/>
                        <a:pt x="3" y="10"/>
                        <a:pt x="1" y="18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 1144">
                  <a:extLst>
                    <a:ext uri="{FF2B5EF4-FFF2-40B4-BE49-F238E27FC236}">
                      <a16:creationId xmlns:a16="http://schemas.microsoft.com/office/drawing/2014/main" id="{AA078ADE-1FD8-4610-854A-2FD1D2730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1196"/>
                  <a:ext cx="63" cy="32"/>
                </a:xfrm>
                <a:custGeom>
                  <a:avLst/>
                  <a:gdLst>
                    <a:gd name="T0" fmla="*/ 13 w 66"/>
                    <a:gd name="T1" fmla="*/ 33 h 34"/>
                    <a:gd name="T2" fmla="*/ 28 w 66"/>
                    <a:gd name="T3" fmla="*/ 31 h 34"/>
                    <a:gd name="T4" fmla="*/ 29 w 66"/>
                    <a:gd name="T5" fmla="*/ 31 h 34"/>
                    <a:gd name="T6" fmla="*/ 65 w 66"/>
                    <a:gd name="T7" fmla="*/ 19 h 34"/>
                    <a:gd name="T8" fmla="*/ 60 w 66"/>
                    <a:gd name="T9" fmla="*/ 16 h 34"/>
                    <a:gd name="T10" fmla="*/ 51 w 66"/>
                    <a:gd name="T11" fmla="*/ 11 h 34"/>
                    <a:gd name="T12" fmla="*/ 47 w 66"/>
                    <a:gd name="T13" fmla="*/ 10 h 34"/>
                    <a:gd name="T14" fmla="*/ 38 w 66"/>
                    <a:gd name="T15" fmla="*/ 14 h 34"/>
                    <a:gd name="T16" fmla="*/ 35 w 66"/>
                    <a:gd name="T17" fmla="*/ 17 h 34"/>
                    <a:gd name="T18" fmla="*/ 32 w 66"/>
                    <a:gd name="T19" fmla="*/ 15 h 34"/>
                    <a:gd name="T20" fmla="*/ 36 w 66"/>
                    <a:gd name="T21" fmla="*/ 6 h 34"/>
                    <a:gd name="T22" fmla="*/ 37 w 66"/>
                    <a:gd name="T23" fmla="*/ 3 h 34"/>
                    <a:gd name="T24" fmla="*/ 33 w 66"/>
                    <a:gd name="T25" fmla="*/ 0 h 34"/>
                    <a:gd name="T26" fmla="*/ 33 w 66"/>
                    <a:gd name="T27" fmla="*/ 0 h 34"/>
                    <a:gd name="T28" fmla="*/ 25 w 66"/>
                    <a:gd name="T29" fmla="*/ 4 h 34"/>
                    <a:gd name="T30" fmla="*/ 21 w 66"/>
                    <a:gd name="T31" fmla="*/ 5 h 34"/>
                    <a:gd name="T32" fmla="*/ 19 w 66"/>
                    <a:gd name="T33" fmla="*/ 10 h 34"/>
                    <a:gd name="T34" fmla="*/ 17 w 66"/>
                    <a:gd name="T35" fmla="*/ 13 h 34"/>
                    <a:gd name="T36" fmla="*/ 16 w 66"/>
                    <a:gd name="T37" fmla="*/ 16 h 34"/>
                    <a:gd name="T38" fmla="*/ 13 w 66"/>
                    <a:gd name="T39" fmla="*/ 17 h 34"/>
                    <a:gd name="T40" fmla="*/ 12 w 66"/>
                    <a:gd name="T41" fmla="*/ 17 h 34"/>
                    <a:gd name="T42" fmla="*/ 9 w 66"/>
                    <a:gd name="T43" fmla="*/ 20 h 34"/>
                    <a:gd name="T44" fmla="*/ 2 w 66"/>
                    <a:gd name="T45" fmla="*/ 31 h 34"/>
                    <a:gd name="T46" fmla="*/ 0 w 66"/>
                    <a:gd name="T47" fmla="*/ 34 h 34"/>
                    <a:gd name="T48" fmla="*/ 2 w 66"/>
                    <a:gd name="T49" fmla="*/ 34 h 34"/>
                    <a:gd name="T50" fmla="*/ 13 w 66"/>
                    <a:gd name="T51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6" h="34">
                      <a:moveTo>
                        <a:pt x="13" y="33"/>
                      </a:moveTo>
                      <a:cubicBezTo>
                        <a:pt x="18" y="32"/>
                        <a:pt x="23" y="31"/>
                        <a:pt x="28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41" y="31"/>
                        <a:pt x="64" y="23"/>
                        <a:pt x="65" y="19"/>
                      </a:cubicBezTo>
                      <a:cubicBezTo>
                        <a:pt x="66" y="18"/>
                        <a:pt x="64" y="17"/>
                        <a:pt x="60" y="16"/>
                      </a:cubicBezTo>
                      <a:cubicBezTo>
                        <a:pt x="57" y="15"/>
                        <a:pt x="53" y="14"/>
                        <a:pt x="51" y="11"/>
                      </a:cubicBezTo>
                      <a:cubicBezTo>
                        <a:pt x="50" y="10"/>
                        <a:pt x="49" y="10"/>
                        <a:pt x="47" y="10"/>
                      </a:cubicBezTo>
                      <a:cubicBezTo>
                        <a:pt x="44" y="10"/>
                        <a:pt x="39" y="12"/>
                        <a:pt x="38" y="14"/>
                      </a:cubicBezTo>
                      <a:cubicBezTo>
                        <a:pt x="37" y="17"/>
                        <a:pt x="35" y="17"/>
                        <a:pt x="35" y="17"/>
                      </a:cubicBezTo>
                      <a:cubicBezTo>
                        <a:pt x="33" y="17"/>
                        <a:pt x="32" y="16"/>
                        <a:pt x="32" y="15"/>
                      </a:cubicBezTo>
                      <a:cubicBezTo>
                        <a:pt x="31" y="13"/>
                        <a:pt x="33" y="9"/>
                        <a:pt x="36" y="6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7" y="2"/>
                        <a:pt x="35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4"/>
                        <a:pt x="28" y="4"/>
                        <a:pt x="25" y="4"/>
                      </a:cubicBezTo>
                      <a:cubicBezTo>
                        <a:pt x="24" y="4"/>
                        <a:pt x="22" y="4"/>
                        <a:pt x="21" y="5"/>
                      </a:cubicBezTo>
                      <a:cubicBezTo>
                        <a:pt x="21" y="7"/>
                        <a:pt x="20" y="9"/>
                        <a:pt x="19" y="10"/>
                      </a:cubicBezTo>
                      <a:cubicBezTo>
                        <a:pt x="18" y="11"/>
                        <a:pt x="17" y="12"/>
                        <a:pt x="17" y="13"/>
                      </a:cubicBezTo>
                      <a:cubicBezTo>
                        <a:pt x="17" y="14"/>
                        <a:pt x="17" y="15"/>
                        <a:pt x="16" y="16"/>
                      </a:cubicBezTo>
                      <a:cubicBezTo>
                        <a:pt x="15" y="17"/>
                        <a:pt x="14" y="17"/>
                        <a:pt x="1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0" y="17"/>
                        <a:pt x="9" y="17"/>
                        <a:pt x="9" y="20"/>
                      </a:cubicBezTo>
                      <a:cubicBezTo>
                        <a:pt x="9" y="25"/>
                        <a:pt x="5" y="28"/>
                        <a:pt x="2" y="31"/>
                      </a:cubicBezTo>
                      <a:cubicBezTo>
                        <a:pt x="1" y="32"/>
                        <a:pt x="0" y="33"/>
                        <a:pt x="0" y="34"/>
                      </a:cubicBezTo>
                      <a:cubicBezTo>
                        <a:pt x="0" y="34"/>
                        <a:pt x="1" y="34"/>
                        <a:pt x="2" y="34"/>
                      </a:cubicBezTo>
                      <a:cubicBezTo>
                        <a:pt x="5" y="34"/>
                        <a:pt x="9" y="33"/>
                        <a:pt x="1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Freeform 1145">
                  <a:extLst>
                    <a:ext uri="{FF2B5EF4-FFF2-40B4-BE49-F238E27FC236}">
                      <a16:creationId xmlns:a16="http://schemas.microsoft.com/office/drawing/2014/main" id="{7BE7A19A-F5A9-42DB-89A3-A1215476F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1150"/>
                  <a:ext cx="53" cy="39"/>
                </a:xfrm>
                <a:custGeom>
                  <a:avLst/>
                  <a:gdLst>
                    <a:gd name="T0" fmla="*/ 9 w 56"/>
                    <a:gd name="T1" fmla="*/ 25 h 41"/>
                    <a:gd name="T2" fmla="*/ 14 w 56"/>
                    <a:gd name="T3" fmla="*/ 30 h 41"/>
                    <a:gd name="T4" fmla="*/ 6 w 56"/>
                    <a:gd name="T5" fmla="*/ 34 h 41"/>
                    <a:gd name="T6" fmla="*/ 0 w 56"/>
                    <a:gd name="T7" fmla="*/ 34 h 41"/>
                    <a:gd name="T8" fmla="*/ 2 w 56"/>
                    <a:gd name="T9" fmla="*/ 37 h 41"/>
                    <a:gd name="T10" fmla="*/ 8 w 56"/>
                    <a:gd name="T11" fmla="*/ 40 h 41"/>
                    <a:gd name="T12" fmla="*/ 18 w 56"/>
                    <a:gd name="T13" fmla="*/ 37 h 41"/>
                    <a:gd name="T14" fmla="*/ 19 w 56"/>
                    <a:gd name="T15" fmla="*/ 35 h 41"/>
                    <a:gd name="T16" fmla="*/ 45 w 56"/>
                    <a:gd name="T17" fmla="*/ 24 h 41"/>
                    <a:gd name="T18" fmla="*/ 52 w 56"/>
                    <a:gd name="T19" fmla="*/ 23 h 41"/>
                    <a:gd name="T20" fmla="*/ 52 w 56"/>
                    <a:gd name="T21" fmla="*/ 23 h 41"/>
                    <a:gd name="T22" fmla="*/ 52 w 56"/>
                    <a:gd name="T23" fmla="*/ 21 h 41"/>
                    <a:gd name="T24" fmla="*/ 51 w 56"/>
                    <a:gd name="T25" fmla="*/ 16 h 41"/>
                    <a:gd name="T26" fmla="*/ 55 w 56"/>
                    <a:gd name="T27" fmla="*/ 14 h 41"/>
                    <a:gd name="T28" fmla="*/ 56 w 56"/>
                    <a:gd name="T29" fmla="*/ 14 h 41"/>
                    <a:gd name="T30" fmla="*/ 50 w 56"/>
                    <a:gd name="T31" fmla="*/ 12 h 41"/>
                    <a:gd name="T32" fmla="*/ 42 w 56"/>
                    <a:gd name="T33" fmla="*/ 3 h 41"/>
                    <a:gd name="T34" fmla="*/ 41 w 56"/>
                    <a:gd name="T35" fmla="*/ 0 h 41"/>
                    <a:gd name="T36" fmla="*/ 38 w 56"/>
                    <a:gd name="T37" fmla="*/ 1 h 41"/>
                    <a:gd name="T38" fmla="*/ 26 w 56"/>
                    <a:gd name="T39" fmla="*/ 6 h 41"/>
                    <a:gd name="T40" fmla="*/ 14 w 56"/>
                    <a:gd name="T41" fmla="*/ 10 h 41"/>
                    <a:gd name="T42" fmla="*/ 14 w 56"/>
                    <a:gd name="T43" fmla="*/ 10 h 41"/>
                    <a:gd name="T44" fmla="*/ 17 w 56"/>
                    <a:gd name="T45" fmla="*/ 16 h 41"/>
                    <a:gd name="T46" fmla="*/ 8 w 56"/>
                    <a:gd name="T47" fmla="*/ 22 h 41"/>
                    <a:gd name="T48" fmla="*/ 8 w 56"/>
                    <a:gd name="T49" fmla="*/ 22 h 41"/>
                    <a:gd name="T50" fmla="*/ 6 w 56"/>
                    <a:gd name="T51" fmla="*/ 22 h 41"/>
                    <a:gd name="T52" fmla="*/ 9 w 56"/>
                    <a:gd name="T53" fmla="*/ 2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41">
                      <a:moveTo>
                        <a:pt x="9" y="25"/>
                      </a:moveTo>
                      <a:cubicBezTo>
                        <a:pt x="11" y="26"/>
                        <a:pt x="15" y="28"/>
                        <a:pt x="14" y="30"/>
                      </a:cubicBezTo>
                      <a:cubicBezTo>
                        <a:pt x="14" y="33"/>
                        <a:pt x="11" y="34"/>
                        <a:pt x="6" y="34"/>
                      </a:cubicBezTo>
                      <a:cubicBezTo>
                        <a:pt x="3" y="34"/>
                        <a:pt x="1" y="34"/>
                        <a:pt x="0" y="34"/>
                      </a:cubicBezTo>
                      <a:cubicBezTo>
                        <a:pt x="1" y="35"/>
                        <a:pt x="1" y="36"/>
                        <a:pt x="2" y="37"/>
                      </a:cubicBezTo>
                      <a:cubicBezTo>
                        <a:pt x="3" y="38"/>
                        <a:pt x="5" y="39"/>
                        <a:pt x="8" y="40"/>
                      </a:cubicBezTo>
                      <a:cubicBezTo>
                        <a:pt x="12" y="41"/>
                        <a:pt x="16" y="39"/>
                        <a:pt x="18" y="37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8" y="30"/>
                        <a:pt x="25" y="28"/>
                        <a:pt x="45" y="24"/>
                      </a:cubicBezTo>
                      <a:cubicBezTo>
                        <a:pt x="48" y="24"/>
                        <a:pt x="50" y="23"/>
                        <a:pt x="52" y="23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2" y="22"/>
                        <a:pt x="52" y="21"/>
                        <a:pt x="52" y="21"/>
                      </a:cubicBezTo>
                      <a:cubicBezTo>
                        <a:pt x="51" y="19"/>
                        <a:pt x="50" y="17"/>
                        <a:pt x="51" y="16"/>
                      </a:cubicBezTo>
                      <a:cubicBezTo>
                        <a:pt x="52" y="14"/>
                        <a:pt x="54" y="14"/>
                        <a:pt x="55" y="14"/>
                      </a:cubicBezTo>
                      <a:cubicBezTo>
                        <a:pt x="55" y="14"/>
                        <a:pt x="55" y="14"/>
                        <a:pt x="56" y="14"/>
                      </a:cubicBezTo>
                      <a:cubicBezTo>
                        <a:pt x="54" y="13"/>
                        <a:pt x="53" y="13"/>
                        <a:pt x="50" y="12"/>
                      </a:cubicBezTo>
                      <a:cubicBezTo>
                        <a:pt x="43" y="11"/>
                        <a:pt x="42" y="6"/>
                        <a:pt x="42" y="3"/>
                      </a:cubicBezTo>
                      <a:cubicBezTo>
                        <a:pt x="41" y="2"/>
                        <a:pt x="41" y="1"/>
                        <a:pt x="41" y="0"/>
                      </a:cubicBezTo>
                      <a:cubicBezTo>
                        <a:pt x="40" y="0"/>
                        <a:pt x="39" y="1"/>
                        <a:pt x="38" y="1"/>
                      </a:cubicBezTo>
                      <a:cubicBezTo>
                        <a:pt x="36" y="3"/>
                        <a:pt x="33" y="5"/>
                        <a:pt x="26" y="6"/>
                      </a:cubicBezTo>
                      <a:cubicBezTo>
                        <a:pt x="18" y="8"/>
                        <a:pt x="15" y="9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11"/>
                        <a:pt x="17" y="13"/>
                        <a:pt x="17" y="16"/>
                      </a:cubicBezTo>
                      <a:cubicBezTo>
                        <a:pt x="16" y="19"/>
                        <a:pt x="12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3"/>
                        <a:pt x="7" y="24"/>
                        <a:pt x="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Freeform 1146">
                  <a:extLst>
                    <a:ext uri="{FF2B5EF4-FFF2-40B4-BE49-F238E27FC236}">
                      <a16:creationId xmlns:a16="http://schemas.microsoft.com/office/drawing/2014/main" id="{1CFEECD2-1DFF-4A82-BA02-590A62C94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180"/>
                  <a:ext cx="58" cy="28"/>
                </a:xfrm>
                <a:custGeom>
                  <a:avLst/>
                  <a:gdLst>
                    <a:gd name="T0" fmla="*/ 3 w 61"/>
                    <a:gd name="T1" fmla="*/ 12 h 30"/>
                    <a:gd name="T2" fmla="*/ 0 w 61"/>
                    <a:gd name="T3" fmla="*/ 14 h 30"/>
                    <a:gd name="T4" fmla="*/ 4 w 61"/>
                    <a:gd name="T5" fmla="*/ 16 h 30"/>
                    <a:gd name="T6" fmla="*/ 7 w 61"/>
                    <a:gd name="T7" fmla="*/ 16 h 30"/>
                    <a:gd name="T8" fmla="*/ 12 w 61"/>
                    <a:gd name="T9" fmla="*/ 20 h 30"/>
                    <a:gd name="T10" fmla="*/ 17 w 61"/>
                    <a:gd name="T11" fmla="*/ 24 h 30"/>
                    <a:gd name="T12" fmla="*/ 19 w 61"/>
                    <a:gd name="T13" fmla="*/ 23 h 30"/>
                    <a:gd name="T14" fmla="*/ 33 w 61"/>
                    <a:gd name="T15" fmla="*/ 27 h 30"/>
                    <a:gd name="T16" fmla="*/ 50 w 61"/>
                    <a:gd name="T17" fmla="*/ 30 h 30"/>
                    <a:gd name="T18" fmla="*/ 56 w 61"/>
                    <a:gd name="T19" fmla="*/ 27 h 30"/>
                    <a:gd name="T20" fmla="*/ 57 w 61"/>
                    <a:gd name="T21" fmla="*/ 26 h 30"/>
                    <a:gd name="T22" fmla="*/ 57 w 61"/>
                    <a:gd name="T23" fmla="*/ 26 h 30"/>
                    <a:gd name="T24" fmla="*/ 54 w 61"/>
                    <a:gd name="T25" fmla="*/ 24 h 30"/>
                    <a:gd name="T26" fmla="*/ 61 w 61"/>
                    <a:gd name="T27" fmla="*/ 10 h 30"/>
                    <a:gd name="T28" fmla="*/ 61 w 61"/>
                    <a:gd name="T29" fmla="*/ 8 h 30"/>
                    <a:gd name="T30" fmla="*/ 50 w 61"/>
                    <a:gd name="T31" fmla="*/ 3 h 30"/>
                    <a:gd name="T32" fmla="*/ 48 w 61"/>
                    <a:gd name="T33" fmla="*/ 4 h 30"/>
                    <a:gd name="T34" fmla="*/ 45 w 61"/>
                    <a:gd name="T35" fmla="*/ 8 h 30"/>
                    <a:gd name="T36" fmla="*/ 36 w 61"/>
                    <a:gd name="T37" fmla="*/ 0 h 30"/>
                    <a:gd name="T38" fmla="*/ 33 w 61"/>
                    <a:gd name="T39" fmla="*/ 0 h 30"/>
                    <a:gd name="T40" fmla="*/ 8 w 61"/>
                    <a:gd name="T41" fmla="*/ 6 h 30"/>
                    <a:gd name="T42" fmla="*/ 3 w 61"/>
                    <a:gd name="T43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1" h="30">
                      <a:moveTo>
                        <a:pt x="3" y="12"/>
                      </a:move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1" y="15"/>
                        <a:pt x="2" y="15"/>
                        <a:pt x="4" y="16"/>
                      </a:cubicBezTo>
                      <a:cubicBezTo>
                        <a:pt x="5" y="16"/>
                        <a:pt x="6" y="16"/>
                        <a:pt x="7" y="16"/>
                      </a:cubicBezTo>
                      <a:cubicBezTo>
                        <a:pt x="9" y="16"/>
                        <a:pt x="11" y="18"/>
                        <a:pt x="12" y="20"/>
                      </a:cubicBezTo>
                      <a:cubicBezTo>
                        <a:pt x="14" y="23"/>
                        <a:pt x="15" y="24"/>
                        <a:pt x="17" y="24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23" y="23"/>
                        <a:pt x="28" y="25"/>
                        <a:pt x="33" y="27"/>
                      </a:cubicBezTo>
                      <a:cubicBezTo>
                        <a:pt x="39" y="28"/>
                        <a:pt x="45" y="30"/>
                        <a:pt x="50" y="30"/>
                      </a:cubicBezTo>
                      <a:cubicBezTo>
                        <a:pt x="54" y="30"/>
                        <a:pt x="56" y="28"/>
                        <a:pt x="56" y="27"/>
                      </a:cubicBezTo>
                      <a:cubicBezTo>
                        <a:pt x="57" y="27"/>
                        <a:pt x="57" y="26"/>
                        <a:pt x="57" y="26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55" y="26"/>
                        <a:pt x="55" y="25"/>
                        <a:pt x="54" y="24"/>
                      </a:cubicBezTo>
                      <a:cubicBezTo>
                        <a:pt x="53" y="22"/>
                        <a:pt x="55" y="19"/>
                        <a:pt x="61" y="10"/>
                      </a:cubicBezTo>
                      <a:cubicBezTo>
                        <a:pt x="61" y="9"/>
                        <a:pt x="61" y="9"/>
                        <a:pt x="61" y="8"/>
                      </a:cubicBezTo>
                      <a:cubicBezTo>
                        <a:pt x="60" y="6"/>
                        <a:pt x="54" y="3"/>
                        <a:pt x="50" y="3"/>
                      </a:cubicBezTo>
                      <a:cubicBezTo>
                        <a:pt x="48" y="3"/>
                        <a:pt x="48" y="4"/>
                        <a:pt x="48" y="4"/>
                      </a:cubicBezTo>
                      <a:cubicBezTo>
                        <a:pt x="48" y="8"/>
                        <a:pt x="45" y="8"/>
                        <a:pt x="45" y="8"/>
                      </a:cubicBezTo>
                      <a:cubicBezTo>
                        <a:pt x="41" y="8"/>
                        <a:pt x="37" y="2"/>
                        <a:pt x="36" y="0"/>
                      </a:cubicBezTo>
                      <a:cubicBezTo>
                        <a:pt x="36" y="0"/>
                        <a:pt x="35" y="0"/>
                        <a:pt x="33" y="0"/>
                      </a:cubicBezTo>
                      <a:cubicBezTo>
                        <a:pt x="25" y="0"/>
                        <a:pt x="10" y="4"/>
                        <a:pt x="8" y="6"/>
                      </a:cubicBezTo>
                      <a:cubicBezTo>
                        <a:pt x="8" y="9"/>
                        <a:pt x="5" y="10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Freeform 1147">
                  <a:extLst>
                    <a:ext uri="{FF2B5EF4-FFF2-40B4-BE49-F238E27FC236}">
                      <a16:creationId xmlns:a16="http://schemas.microsoft.com/office/drawing/2014/main" id="{3FD502E6-314D-4529-80AD-F2F85105F0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64" y="1238"/>
                  <a:ext cx="1749" cy="606"/>
                </a:xfrm>
                <a:custGeom>
                  <a:avLst/>
                  <a:gdLst>
                    <a:gd name="T0" fmla="*/ 49 w 1831"/>
                    <a:gd name="T1" fmla="*/ 223 h 635"/>
                    <a:gd name="T2" fmla="*/ 53 w 1831"/>
                    <a:gd name="T3" fmla="*/ 179 h 635"/>
                    <a:gd name="T4" fmla="*/ 15 w 1831"/>
                    <a:gd name="T5" fmla="*/ 190 h 635"/>
                    <a:gd name="T6" fmla="*/ 32 w 1831"/>
                    <a:gd name="T7" fmla="*/ 275 h 635"/>
                    <a:gd name="T8" fmla="*/ 7 w 1831"/>
                    <a:gd name="T9" fmla="*/ 361 h 635"/>
                    <a:gd name="T10" fmla="*/ 1 w 1831"/>
                    <a:gd name="T11" fmla="*/ 391 h 635"/>
                    <a:gd name="T12" fmla="*/ 45 w 1831"/>
                    <a:gd name="T13" fmla="*/ 445 h 635"/>
                    <a:gd name="T14" fmla="*/ 75 w 1831"/>
                    <a:gd name="T15" fmla="*/ 484 h 635"/>
                    <a:gd name="T16" fmla="*/ 139 w 1831"/>
                    <a:gd name="T17" fmla="*/ 532 h 635"/>
                    <a:gd name="T18" fmla="*/ 136 w 1831"/>
                    <a:gd name="T19" fmla="*/ 603 h 635"/>
                    <a:gd name="T20" fmla="*/ 216 w 1831"/>
                    <a:gd name="T21" fmla="*/ 628 h 635"/>
                    <a:gd name="T22" fmla="*/ 236 w 1831"/>
                    <a:gd name="T23" fmla="*/ 554 h 635"/>
                    <a:gd name="T24" fmla="*/ 234 w 1831"/>
                    <a:gd name="T25" fmla="*/ 511 h 635"/>
                    <a:gd name="T26" fmla="*/ 320 w 1831"/>
                    <a:gd name="T27" fmla="*/ 502 h 635"/>
                    <a:gd name="T28" fmla="*/ 377 w 1831"/>
                    <a:gd name="T29" fmla="*/ 470 h 635"/>
                    <a:gd name="T30" fmla="*/ 501 w 1831"/>
                    <a:gd name="T31" fmla="*/ 446 h 635"/>
                    <a:gd name="T32" fmla="*/ 563 w 1831"/>
                    <a:gd name="T33" fmla="*/ 447 h 635"/>
                    <a:gd name="T34" fmla="*/ 672 w 1831"/>
                    <a:gd name="T35" fmla="*/ 520 h 635"/>
                    <a:gd name="T36" fmla="*/ 732 w 1831"/>
                    <a:gd name="T37" fmla="*/ 501 h 635"/>
                    <a:gd name="T38" fmla="*/ 822 w 1831"/>
                    <a:gd name="T39" fmla="*/ 490 h 635"/>
                    <a:gd name="T40" fmla="*/ 931 w 1831"/>
                    <a:gd name="T41" fmla="*/ 524 h 635"/>
                    <a:gd name="T42" fmla="*/ 1000 w 1831"/>
                    <a:gd name="T43" fmla="*/ 516 h 635"/>
                    <a:gd name="T44" fmla="*/ 1041 w 1831"/>
                    <a:gd name="T45" fmla="*/ 482 h 635"/>
                    <a:gd name="T46" fmla="*/ 1091 w 1831"/>
                    <a:gd name="T47" fmla="*/ 464 h 635"/>
                    <a:gd name="T48" fmla="*/ 1160 w 1831"/>
                    <a:gd name="T49" fmla="*/ 543 h 635"/>
                    <a:gd name="T50" fmla="*/ 1181 w 1831"/>
                    <a:gd name="T51" fmla="*/ 588 h 635"/>
                    <a:gd name="T52" fmla="*/ 1267 w 1831"/>
                    <a:gd name="T53" fmla="*/ 502 h 635"/>
                    <a:gd name="T54" fmla="*/ 1232 w 1831"/>
                    <a:gd name="T55" fmla="*/ 454 h 635"/>
                    <a:gd name="T56" fmla="*/ 1342 w 1831"/>
                    <a:gd name="T57" fmla="*/ 367 h 635"/>
                    <a:gd name="T58" fmla="*/ 1444 w 1831"/>
                    <a:gd name="T59" fmla="*/ 340 h 635"/>
                    <a:gd name="T60" fmla="*/ 1525 w 1831"/>
                    <a:gd name="T61" fmla="*/ 328 h 635"/>
                    <a:gd name="T62" fmla="*/ 1457 w 1831"/>
                    <a:gd name="T63" fmla="*/ 395 h 635"/>
                    <a:gd name="T64" fmla="*/ 1508 w 1831"/>
                    <a:gd name="T65" fmla="*/ 445 h 635"/>
                    <a:gd name="T66" fmla="*/ 1540 w 1831"/>
                    <a:gd name="T67" fmla="*/ 355 h 635"/>
                    <a:gd name="T68" fmla="*/ 1687 w 1831"/>
                    <a:gd name="T69" fmla="*/ 309 h 635"/>
                    <a:gd name="T70" fmla="*/ 1710 w 1831"/>
                    <a:gd name="T71" fmla="*/ 271 h 635"/>
                    <a:gd name="T72" fmla="*/ 1775 w 1831"/>
                    <a:gd name="T73" fmla="*/ 272 h 635"/>
                    <a:gd name="T74" fmla="*/ 1825 w 1831"/>
                    <a:gd name="T75" fmla="*/ 256 h 635"/>
                    <a:gd name="T76" fmla="*/ 1685 w 1831"/>
                    <a:gd name="T77" fmla="*/ 181 h 635"/>
                    <a:gd name="T78" fmla="*/ 1565 w 1831"/>
                    <a:gd name="T79" fmla="*/ 185 h 635"/>
                    <a:gd name="T80" fmla="*/ 1389 w 1831"/>
                    <a:gd name="T81" fmla="*/ 145 h 635"/>
                    <a:gd name="T82" fmla="*/ 1315 w 1831"/>
                    <a:gd name="T83" fmla="*/ 121 h 635"/>
                    <a:gd name="T84" fmla="*/ 1244 w 1831"/>
                    <a:gd name="T85" fmla="*/ 141 h 635"/>
                    <a:gd name="T86" fmla="*/ 1135 w 1831"/>
                    <a:gd name="T87" fmla="*/ 125 h 635"/>
                    <a:gd name="T88" fmla="*/ 1076 w 1831"/>
                    <a:gd name="T89" fmla="*/ 97 h 635"/>
                    <a:gd name="T90" fmla="*/ 957 w 1831"/>
                    <a:gd name="T91" fmla="*/ 95 h 635"/>
                    <a:gd name="T92" fmla="*/ 905 w 1831"/>
                    <a:gd name="T93" fmla="*/ 87 h 635"/>
                    <a:gd name="T94" fmla="*/ 949 w 1831"/>
                    <a:gd name="T95" fmla="*/ 27 h 635"/>
                    <a:gd name="T96" fmla="*/ 866 w 1831"/>
                    <a:gd name="T97" fmla="*/ 9 h 635"/>
                    <a:gd name="T98" fmla="*/ 781 w 1831"/>
                    <a:gd name="T99" fmla="*/ 40 h 635"/>
                    <a:gd name="T100" fmla="*/ 701 w 1831"/>
                    <a:gd name="T101" fmla="*/ 55 h 635"/>
                    <a:gd name="T102" fmla="*/ 654 w 1831"/>
                    <a:gd name="T103" fmla="*/ 93 h 635"/>
                    <a:gd name="T104" fmla="*/ 564 w 1831"/>
                    <a:gd name="T105" fmla="*/ 129 h 635"/>
                    <a:gd name="T106" fmla="*/ 523 w 1831"/>
                    <a:gd name="T107" fmla="*/ 140 h 635"/>
                    <a:gd name="T108" fmla="*/ 565 w 1831"/>
                    <a:gd name="T109" fmla="*/ 206 h 635"/>
                    <a:gd name="T110" fmla="*/ 483 w 1831"/>
                    <a:gd name="T111" fmla="*/ 235 h 635"/>
                    <a:gd name="T112" fmla="*/ 514 w 1831"/>
                    <a:gd name="T113" fmla="*/ 176 h 635"/>
                    <a:gd name="T114" fmla="*/ 454 w 1831"/>
                    <a:gd name="T115" fmla="*/ 170 h 635"/>
                    <a:gd name="T116" fmla="*/ 358 w 1831"/>
                    <a:gd name="T117" fmla="*/ 163 h 635"/>
                    <a:gd name="T118" fmla="*/ 294 w 1831"/>
                    <a:gd name="T119" fmla="*/ 206 h 635"/>
                    <a:gd name="T120" fmla="*/ 203 w 1831"/>
                    <a:gd name="T121" fmla="*/ 227 h 635"/>
                    <a:gd name="T122" fmla="*/ 185 w 1831"/>
                    <a:gd name="T123" fmla="*/ 245 h 635"/>
                    <a:gd name="T124" fmla="*/ 104 w 1831"/>
                    <a:gd name="T125" fmla="*/ 268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31" h="635">
                      <a:moveTo>
                        <a:pt x="104" y="268"/>
                      </a:moveTo>
                      <a:cubicBezTo>
                        <a:pt x="105" y="269"/>
                        <a:pt x="106" y="270"/>
                        <a:pt x="107" y="272"/>
                      </a:cubicBezTo>
                      <a:cubicBezTo>
                        <a:pt x="107" y="274"/>
                        <a:pt x="110" y="275"/>
                        <a:pt x="116" y="275"/>
                      </a:cubicBezTo>
                      <a:cubicBezTo>
                        <a:pt x="117" y="275"/>
                        <a:pt x="118" y="275"/>
                        <a:pt x="119" y="277"/>
                      </a:cubicBezTo>
                      <a:cubicBezTo>
                        <a:pt x="121" y="279"/>
                        <a:pt x="119" y="283"/>
                        <a:pt x="119" y="284"/>
                      </a:cubicBezTo>
                      <a:cubicBezTo>
                        <a:pt x="117" y="287"/>
                        <a:pt x="114" y="288"/>
                        <a:pt x="111" y="288"/>
                      </a:cubicBezTo>
                      <a:cubicBezTo>
                        <a:pt x="109" y="288"/>
                        <a:pt x="108" y="287"/>
                        <a:pt x="107" y="286"/>
                      </a:cubicBezTo>
                      <a:cubicBezTo>
                        <a:pt x="106" y="286"/>
                        <a:pt x="105" y="286"/>
                        <a:pt x="104" y="286"/>
                      </a:cubicBezTo>
                      <a:cubicBezTo>
                        <a:pt x="101" y="286"/>
                        <a:pt x="98" y="286"/>
                        <a:pt x="97" y="282"/>
                      </a:cubicBezTo>
                      <a:cubicBezTo>
                        <a:pt x="97" y="281"/>
                        <a:pt x="94" y="278"/>
                        <a:pt x="89" y="278"/>
                      </a:cubicBezTo>
                      <a:cubicBezTo>
                        <a:pt x="86" y="279"/>
                        <a:pt x="84" y="278"/>
                        <a:pt x="83" y="277"/>
                      </a:cubicBezTo>
                      <a:cubicBezTo>
                        <a:pt x="82" y="275"/>
                        <a:pt x="81" y="273"/>
                        <a:pt x="81" y="270"/>
                      </a:cubicBezTo>
                      <a:cubicBezTo>
                        <a:pt x="81" y="268"/>
                        <a:pt x="81" y="267"/>
                        <a:pt x="80" y="265"/>
                      </a:cubicBezTo>
                      <a:cubicBezTo>
                        <a:pt x="79" y="264"/>
                        <a:pt x="78" y="263"/>
                        <a:pt x="79" y="262"/>
                      </a:cubicBezTo>
                      <a:cubicBezTo>
                        <a:pt x="79" y="261"/>
                        <a:pt x="78" y="261"/>
                        <a:pt x="78" y="260"/>
                      </a:cubicBezTo>
                      <a:cubicBezTo>
                        <a:pt x="78" y="258"/>
                        <a:pt x="77" y="255"/>
                        <a:pt x="80" y="253"/>
                      </a:cubicBezTo>
                      <a:cubicBezTo>
                        <a:pt x="80" y="252"/>
                        <a:pt x="80" y="252"/>
                        <a:pt x="80" y="250"/>
                      </a:cubicBezTo>
                      <a:cubicBezTo>
                        <a:pt x="80" y="249"/>
                        <a:pt x="80" y="248"/>
                        <a:pt x="80" y="247"/>
                      </a:cubicBezTo>
                      <a:cubicBezTo>
                        <a:pt x="80" y="247"/>
                        <a:pt x="80" y="246"/>
                        <a:pt x="79" y="246"/>
                      </a:cubicBezTo>
                      <a:cubicBezTo>
                        <a:pt x="77" y="244"/>
                        <a:pt x="75" y="243"/>
                        <a:pt x="73" y="243"/>
                      </a:cubicBezTo>
                      <a:cubicBezTo>
                        <a:pt x="70" y="243"/>
                        <a:pt x="68" y="241"/>
                        <a:pt x="68" y="240"/>
                      </a:cubicBezTo>
                      <a:cubicBezTo>
                        <a:pt x="67" y="239"/>
                        <a:pt x="67" y="238"/>
                        <a:pt x="66" y="238"/>
                      </a:cubicBezTo>
                      <a:cubicBezTo>
                        <a:pt x="62" y="237"/>
                        <a:pt x="54" y="231"/>
                        <a:pt x="53" y="227"/>
                      </a:cubicBezTo>
                      <a:cubicBezTo>
                        <a:pt x="53" y="227"/>
                        <a:pt x="52" y="226"/>
                        <a:pt x="51" y="226"/>
                      </a:cubicBezTo>
                      <a:cubicBezTo>
                        <a:pt x="50" y="226"/>
                        <a:pt x="49" y="225"/>
                        <a:pt x="49" y="223"/>
                      </a:cubicBezTo>
                      <a:cubicBezTo>
                        <a:pt x="49" y="223"/>
                        <a:pt x="49" y="222"/>
                        <a:pt x="50" y="221"/>
                      </a:cubicBezTo>
                      <a:cubicBezTo>
                        <a:pt x="53" y="220"/>
                        <a:pt x="58" y="222"/>
                        <a:pt x="62" y="225"/>
                      </a:cubicBezTo>
                      <a:cubicBezTo>
                        <a:pt x="65" y="228"/>
                        <a:pt x="70" y="230"/>
                        <a:pt x="76" y="231"/>
                      </a:cubicBezTo>
                      <a:cubicBezTo>
                        <a:pt x="80" y="232"/>
                        <a:pt x="83" y="233"/>
                        <a:pt x="86" y="234"/>
                      </a:cubicBezTo>
                      <a:cubicBezTo>
                        <a:pt x="89" y="235"/>
                        <a:pt x="92" y="237"/>
                        <a:pt x="96" y="237"/>
                      </a:cubicBezTo>
                      <a:cubicBezTo>
                        <a:pt x="101" y="238"/>
                        <a:pt x="101" y="238"/>
                        <a:pt x="101" y="238"/>
                      </a:cubicBezTo>
                      <a:cubicBezTo>
                        <a:pt x="107" y="239"/>
                        <a:pt x="112" y="240"/>
                        <a:pt x="122" y="242"/>
                      </a:cubicBezTo>
                      <a:cubicBezTo>
                        <a:pt x="134" y="243"/>
                        <a:pt x="150" y="231"/>
                        <a:pt x="153" y="228"/>
                      </a:cubicBezTo>
                      <a:cubicBezTo>
                        <a:pt x="155" y="226"/>
                        <a:pt x="154" y="223"/>
                        <a:pt x="153" y="220"/>
                      </a:cubicBezTo>
                      <a:cubicBezTo>
                        <a:pt x="152" y="218"/>
                        <a:pt x="152" y="217"/>
                        <a:pt x="152" y="216"/>
                      </a:cubicBezTo>
                      <a:cubicBezTo>
                        <a:pt x="151" y="216"/>
                        <a:pt x="150" y="215"/>
                        <a:pt x="149" y="215"/>
                      </a:cubicBezTo>
                      <a:cubicBezTo>
                        <a:pt x="148" y="214"/>
                        <a:pt x="146" y="213"/>
                        <a:pt x="145" y="212"/>
                      </a:cubicBezTo>
                      <a:cubicBezTo>
                        <a:pt x="145" y="210"/>
                        <a:pt x="142" y="207"/>
                        <a:pt x="138" y="207"/>
                      </a:cubicBezTo>
                      <a:cubicBezTo>
                        <a:pt x="134" y="207"/>
                        <a:pt x="132" y="205"/>
                        <a:pt x="131" y="204"/>
                      </a:cubicBezTo>
                      <a:cubicBezTo>
                        <a:pt x="130" y="203"/>
                        <a:pt x="129" y="202"/>
                        <a:pt x="129" y="202"/>
                      </a:cubicBezTo>
                      <a:cubicBezTo>
                        <a:pt x="128" y="202"/>
                        <a:pt x="128" y="202"/>
                        <a:pt x="128" y="202"/>
                      </a:cubicBezTo>
                      <a:cubicBezTo>
                        <a:pt x="124" y="202"/>
                        <a:pt x="121" y="200"/>
                        <a:pt x="113" y="195"/>
                      </a:cubicBezTo>
                      <a:cubicBezTo>
                        <a:pt x="111" y="193"/>
                        <a:pt x="111" y="193"/>
                        <a:pt x="111" y="193"/>
                      </a:cubicBezTo>
                      <a:cubicBezTo>
                        <a:pt x="102" y="188"/>
                        <a:pt x="90" y="183"/>
                        <a:pt x="87" y="183"/>
                      </a:cubicBezTo>
                      <a:cubicBezTo>
                        <a:pt x="85" y="184"/>
                        <a:pt x="84" y="184"/>
                        <a:pt x="82" y="184"/>
                      </a:cubicBezTo>
                      <a:cubicBezTo>
                        <a:pt x="81" y="184"/>
                        <a:pt x="79" y="184"/>
                        <a:pt x="78" y="182"/>
                      </a:cubicBezTo>
                      <a:cubicBezTo>
                        <a:pt x="77" y="181"/>
                        <a:pt x="75" y="181"/>
                        <a:pt x="73" y="182"/>
                      </a:cubicBezTo>
                      <a:cubicBezTo>
                        <a:pt x="71" y="184"/>
                        <a:pt x="69" y="183"/>
                        <a:pt x="67" y="182"/>
                      </a:cubicBezTo>
                      <a:cubicBezTo>
                        <a:pt x="65" y="182"/>
                        <a:pt x="63" y="181"/>
                        <a:pt x="62" y="182"/>
                      </a:cubicBezTo>
                      <a:cubicBezTo>
                        <a:pt x="58" y="183"/>
                        <a:pt x="54" y="181"/>
                        <a:pt x="53" y="179"/>
                      </a:cubicBezTo>
                      <a:cubicBezTo>
                        <a:pt x="52" y="177"/>
                        <a:pt x="52" y="176"/>
                        <a:pt x="53" y="175"/>
                      </a:cubicBezTo>
                      <a:cubicBezTo>
                        <a:pt x="54" y="174"/>
                        <a:pt x="56" y="174"/>
                        <a:pt x="57" y="174"/>
                      </a:cubicBezTo>
                      <a:cubicBezTo>
                        <a:pt x="56" y="173"/>
                        <a:pt x="55" y="173"/>
                        <a:pt x="55" y="172"/>
                      </a:cubicBezTo>
                      <a:cubicBezTo>
                        <a:pt x="52" y="171"/>
                        <a:pt x="50" y="171"/>
                        <a:pt x="50" y="173"/>
                      </a:cubicBezTo>
                      <a:cubicBezTo>
                        <a:pt x="48" y="176"/>
                        <a:pt x="44" y="176"/>
                        <a:pt x="41" y="174"/>
                      </a:cubicBezTo>
                      <a:cubicBezTo>
                        <a:pt x="41" y="174"/>
                        <a:pt x="41" y="174"/>
                        <a:pt x="41" y="175"/>
                      </a:cubicBezTo>
                      <a:cubicBezTo>
                        <a:pt x="41" y="175"/>
                        <a:pt x="40" y="175"/>
                        <a:pt x="40" y="176"/>
                      </a:cubicBezTo>
                      <a:cubicBezTo>
                        <a:pt x="40" y="176"/>
                        <a:pt x="40" y="176"/>
                        <a:pt x="40" y="176"/>
                      </a:cubicBezTo>
                      <a:cubicBezTo>
                        <a:pt x="39" y="176"/>
                        <a:pt x="39" y="177"/>
                        <a:pt x="39" y="177"/>
                      </a:cubicBezTo>
                      <a:cubicBezTo>
                        <a:pt x="39" y="177"/>
                        <a:pt x="39" y="177"/>
                        <a:pt x="39" y="177"/>
                      </a:cubicBezTo>
                      <a:cubicBezTo>
                        <a:pt x="38" y="177"/>
                        <a:pt x="38" y="177"/>
                        <a:pt x="37" y="177"/>
                      </a:cubicBezTo>
                      <a:cubicBezTo>
                        <a:pt x="37" y="177"/>
                        <a:pt x="37" y="177"/>
                        <a:pt x="37" y="177"/>
                      </a:cubicBezTo>
                      <a:cubicBezTo>
                        <a:pt x="37" y="177"/>
                        <a:pt x="36" y="177"/>
                        <a:pt x="36" y="177"/>
                      </a:cubicBezTo>
                      <a:cubicBezTo>
                        <a:pt x="35" y="177"/>
                        <a:pt x="35" y="177"/>
                        <a:pt x="34" y="177"/>
                      </a:cubicBezTo>
                      <a:cubicBezTo>
                        <a:pt x="34" y="177"/>
                        <a:pt x="33" y="177"/>
                        <a:pt x="33" y="178"/>
                      </a:cubicBezTo>
                      <a:cubicBezTo>
                        <a:pt x="32" y="178"/>
                        <a:pt x="32" y="178"/>
                        <a:pt x="31" y="179"/>
                      </a:cubicBezTo>
                      <a:cubicBezTo>
                        <a:pt x="29" y="180"/>
                        <a:pt x="27" y="182"/>
                        <a:pt x="25" y="182"/>
                      </a:cubicBezTo>
                      <a:cubicBezTo>
                        <a:pt x="24" y="182"/>
                        <a:pt x="23" y="182"/>
                        <a:pt x="21" y="184"/>
                      </a:cubicBezTo>
                      <a:cubicBezTo>
                        <a:pt x="21" y="184"/>
                        <a:pt x="20" y="185"/>
                        <a:pt x="20" y="185"/>
                      </a:cubicBezTo>
                      <a:cubicBezTo>
                        <a:pt x="20" y="185"/>
                        <a:pt x="20" y="185"/>
                        <a:pt x="20" y="185"/>
                      </a:cubicBezTo>
                      <a:cubicBezTo>
                        <a:pt x="20" y="186"/>
                        <a:pt x="19" y="186"/>
                        <a:pt x="19" y="187"/>
                      </a:cubicBezTo>
                      <a:cubicBezTo>
                        <a:pt x="19" y="187"/>
                        <a:pt x="19" y="187"/>
                        <a:pt x="19" y="187"/>
                      </a:cubicBezTo>
                      <a:cubicBezTo>
                        <a:pt x="19" y="189"/>
                        <a:pt x="17" y="190"/>
                        <a:pt x="16" y="190"/>
                      </a:cubicBezTo>
                      <a:cubicBezTo>
                        <a:pt x="16" y="190"/>
                        <a:pt x="15" y="190"/>
                        <a:pt x="15" y="190"/>
                      </a:cubicBezTo>
                      <a:cubicBezTo>
                        <a:pt x="15" y="190"/>
                        <a:pt x="15" y="190"/>
                        <a:pt x="15" y="190"/>
                      </a:cubicBezTo>
                      <a:cubicBezTo>
                        <a:pt x="15" y="192"/>
                        <a:pt x="15" y="195"/>
                        <a:pt x="13" y="197"/>
                      </a:cubicBezTo>
                      <a:cubicBezTo>
                        <a:pt x="13" y="197"/>
                        <a:pt x="13" y="197"/>
                        <a:pt x="13" y="197"/>
                      </a:cubicBezTo>
                      <a:cubicBezTo>
                        <a:pt x="13" y="197"/>
                        <a:pt x="13" y="198"/>
                        <a:pt x="14" y="199"/>
                      </a:cubicBezTo>
                      <a:cubicBezTo>
                        <a:pt x="14" y="199"/>
                        <a:pt x="14" y="200"/>
                        <a:pt x="15" y="201"/>
                      </a:cubicBezTo>
                      <a:cubicBezTo>
                        <a:pt x="16" y="202"/>
                        <a:pt x="17" y="203"/>
                        <a:pt x="19" y="203"/>
                      </a:cubicBezTo>
                      <a:cubicBezTo>
                        <a:pt x="19" y="204"/>
                        <a:pt x="20" y="204"/>
                        <a:pt x="21" y="204"/>
                      </a:cubicBezTo>
                      <a:cubicBezTo>
                        <a:pt x="21" y="204"/>
                        <a:pt x="30" y="211"/>
                        <a:pt x="30" y="214"/>
                      </a:cubicBezTo>
                      <a:cubicBezTo>
                        <a:pt x="30" y="216"/>
                        <a:pt x="29" y="217"/>
                        <a:pt x="28" y="219"/>
                      </a:cubicBezTo>
                      <a:cubicBezTo>
                        <a:pt x="26" y="221"/>
                        <a:pt x="23" y="224"/>
                        <a:pt x="22" y="224"/>
                      </a:cubicBezTo>
                      <a:cubicBezTo>
                        <a:pt x="21" y="225"/>
                        <a:pt x="20" y="226"/>
                        <a:pt x="20" y="227"/>
                      </a:cubicBezTo>
                      <a:cubicBezTo>
                        <a:pt x="20" y="227"/>
                        <a:pt x="19" y="227"/>
                        <a:pt x="19" y="228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22" y="232"/>
                        <a:pt x="27" y="239"/>
                        <a:pt x="30" y="245"/>
                      </a:cubicBezTo>
                      <a:cubicBezTo>
                        <a:pt x="31" y="248"/>
                        <a:pt x="32" y="249"/>
                        <a:pt x="31" y="251"/>
                      </a:cubicBezTo>
                      <a:cubicBezTo>
                        <a:pt x="31" y="253"/>
                        <a:pt x="29" y="253"/>
                        <a:pt x="28" y="253"/>
                      </a:cubicBezTo>
                      <a:cubicBezTo>
                        <a:pt x="27" y="253"/>
                        <a:pt x="27" y="254"/>
                        <a:pt x="26" y="254"/>
                      </a:cubicBezTo>
                      <a:cubicBezTo>
                        <a:pt x="25" y="255"/>
                        <a:pt x="26" y="257"/>
                        <a:pt x="27" y="259"/>
                      </a:cubicBezTo>
                      <a:cubicBezTo>
                        <a:pt x="28" y="260"/>
                        <a:pt x="28" y="260"/>
                        <a:pt x="28" y="261"/>
                      </a:cubicBezTo>
                      <a:cubicBezTo>
                        <a:pt x="29" y="263"/>
                        <a:pt x="28" y="264"/>
                        <a:pt x="27" y="265"/>
                      </a:cubicBezTo>
                      <a:cubicBezTo>
                        <a:pt x="27" y="265"/>
                        <a:pt x="27" y="265"/>
                        <a:pt x="28" y="265"/>
                      </a:cubicBezTo>
                      <a:cubicBezTo>
                        <a:pt x="29" y="266"/>
                        <a:pt x="31" y="266"/>
                        <a:pt x="31" y="268"/>
                      </a:cubicBezTo>
                      <a:cubicBezTo>
                        <a:pt x="32" y="270"/>
                        <a:pt x="31" y="271"/>
                        <a:pt x="30" y="272"/>
                      </a:cubicBezTo>
                      <a:cubicBezTo>
                        <a:pt x="29" y="273"/>
                        <a:pt x="29" y="273"/>
                        <a:pt x="29" y="273"/>
                      </a:cubicBezTo>
                      <a:cubicBezTo>
                        <a:pt x="30" y="274"/>
                        <a:pt x="31" y="274"/>
                        <a:pt x="32" y="275"/>
                      </a:cubicBezTo>
                      <a:cubicBezTo>
                        <a:pt x="33" y="276"/>
                        <a:pt x="35" y="277"/>
                        <a:pt x="36" y="280"/>
                      </a:cubicBezTo>
                      <a:cubicBezTo>
                        <a:pt x="36" y="283"/>
                        <a:pt x="33" y="285"/>
                        <a:pt x="31" y="286"/>
                      </a:cubicBezTo>
                      <a:cubicBezTo>
                        <a:pt x="30" y="286"/>
                        <a:pt x="29" y="286"/>
                        <a:pt x="29" y="287"/>
                      </a:cubicBezTo>
                      <a:cubicBezTo>
                        <a:pt x="29" y="287"/>
                        <a:pt x="29" y="287"/>
                        <a:pt x="30" y="287"/>
                      </a:cubicBezTo>
                      <a:cubicBezTo>
                        <a:pt x="31" y="288"/>
                        <a:pt x="32" y="289"/>
                        <a:pt x="33" y="290"/>
                      </a:cubicBezTo>
                      <a:cubicBezTo>
                        <a:pt x="36" y="291"/>
                        <a:pt x="38" y="292"/>
                        <a:pt x="41" y="294"/>
                      </a:cubicBezTo>
                      <a:cubicBezTo>
                        <a:pt x="41" y="295"/>
                        <a:pt x="42" y="296"/>
                        <a:pt x="43" y="296"/>
                      </a:cubicBezTo>
                      <a:cubicBezTo>
                        <a:pt x="47" y="301"/>
                        <a:pt x="47" y="304"/>
                        <a:pt x="46" y="307"/>
                      </a:cubicBezTo>
                      <a:cubicBezTo>
                        <a:pt x="45" y="311"/>
                        <a:pt x="41" y="313"/>
                        <a:pt x="37" y="316"/>
                      </a:cubicBezTo>
                      <a:cubicBezTo>
                        <a:pt x="34" y="318"/>
                        <a:pt x="30" y="321"/>
                        <a:pt x="29" y="323"/>
                      </a:cubicBezTo>
                      <a:cubicBezTo>
                        <a:pt x="27" y="328"/>
                        <a:pt x="23" y="330"/>
                        <a:pt x="18" y="333"/>
                      </a:cubicBezTo>
                      <a:cubicBezTo>
                        <a:pt x="16" y="335"/>
                        <a:pt x="13" y="336"/>
                        <a:pt x="11" y="338"/>
                      </a:cubicBezTo>
                      <a:cubicBezTo>
                        <a:pt x="11" y="338"/>
                        <a:pt x="11" y="339"/>
                        <a:pt x="10" y="339"/>
                      </a:cubicBezTo>
                      <a:cubicBezTo>
                        <a:pt x="10" y="340"/>
                        <a:pt x="10" y="340"/>
                        <a:pt x="10" y="340"/>
                      </a:cubicBezTo>
                      <a:cubicBezTo>
                        <a:pt x="10" y="340"/>
                        <a:pt x="10" y="340"/>
                        <a:pt x="10" y="340"/>
                      </a:cubicBezTo>
                      <a:cubicBezTo>
                        <a:pt x="13" y="340"/>
                        <a:pt x="14" y="342"/>
                        <a:pt x="15" y="344"/>
                      </a:cubicBezTo>
                      <a:cubicBezTo>
                        <a:pt x="16" y="346"/>
                        <a:pt x="17" y="347"/>
                        <a:pt x="18" y="348"/>
                      </a:cubicBezTo>
                      <a:cubicBezTo>
                        <a:pt x="19" y="348"/>
                        <a:pt x="20" y="348"/>
                        <a:pt x="22" y="348"/>
                      </a:cubicBezTo>
                      <a:cubicBezTo>
                        <a:pt x="24" y="348"/>
                        <a:pt x="26" y="348"/>
                        <a:pt x="28" y="350"/>
                      </a:cubicBezTo>
                      <a:cubicBezTo>
                        <a:pt x="29" y="351"/>
                        <a:pt x="29" y="353"/>
                        <a:pt x="29" y="353"/>
                      </a:cubicBezTo>
                      <a:cubicBezTo>
                        <a:pt x="28" y="355"/>
                        <a:pt x="25" y="355"/>
                        <a:pt x="25" y="355"/>
                      </a:cubicBezTo>
                      <a:cubicBezTo>
                        <a:pt x="23" y="355"/>
                        <a:pt x="22" y="355"/>
                        <a:pt x="21" y="355"/>
                      </a:cubicBezTo>
                      <a:cubicBezTo>
                        <a:pt x="19" y="354"/>
                        <a:pt x="18" y="355"/>
                        <a:pt x="16" y="356"/>
                      </a:cubicBezTo>
                      <a:cubicBezTo>
                        <a:pt x="15" y="357"/>
                        <a:pt x="13" y="357"/>
                        <a:pt x="11" y="358"/>
                      </a:cubicBezTo>
                      <a:cubicBezTo>
                        <a:pt x="8" y="359"/>
                        <a:pt x="8" y="360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1"/>
                        <a:pt x="7" y="361"/>
                        <a:pt x="7" y="361"/>
                      </a:cubicBezTo>
                      <a:cubicBezTo>
                        <a:pt x="7" y="362"/>
                        <a:pt x="7" y="362"/>
                        <a:pt x="8" y="362"/>
                      </a:cubicBezTo>
                      <a:cubicBezTo>
                        <a:pt x="8" y="362"/>
                        <a:pt x="8" y="362"/>
                        <a:pt x="8" y="363"/>
                      </a:cubicBezTo>
                      <a:cubicBezTo>
                        <a:pt x="8" y="363"/>
                        <a:pt x="8" y="363"/>
                        <a:pt x="8" y="363"/>
                      </a:cubicBezTo>
                      <a:cubicBezTo>
                        <a:pt x="8" y="363"/>
                        <a:pt x="8" y="364"/>
                        <a:pt x="8" y="364"/>
                      </a:cubicBezTo>
                      <a:cubicBezTo>
                        <a:pt x="8" y="364"/>
                        <a:pt x="8" y="364"/>
                        <a:pt x="8" y="364"/>
                      </a:cubicBezTo>
                      <a:cubicBezTo>
                        <a:pt x="7" y="364"/>
                        <a:pt x="7" y="364"/>
                        <a:pt x="7" y="365"/>
                      </a:cubicBezTo>
                      <a:cubicBezTo>
                        <a:pt x="7" y="365"/>
                        <a:pt x="7" y="365"/>
                        <a:pt x="7" y="365"/>
                      </a:cubicBezTo>
                      <a:cubicBezTo>
                        <a:pt x="7" y="365"/>
                        <a:pt x="7" y="365"/>
                        <a:pt x="7" y="365"/>
                      </a:cubicBezTo>
                      <a:cubicBezTo>
                        <a:pt x="7" y="366"/>
                        <a:pt x="7" y="366"/>
                        <a:pt x="7" y="366"/>
                      </a:cubicBezTo>
                      <a:cubicBezTo>
                        <a:pt x="7" y="366"/>
                        <a:pt x="7" y="366"/>
                        <a:pt x="7" y="366"/>
                      </a:cubicBezTo>
                      <a:cubicBezTo>
                        <a:pt x="6" y="366"/>
                        <a:pt x="6" y="366"/>
                        <a:pt x="6" y="367"/>
                      </a:cubicBezTo>
                      <a:cubicBezTo>
                        <a:pt x="6" y="367"/>
                        <a:pt x="6" y="367"/>
                        <a:pt x="6" y="367"/>
                      </a:cubicBezTo>
                      <a:cubicBezTo>
                        <a:pt x="6" y="367"/>
                        <a:pt x="6" y="367"/>
                        <a:pt x="6" y="367"/>
                      </a:cubicBezTo>
                      <a:cubicBezTo>
                        <a:pt x="5" y="368"/>
                        <a:pt x="5" y="368"/>
                        <a:pt x="4" y="369"/>
                      </a:cubicBezTo>
                      <a:cubicBezTo>
                        <a:pt x="3" y="371"/>
                        <a:pt x="2" y="372"/>
                        <a:pt x="2" y="373"/>
                      </a:cubicBezTo>
                      <a:cubicBezTo>
                        <a:pt x="1" y="374"/>
                        <a:pt x="1" y="374"/>
                        <a:pt x="1" y="374"/>
                      </a:cubicBezTo>
                      <a:cubicBezTo>
                        <a:pt x="1" y="375"/>
                        <a:pt x="1" y="376"/>
                        <a:pt x="1" y="377"/>
                      </a:cubicBezTo>
                      <a:cubicBezTo>
                        <a:pt x="1" y="378"/>
                        <a:pt x="1" y="379"/>
                        <a:pt x="1" y="380"/>
                      </a:cubicBezTo>
                      <a:cubicBezTo>
                        <a:pt x="2" y="382"/>
                        <a:pt x="2" y="383"/>
                        <a:pt x="3" y="385"/>
                      </a:cubicBezTo>
                      <a:cubicBezTo>
                        <a:pt x="4" y="385"/>
                        <a:pt x="4" y="385"/>
                        <a:pt x="4" y="385"/>
                      </a:cubicBezTo>
                      <a:cubicBezTo>
                        <a:pt x="4" y="386"/>
                        <a:pt x="5" y="387"/>
                        <a:pt x="4" y="388"/>
                      </a:cubicBezTo>
                      <a:cubicBezTo>
                        <a:pt x="4" y="390"/>
                        <a:pt x="2" y="391"/>
                        <a:pt x="1" y="391"/>
                      </a:cubicBezTo>
                      <a:cubicBezTo>
                        <a:pt x="1" y="391"/>
                        <a:pt x="0" y="392"/>
                        <a:pt x="0" y="392"/>
                      </a:cubicBezTo>
                      <a:cubicBezTo>
                        <a:pt x="0" y="392"/>
                        <a:pt x="0" y="392"/>
                        <a:pt x="0" y="393"/>
                      </a:cubicBezTo>
                      <a:cubicBezTo>
                        <a:pt x="0" y="393"/>
                        <a:pt x="0" y="393"/>
                        <a:pt x="0" y="393"/>
                      </a:cubicBezTo>
                      <a:cubicBezTo>
                        <a:pt x="1" y="393"/>
                        <a:pt x="1" y="394"/>
                        <a:pt x="2" y="395"/>
                      </a:cubicBezTo>
                      <a:cubicBezTo>
                        <a:pt x="4" y="396"/>
                        <a:pt x="4" y="398"/>
                        <a:pt x="4" y="400"/>
                      </a:cubicBezTo>
                      <a:cubicBezTo>
                        <a:pt x="4" y="401"/>
                        <a:pt x="4" y="402"/>
                        <a:pt x="4" y="402"/>
                      </a:cubicBezTo>
                      <a:cubicBezTo>
                        <a:pt x="4" y="403"/>
                        <a:pt x="4" y="403"/>
                        <a:pt x="3" y="403"/>
                      </a:cubicBezTo>
                      <a:cubicBezTo>
                        <a:pt x="3" y="404"/>
                        <a:pt x="4" y="405"/>
                        <a:pt x="7" y="407"/>
                      </a:cubicBezTo>
                      <a:cubicBezTo>
                        <a:pt x="8" y="409"/>
                        <a:pt x="8" y="411"/>
                        <a:pt x="9" y="413"/>
                      </a:cubicBezTo>
                      <a:cubicBezTo>
                        <a:pt x="9" y="414"/>
                        <a:pt x="9" y="414"/>
                        <a:pt x="9" y="415"/>
                      </a:cubicBezTo>
                      <a:cubicBezTo>
                        <a:pt x="9" y="415"/>
                        <a:pt x="9" y="415"/>
                        <a:pt x="9" y="415"/>
                      </a:cubicBezTo>
                      <a:cubicBezTo>
                        <a:pt x="10" y="416"/>
                        <a:pt x="11" y="416"/>
                        <a:pt x="12" y="417"/>
                      </a:cubicBezTo>
                      <a:cubicBezTo>
                        <a:pt x="12" y="417"/>
                        <a:pt x="13" y="417"/>
                        <a:pt x="14" y="416"/>
                      </a:cubicBezTo>
                      <a:cubicBezTo>
                        <a:pt x="17" y="416"/>
                        <a:pt x="20" y="417"/>
                        <a:pt x="22" y="420"/>
                      </a:cubicBezTo>
                      <a:cubicBezTo>
                        <a:pt x="22" y="421"/>
                        <a:pt x="22" y="421"/>
                        <a:pt x="22" y="421"/>
                      </a:cubicBezTo>
                      <a:cubicBezTo>
                        <a:pt x="23" y="421"/>
                        <a:pt x="24" y="420"/>
                        <a:pt x="25" y="419"/>
                      </a:cubicBezTo>
                      <a:cubicBezTo>
                        <a:pt x="26" y="419"/>
                        <a:pt x="26" y="419"/>
                        <a:pt x="27" y="419"/>
                      </a:cubicBezTo>
                      <a:cubicBezTo>
                        <a:pt x="30" y="419"/>
                        <a:pt x="34" y="421"/>
                        <a:pt x="37" y="422"/>
                      </a:cubicBezTo>
                      <a:cubicBezTo>
                        <a:pt x="37" y="422"/>
                        <a:pt x="37" y="422"/>
                        <a:pt x="37" y="422"/>
                      </a:cubicBezTo>
                      <a:cubicBezTo>
                        <a:pt x="39" y="423"/>
                        <a:pt x="39" y="426"/>
                        <a:pt x="39" y="429"/>
                      </a:cubicBezTo>
                      <a:cubicBezTo>
                        <a:pt x="39" y="430"/>
                        <a:pt x="39" y="431"/>
                        <a:pt x="39" y="432"/>
                      </a:cubicBezTo>
                      <a:cubicBezTo>
                        <a:pt x="39" y="433"/>
                        <a:pt x="39" y="434"/>
                        <a:pt x="39" y="435"/>
                      </a:cubicBezTo>
                      <a:cubicBezTo>
                        <a:pt x="39" y="437"/>
                        <a:pt x="39" y="438"/>
                        <a:pt x="40" y="438"/>
                      </a:cubicBezTo>
                      <a:cubicBezTo>
                        <a:pt x="42" y="439"/>
                        <a:pt x="42" y="441"/>
                        <a:pt x="43" y="443"/>
                      </a:cubicBezTo>
                      <a:cubicBezTo>
                        <a:pt x="43" y="444"/>
                        <a:pt x="44" y="445"/>
                        <a:pt x="45" y="445"/>
                      </a:cubicBezTo>
                      <a:cubicBezTo>
                        <a:pt x="47" y="446"/>
                        <a:pt x="48" y="448"/>
                        <a:pt x="50" y="450"/>
                      </a:cubicBezTo>
                      <a:cubicBezTo>
                        <a:pt x="50" y="450"/>
                        <a:pt x="50" y="450"/>
                        <a:pt x="50" y="450"/>
                      </a:cubicBezTo>
                      <a:cubicBezTo>
                        <a:pt x="50" y="451"/>
                        <a:pt x="51" y="451"/>
                        <a:pt x="51" y="451"/>
                      </a:cubicBezTo>
                      <a:cubicBezTo>
                        <a:pt x="53" y="452"/>
                        <a:pt x="55" y="453"/>
                        <a:pt x="57" y="455"/>
                      </a:cubicBezTo>
                      <a:cubicBezTo>
                        <a:pt x="58" y="456"/>
                        <a:pt x="58" y="457"/>
                        <a:pt x="59" y="458"/>
                      </a:cubicBezTo>
                      <a:cubicBezTo>
                        <a:pt x="60" y="463"/>
                        <a:pt x="54" y="465"/>
                        <a:pt x="52" y="466"/>
                      </a:cubicBezTo>
                      <a:cubicBezTo>
                        <a:pt x="51" y="466"/>
                        <a:pt x="51" y="466"/>
                        <a:pt x="50" y="466"/>
                      </a:cubicBezTo>
                      <a:cubicBezTo>
                        <a:pt x="50" y="466"/>
                        <a:pt x="50" y="466"/>
                        <a:pt x="50" y="466"/>
                      </a:cubicBezTo>
                      <a:cubicBezTo>
                        <a:pt x="50" y="466"/>
                        <a:pt x="50" y="466"/>
                        <a:pt x="49" y="466"/>
                      </a:cubicBezTo>
                      <a:cubicBezTo>
                        <a:pt x="49" y="466"/>
                        <a:pt x="49" y="466"/>
                        <a:pt x="49" y="466"/>
                      </a:cubicBezTo>
                      <a:cubicBezTo>
                        <a:pt x="48" y="466"/>
                        <a:pt x="48" y="466"/>
                        <a:pt x="48" y="466"/>
                      </a:cubicBezTo>
                      <a:cubicBezTo>
                        <a:pt x="47" y="466"/>
                        <a:pt x="47" y="465"/>
                        <a:pt x="46" y="465"/>
                      </a:cubicBezTo>
                      <a:cubicBezTo>
                        <a:pt x="46" y="465"/>
                        <a:pt x="45" y="465"/>
                        <a:pt x="44" y="465"/>
                      </a:cubicBezTo>
                      <a:cubicBezTo>
                        <a:pt x="44" y="465"/>
                        <a:pt x="45" y="467"/>
                        <a:pt x="45" y="468"/>
                      </a:cubicBezTo>
                      <a:cubicBezTo>
                        <a:pt x="46" y="470"/>
                        <a:pt x="46" y="471"/>
                        <a:pt x="47" y="473"/>
                      </a:cubicBezTo>
                      <a:cubicBezTo>
                        <a:pt x="47" y="475"/>
                        <a:pt x="48" y="476"/>
                        <a:pt x="48" y="477"/>
                      </a:cubicBezTo>
                      <a:cubicBezTo>
                        <a:pt x="48" y="477"/>
                        <a:pt x="48" y="477"/>
                        <a:pt x="49" y="477"/>
                      </a:cubicBezTo>
                      <a:cubicBezTo>
                        <a:pt x="49" y="477"/>
                        <a:pt x="49" y="477"/>
                        <a:pt x="49" y="477"/>
                      </a:cubicBezTo>
                      <a:cubicBezTo>
                        <a:pt x="50" y="477"/>
                        <a:pt x="51" y="477"/>
                        <a:pt x="52" y="476"/>
                      </a:cubicBezTo>
                      <a:cubicBezTo>
                        <a:pt x="52" y="476"/>
                        <a:pt x="53" y="475"/>
                        <a:pt x="54" y="475"/>
                      </a:cubicBezTo>
                      <a:cubicBezTo>
                        <a:pt x="55" y="474"/>
                        <a:pt x="57" y="474"/>
                        <a:pt x="59" y="474"/>
                      </a:cubicBezTo>
                      <a:cubicBezTo>
                        <a:pt x="60" y="475"/>
                        <a:pt x="61" y="475"/>
                        <a:pt x="61" y="475"/>
                      </a:cubicBezTo>
                      <a:cubicBezTo>
                        <a:pt x="63" y="474"/>
                        <a:pt x="65" y="474"/>
                        <a:pt x="66" y="474"/>
                      </a:cubicBezTo>
                      <a:cubicBezTo>
                        <a:pt x="69" y="474"/>
                        <a:pt x="72" y="474"/>
                        <a:pt x="73" y="476"/>
                      </a:cubicBezTo>
                      <a:cubicBezTo>
                        <a:pt x="74" y="478"/>
                        <a:pt x="75" y="482"/>
                        <a:pt x="75" y="484"/>
                      </a:cubicBezTo>
                      <a:cubicBezTo>
                        <a:pt x="75" y="485"/>
                        <a:pt x="75" y="486"/>
                        <a:pt x="75" y="487"/>
                      </a:cubicBezTo>
                      <a:cubicBezTo>
                        <a:pt x="75" y="487"/>
                        <a:pt x="75" y="488"/>
                        <a:pt x="76" y="489"/>
                      </a:cubicBezTo>
                      <a:cubicBezTo>
                        <a:pt x="76" y="490"/>
                        <a:pt x="77" y="490"/>
                        <a:pt x="77" y="491"/>
                      </a:cubicBezTo>
                      <a:cubicBezTo>
                        <a:pt x="77" y="492"/>
                        <a:pt x="80" y="492"/>
                        <a:pt x="81" y="492"/>
                      </a:cubicBezTo>
                      <a:cubicBezTo>
                        <a:pt x="82" y="492"/>
                        <a:pt x="83" y="492"/>
                        <a:pt x="84" y="492"/>
                      </a:cubicBezTo>
                      <a:cubicBezTo>
                        <a:pt x="87" y="493"/>
                        <a:pt x="92" y="500"/>
                        <a:pt x="91" y="503"/>
                      </a:cubicBezTo>
                      <a:cubicBezTo>
                        <a:pt x="91" y="503"/>
                        <a:pt x="91" y="503"/>
                        <a:pt x="91" y="503"/>
                      </a:cubicBezTo>
                      <a:cubicBezTo>
                        <a:pt x="92" y="503"/>
                        <a:pt x="92" y="503"/>
                        <a:pt x="92" y="503"/>
                      </a:cubicBezTo>
                      <a:cubicBezTo>
                        <a:pt x="94" y="502"/>
                        <a:pt x="96" y="504"/>
                        <a:pt x="98" y="505"/>
                      </a:cubicBezTo>
                      <a:cubicBezTo>
                        <a:pt x="99" y="505"/>
                        <a:pt x="99" y="506"/>
                        <a:pt x="99" y="506"/>
                      </a:cubicBezTo>
                      <a:cubicBezTo>
                        <a:pt x="100" y="506"/>
                        <a:pt x="100" y="506"/>
                        <a:pt x="101" y="506"/>
                      </a:cubicBezTo>
                      <a:cubicBezTo>
                        <a:pt x="101" y="506"/>
                        <a:pt x="102" y="506"/>
                        <a:pt x="103" y="505"/>
                      </a:cubicBezTo>
                      <a:cubicBezTo>
                        <a:pt x="104" y="505"/>
                        <a:pt x="106" y="504"/>
                        <a:pt x="108" y="504"/>
                      </a:cubicBezTo>
                      <a:cubicBezTo>
                        <a:pt x="111" y="504"/>
                        <a:pt x="112" y="505"/>
                        <a:pt x="112" y="506"/>
                      </a:cubicBezTo>
                      <a:cubicBezTo>
                        <a:pt x="112" y="506"/>
                        <a:pt x="114" y="507"/>
                        <a:pt x="114" y="508"/>
                      </a:cubicBezTo>
                      <a:cubicBezTo>
                        <a:pt x="116" y="509"/>
                        <a:pt x="116" y="510"/>
                        <a:pt x="117" y="511"/>
                      </a:cubicBezTo>
                      <a:cubicBezTo>
                        <a:pt x="117" y="511"/>
                        <a:pt x="118" y="511"/>
                        <a:pt x="118" y="511"/>
                      </a:cubicBezTo>
                      <a:cubicBezTo>
                        <a:pt x="121" y="511"/>
                        <a:pt x="124" y="511"/>
                        <a:pt x="126" y="512"/>
                      </a:cubicBezTo>
                      <a:cubicBezTo>
                        <a:pt x="127" y="513"/>
                        <a:pt x="128" y="513"/>
                        <a:pt x="129" y="513"/>
                      </a:cubicBezTo>
                      <a:cubicBezTo>
                        <a:pt x="131" y="514"/>
                        <a:pt x="133" y="514"/>
                        <a:pt x="135" y="515"/>
                      </a:cubicBezTo>
                      <a:cubicBezTo>
                        <a:pt x="136" y="515"/>
                        <a:pt x="137" y="516"/>
                        <a:pt x="138" y="516"/>
                      </a:cubicBezTo>
                      <a:cubicBezTo>
                        <a:pt x="140" y="517"/>
                        <a:pt x="142" y="518"/>
                        <a:pt x="143" y="520"/>
                      </a:cubicBezTo>
                      <a:cubicBezTo>
                        <a:pt x="143" y="523"/>
                        <a:pt x="141" y="524"/>
                        <a:pt x="140" y="525"/>
                      </a:cubicBezTo>
                      <a:cubicBezTo>
                        <a:pt x="141" y="526"/>
                        <a:pt x="142" y="527"/>
                        <a:pt x="142" y="529"/>
                      </a:cubicBezTo>
                      <a:cubicBezTo>
                        <a:pt x="142" y="531"/>
                        <a:pt x="140" y="532"/>
                        <a:pt x="139" y="532"/>
                      </a:cubicBezTo>
                      <a:cubicBezTo>
                        <a:pt x="139" y="532"/>
                        <a:pt x="139" y="532"/>
                        <a:pt x="139" y="532"/>
                      </a:cubicBezTo>
                      <a:cubicBezTo>
                        <a:pt x="139" y="532"/>
                        <a:pt x="139" y="533"/>
                        <a:pt x="139" y="533"/>
                      </a:cubicBezTo>
                      <a:cubicBezTo>
                        <a:pt x="140" y="533"/>
                        <a:pt x="140" y="534"/>
                        <a:pt x="141" y="535"/>
                      </a:cubicBezTo>
                      <a:cubicBezTo>
                        <a:pt x="141" y="536"/>
                        <a:pt x="140" y="538"/>
                        <a:pt x="139" y="540"/>
                      </a:cubicBezTo>
                      <a:cubicBezTo>
                        <a:pt x="139" y="541"/>
                        <a:pt x="139" y="542"/>
                        <a:pt x="139" y="543"/>
                      </a:cubicBezTo>
                      <a:cubicBezTo>
                        <a:pt x="139" y="543"/>
                        <a:pt x="138" y="545"/>
                        <a:pt x="135" y="545"/>
                      </a:cubicBezTo>
                      <a:cubicBezTo>
                        <a:pt x="134" y="545"/>
                        <a:pt x="132" y="545"/>
                        <a:pt x="130" y="544"/>
                      </a:cubicBezTo>
                      <a:cubicBezTo>
                        <a:pt x="129" y="544"/>
                        <a:pt x="128" y="544"/>
                        <a:pt x="127" y="544"/>
                      </a:cubicBezTo>
                      <a:cubicBezTo>
                        <a:pt x="127" y="544"/>
                        <a:pt x="125" y="546"/>
                        <a:pt x="124" y="547"/>
                      </a:cubicBezTo>
                      <a:cubicBezTo>
                        <a:pt x="122" y="548"/>
                        <a:pt x="121" y="549"/>
                        <a:pt x="120" y="550"/>
                      </a:cubicBezTo>
                      <a:cubicBezTo>
                        <a:pt x="120" y="550"/>
                        <a:pt x="120" y="551"/>
                        <a:pt x="120" y="551"/>
                      </a:cubicBezTo>
                      <a:cubicBezTo>
                        <a:pt x="123" y="551"/>
                        <a:pt x="125" y="551"/>
                        <a:pt x="127" y="551"/>
                      </a:cubicBezTo>
                      <a:cubicBezTo>
                        <a:pt x="129" y="551"/>
                        <a:pt x="131" y="551"/>
                        <a:pt x="132" y="552"/>
                      </a:cubicBezTo>
                      <a:cubicBezTo>
                        <a:pt x="132" y="553"/>
                        <a:pt x="132" y="554"/>
                        <a:pt x="132" y="555"/>
                      </a:cubicBezTo>
                      <a:cubicBezTo>
                        <a:pt x="131" y="557"/>
                        <a:pt x="122" y="561"/>
                        <a:pt x="118" y="563"/>
                      </a:cubicBezTo>
                      <a:cubicBezTo>
                        <a:pt x="119" y="563"/>
                        <a:pt x="119" y="563"/>
                        <a:pt x="119" y="563"/>
                      </a:cubicBezTo>
                      <a:cubicBezTo>
                        <a:pt x="121" y="564"/>
                        <a:pt x="122" y="566"/>
                        <a:pt x="122" y="568"/>
                      </a:cubicBezTo>
                      <a:cubicBezTo>
                        <a:pt x="122" y="570"/>
                        <a:pt x="120" y="571"/>
                        <a:pt x="118" y="572"/>
                      </a:cubicBezTo>
                      <a:cubicBezTo>
                        <a:pt x="116" y="573"/>
                        <a:pt x="115" y="573"/>
                        <a:pt x="116" y="574"/>
                      </a:cubicBezTo>
                      <a:cubicBezTo>
                        <a:pt x="116" y="576"/>
                        <a:pt x="116" y="578"/>
                        <a:pt x="114" y="579"/>
                      </a:cubicBezTo>
                      <a:cubicBezTo>
                        <a:pt x="113" y="581"/>
                        <a:pt x="110" y="581"/>
                        <a:pt x="107" y="581"/>
                      </a:cubicBezTo>
                      <a:cubicBezTo>
                        <a:pt x="107" y="581"/>
                        <a:pt x="107" y="581"/>
                        <a:pt x="107" y="581"/>
                      </a:cubicBezTo>
                      <a:cubicBezTo>
                        <a:pt x="107" y="582"/>
                        <a:pt x="107" y="582"/>
                        <a:pt x="108" y="582"/>
                      </a:cubicBezTo>
                      <a:cubicBezTo>
                        <a:pt x="109" y="584"/>
                        <a:pt x="110" y="586"/>
                        <a:pt x="114" y="587"/>
                      </a:cubicBezTo>
                      <a:cubicBezTo>
                        <a:pt x="120" y="589"/>
                        <a:pt x="128" y="594"/>
                        <a:pt x="136" y="603"/>
                      </a:cubicBezTo>
                      <a:cubicBezTo>
                        <a:pt x="136" y="603"/>
                        <a:pt x="137" y="604"/>
                        <a:pt x="137" y="604"/>
                      </a:cubicBezTo>
                      <a:cubicBezTo>
                        <a:pt x="137" y="604"/>
                        <a:pt x="138" y="604"/>
                        <a:pt x="138" y="604"/>
                      </a:cubicBezTo>
                      <a:cubicBezTo>
                        <a:pt x="138" y="604"/>
                        <a:pt x="138" y="604"/>
                        <a:pt x="138" y="603"/>
                      </a:cubicBezTo>
                      <a:cubicBezTo>
                        <a:pt x="139" y="603"/>
                        <a:pt x="139" y="603"/>
                        <a:pt x="139" y="603"/>
                      </a:cubicBezTo>
                      <a:cubicBezTo>
                        <a:pt x="139" y="603"/>
                        <a:pt x="139" y="603"/>
                        <a:pt x="140" y="603"/>
                      </a:cubicBezTo>
                      <a:cubicBezTo>
                        <a:pt x="140" y="603"/>
                        <a:pt x="140" y="603"/>
                        <a:pt x="140" y="603"/>
                      </a:cubicBezTo>
                      <a:cubicBezTo>
                        <a:pt x="140" y="603"/>
                        <a:pt x="140" y="603"/>
                        <a:pt x="141" y="603"/>
                      </a:cubicBezTo>
                      <a:cubicBezTo>
                        <a:pt x="141" y="602"/>
                        <a:pt x="141" y="602"/>
                        <a:pt x="141" y="602"/>
                      </a:cubicBezTo>
                      <a:cubicBezTo>
                        <a:pt x="145" y="602"/>
                        <a:pt x="152" y="604"/>
                        <a:pt x="156" y="607"/>
                      </a:cubicBezTo>
                      <a:cubicBezTo>
                        <a:pt x="156" y="607"/>
                        <a:pt x="157" y="607"/>
                        <a:pt x="161" y="607"/>
                      </a:cubicBezTo>
                      <a:cubicBezTo>
                        <a:pt x="162" y="607"/>
                        <a:pt x="164" y="607"/>
                        <a:pt x="165" y="607"/>
                      </a:cubicBezTo>
                      <a:cubicBezTo>
                        <a:pt x="169" y="607"/>
                        <a:pt x="173" y="607"/>
                        <a:pt x="174" y="609"/>
                      </a:cubicBezTo>
                      <a:cubicBezTo>
                        <a:pt x="175" y="610"/>
                        <a:pt x="178" y="612"/>
                        <a:pt x="179" y="612"/>
                      </a:cubicBezTo>
                      <a:cubicBezTo>
                        <a:pt x="181" y="612"/>
                        <a:pt x="183" y="614"/>
                        <a:pt x="184" y="615"/>
                      </a:cubicBezTo>
                      <a:cubicBezTo>
                        <a:pt x="184" y="615"/>
                        <a:pt x="185" y="616"/>
                        <a:pt x="186" y="616"/>
                      </a:cubicBezTo>
                      <a:cubicBezTo>
                        <a:pt x="187" y="615"/>
                        <a:pt x="190" y="614"/>
                        <a:pt x="198" y="614"/>
                      </a:cubicBezTo>
                      <a:cubicBezTo>
                        <a:pt x="200" y="614"/>
                        <a:pt x="200" y="615"/>
                        <a:pt x="201" y="616"/>
                      </a:cubicBezTo>
                      <a:cubicBezTo>
                        <a:pt x="202" y="616"/>
                        <a:pt x="202" y="616"/>
                        <a:pt x="202" y="616"/>
                      </a:cubicBezTo>
                      <a:cubicBezTo>
                        <a:pt x="205" y="616"/>
                        <a:pt x="205" y="619"/>
                        <a:pt x="206" y="621"/>
                      </a:cubicBezTo>
                      <a:cubicBezTo>
                        <a:pt x="206" y="622"/>
                        <a:pt x="206" y="622"/>
                        <a:pt x="206" y="623"/>
                      </a:cubicBezTo>
                      <a:cubicBezTo>
                        <a:pt x="207" y="623"/>
                        <a:pt x="209" y="624"/>
                        <a:pt x="211" y="625"/>
                      </a:cubicBezTo>
                      <a:cubicBezTo>
                        <a:pt x="212" y="626"/>
                        <a:pt x="212" y="626"/>
                        <a:pt x="213" y="627"/>
                      </a:cubicBezTo>
                      <a:cubicBezTo>
                        <a:pt x="213" y="627"/>
                        <a:pt x="213" y="627"/>
                        <a:pt x="213" y="627"/>
                      </a:cubicBezTo>
                      <a:cubicBezTo>
                        <a:pt x="215" y="627"/>
                        <a:pt x="215" y="628"/>
                        <a:pt x="216" y="628"/>
                      </a:cubicBezTo>
                      <a:cubicBezTo>
                        <a:pt x="216" y="628"/>
                        <a:pt x="216" y="628"/>
                        <a:pt x="216" y="628"/>
                      </a:cubicBezTo>
                      <a:cubicBezTo>
                        <a:pt x="219" y="628"/>
                        <a:pt x="221" y="631"/>
                        <a:pt x="223" y="632"/>
                      </a:cubicBezTo>
                      <a:cubicBezTo>
                        <a:pt x="223" y="633"/>
                        <a:pt x="224" y="634"/>
                        <a:pt x="224" y="634"/>
                      </a:cubicBezTo>
                      <a:cubicBezTo>
                        <a:pt x="225" y="634"/>
                        <a:pt x="225" y="634"/>
                        <a:pt x="225" y="634"/>
                      </a:cubicBezTo>
                      <a:cubicBezTo>
                        <a:pt x="225" y="634"/>
                        <a:pt x="225" y="634"/>
                        <a:pt x="226" y="634"/>
                      </a:cubicBezTo>
                      <a:cubicBezTo>
                        <a:pt x="226" y="634"/>
                        <a:pt x="226" y="634"/>
                        <a:pt x="226" y="634"/>
                      </a:cubicBezTo>
                      <a:cubicBezTo>
                        <a:pt x="226" y="634"/>
                        <a:pt x="227" y="634"/>
                        <a:pt x="227" y="635"/>
                      </a:cubicBezTo>
                      <a:cubicBezTo>
                        <a:pt x="227" y="635"/>
                        <a:pt x="228" y="635"/>
                        <a:pt x="228" y="635"/>
                      </a:cubicBezTo>
                      <a:cubicBezTo>
                        <a:pt x="229" y="633"/>
                        <a:pt x="230" y="633"/>
                        <a:pt x="232" y="632"/>
                      </a:cubicBezTo>
                      <a:cubicBezTo>
                        <a:pt x="232" y="632"/>
                        <a:pt x="233" y="632"/>
                        <a:pt x="233" y="632"/>
                      </a:cubicBezTo>
                      <a:cubicBezTo>
                        <a:pt x="233" y="632"/>
                        <a:pt x="233" y="632"/>
                        <a:pt x="233" y="632"/>
                      </a:cubicBezTo>
                      <a:cubicBezTo>
                        <a:pt x="234" y="631"/>
                        <a:pt x="234" y="631"/>
                        <a:pt x="234" y="631"/>
                      </a:cubicBezTo>
                      <a:cubicBezTo>
                        <a:pt x="234" y="631"/>
                        <a:pt x="234" y="631"/>
                        <a:pt x="234" y="631"/>
                      </a:cubicBezTo>
                      <a:cubicBezTo>
                        <a:pt x="226" y="621"/>
                        <a:pt x="222" y="614"/>
                        <a:pt x="222" y="611"/>
                      </a:cubicBezTo>
                      <a:cubicBezTo>
                        <a:pt x="222" y="610"/>
                        <a:pt x="222" y="609"/>
                        <a:pt x="222" y="608"/>
                      </a:cubicBezTo>
                      <a:cubicBezTo>
                        <a:pt x="223" y="604"/>
                        <a:pt x="223" y="601"/>
                        <a:pt x="218" y="597"/>
                      </a:cubicBezTo>
                      <a:cubicBezTo>
                        <a:pt x="216" y="595"/>
                        <a:pt x="215" y="593"/>
                        <a:pt x="215" y="591"/>
                      </a:cubicBezTo>
                      <a:cubicBezTo>
                        <a:pt x="214" y="588"/>
                        <a:pt x="217" y="585"/>
                        <a:pt x="220" y="582"/>
                      </a:cubicBezTo>
                      <a:cubicBezTo>
                        <a:pt x="221" y="581"/>
                        <a:pt x="222" y="579"/>
                        <a:pt x="224" y="578"/>
                      </a:cubicBezTo>
                      <a:cubicBezTo>
                        <a:pt x="227" y="574"/>
                        <a:pt x="232" y="572"/>
                        <a:pt x="237" y="569"/>
                      </a:cubicBezTo>
                      <a:cubicBezTo>
                        <a:pt x="238" y="569"/>
                        <a:pt x="240" y="568"/>
                        <a:pt x="241" y="567"/>
                      </a:cubicBezTo>
                      <a:cubicBezTo>
                        <a:pt x="241" y="567"/>
                        <a:pt x="241" y="567"/>
                        <a:pt x="241" y="567"/>
                      </a:cubicBezTo>
                      <a:cubicBezTo>
                        <a:pt x="237" y="565"/>
                        <a:pt x="235" y="563"/>
                        <a:pt x="235" y="561"/>
                      </a:cubicBezTo>
                      <a:cubicBezTo>
                        <a:pt x="235" y="560"/>
                        <a:pt x="236" y="559"/>
                        <a:pt x="238" y="558"/>
                      </a:cubicBezTo>
                      <a:cubicBezTo>
                        <a:pt x="239" y="558"/>
                        <a:pt x="239" y="558"/>
                        <a:pt x="239" y="558"/>
                      </a:cubicBezTo>
                      <a:cubicBezTo>
                        <a:pt x="238" y="557"/>
                        <a:pt x="237" y="555"/>
                        <a:pt x="236" y="554"/>
                      </a:cubicBezTo>
                      <a:cubicBezTo>
                        <a:pt x="234" y="553"/>
                        <a:pt x="233" y="551"/>
                        <a:pt x="232" y="550"/>
                      </a:cubicBezTo>
                      <a:cubicBezTo>
                        <a:pt x="232" y="549"/>
                        <a:pt x="231" y="547"/>
                        <a:pt x="230" y="547"/>
                      </a:cubicBezTo>
                      <a:cubicBezTo>
                        <a:pt x="230" y="547"/>
                        <a:pt x="230" y="547"/>
                        <a:pt x="229" y="547"/>
                      </a:cubicBezTo>
                      <a:cubicBezTo>
                        <a:pt x="229" y="547"/>
                        <a:pt x="229" y="547"/>
                        <a:pt x="229" y="547"/>
                      </a:cubicBezTo>
                      <a:cubicBezTo>
                        <a:pt x="228" y="547"/>
                        <a:pt x="227" y="547"/>
                        <a:pt x="226" y="547"/>
                      </a:cubicBezTo>
                      <a:cubicBezTo>
                        <a:pt x="226" y="547"/>
                        <a:pt x="225" y="547"/>
                        <a:pt x="224" y="547"/>
                      </a:cubicBezTo>
                      <a:cubicBezTo>
                        <a:pt x="224" y="547"/>
                        <a:pt x="223" y="547"/>
                        <a:pt x="223" y="547"/>
                      </a:cubicBezTo>
                      <a:cubicBezTo>
                        <a:pt x="222" y="548"/>
                        <a:pt x="221" y="548"/>
                        <a:pt x="220" y="547"/>
                      </a:cubicBezTo>
                      <a:cubicBezTo>
                        <a:pt x="220" y="547"/>
                        <a:pt x="219" y="547"/>
                        <a:pt x="219" y="546"/>
                      </a:cubicBezTo>
                      <a:cubicBezTo>
                        <a:pt x="218" y="546"/>
                        <a:pt x="218" y="545"/>
                        <a:pt x="218" y="543"/>
                      </a:cubicBezTo>
                      <a:cubicBezTo>
                        <a:pt x="218" y="542"/>
                        <a:pt x="218" y="541"/>
                        <a:pt x="218" y="539"/>
                      </a:cubicBezTo>
                      <a:cubicBezTo>
                        <a:pt x="218" y="539"/>
                        <a:pt x="217" y="538"/>
                        <a:pt x="217" y="538"/>
                      </a:cubicBezTo>
                      <a:cubicBezTo>
                        <a:pt x="216" y="538"/>
                        <a:pt x="216" y="538"/>
                        <a:pt x="216" y="538"/>
                      </a:cubicBezTo>
                      <a:cubicBezTo>
                        <a:pt x="214" y="538"/>
                        <a:pt x="213" y="537"/>
                        <a:pt x="212" y="536"/>
                      </a:cubicBezTo>
                      <a:cubicBezTo>
                        <a:pt x="212" y="535"/>
                        <a:pt x="211" y="534"/>
                        <a:pt x="212" y="532"/>
                      </a:cubicBezTo>
                      <a:cubicBezTo>
                        <a:pt x="212" y="531"/>
                        <a:pt x="214" y="527"/>
                        <a:pt x="216" y="526"/>
                      </a:cubicBezTo>
                      <a:cubicBezTo>
                        <a:pt x="217" y="526"/>
                        <a:pt x="217" y="525"/>
                        <a:pt x="218" y="525"/>
                      </a:cubicBez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17" y="524"/>
                        <a:pt x="216" y="524"/>
                        <a:pt x="215" y="523"/>
                      </a:cubicBezTo>
                      <a:cubicBezTo>
                        <a:pt x="215" y="522"/>
                        <a:pt x="214" y="520"/>
                        <a:pt x="215" y="518"/>
                      </a:cubicBezTo>
                      <a:cubicBezTo>
                        <a:pt x="216" y="516"/>
                        <a:pt x="218" y="515"/>
                        <a:pt x="219" y="514"/>
                      </a:cubicBezTo>
                      <a:cubicBezTo>
                        <a:pt x="221" y="513"/>
                        <a:pt x="221" y="513"/>
                        <a:pt x="221" y="512"/>
                      </a:cubicBezTo>
                      <a:cubicBezTo>
                        <a:pt x="221" y="508"/>
                        <a:pt x="224" y="505"/>
                        <a:pt x="227" y="505"/>
                      </a:cubicBezTo>
                      <a:cubicBezTo>
                        <a:pt x="228" y="505"/>
                        <a:pt x="229" y="505"/>
                        <a:pt x="231" y="506"/>
                      </a:cubicBezTo>
                      <a:cubicBezTo>
                        <a:pt x="232" y="507"/>
                        <a:pt x="233" y="509"/>
                        <a:pt x="234" y="511"/>
                      </a:cubicBezTo>
                      <a:cubicBezTo>
                        <a:pt x="235" y="512"/>
                        <a:pt x="236" y="514"/>
                        <a:pt x="237" y="514"/>
                      </a:cubicBezTo>
                      <a:cubicBezTo>
                        <a:pt x="237" y="514"/>
                        <a:pt x="238" y="514"/>
                        <a:pt x="238" y="514"/>
                      </a:cubicBezTo>
                      <a:cubicBezTo>
                        <a:pt x="238" y="513"/>
                        <a:pt x="239" y="513"/>
                        <a:pt x="239" y="513"/>
                      </a:cubicBezTo>
                      <a:cubicBezTo>
                        <a:pt x="239" y="512"/>
                        <a:pt x="238" y="511"/>
                        <a:pt x="238" y="510"/>
                      </a:cubicBezTo>
                      <a:cubicBezTo>
                        <a:pt x="238" y="510"/>
                        <a:pt x="238" y="509"/>
                        <a:pt x="237" y="509"/>
                      </a:cubicBezTo>
                      <a:cubicBezTo>
                        <a:pt x="237" y="507"/>
                        <a:pt x="236" y="505"/>
                        <a:pt x="238" y="503"/>
                      </a:cubicBezTo>
                      <a:cubicBezTo>
                        <a:pt x="238" y="502"/>
                        <a:pt x="240" y="501"/>
                        <a:pt x="242" y="500"/>
                      </a:cubicBezTo>
                      <a:cubicBezTo>
                        <a:pt x="243" y="500"/>
                        <a:pt x="244" y="500"/>
                        <a:pt x="244" y="498"/>
                      </a:cubicBezTo>
                      <a:cubicBezTo>
                        <a:pt x="244" y="497"/>
                        <a:pt x="245" y="495"/>
                        <a:pt x="248" y="495"/>
                      </a:cubicBezTo>
                      <a:cubicBezTo>
                        <a:pt x="251" y="495"/>
                        <a:pt x="255" y="492"/>
                        <a:pt x="257" y="491"/>
                      </a:cubicBezTo>
                      <a:cubicBezTo>
                        <a:pt x="258" y="490"/>
                        <a:pt x="259" y="490"/>
                        <a:pt x="260" y="490"/>
                      </a:cubicBezTo>
                      <a:cubicBezTo>
                        <a:pt x="260" y="489"/>
                        <a:pt x="260" y="489"/>
                        <a:pt x="260" y="489"/>
                      </a:cubicBezTo>
                      <a:cubicBezTo>
                        <a:pt x="264" y="488"/>
                        <a:pt x="267" y="486"/>
                        <a:pt x="270" y="487"/>
                      </a:cubicBezTo>
                      <a:cubicBezTo>
                        <a:pt x="270" y="487"/>
                        <a:pt x="271" y="488"/>
                        <a:pt x="271" y="488"/>
                      </a:cubicBezTo>
                      <a:cubicBezTo>
                        <a:pt x="272" y="488"/>
                        <a:pt x="272" y="489"/>
                        <a:pt x="273" y="489"/>
                      </a:cubicBezTo>
                      <a:cubicBezTo>
                        <a:pt x="273" y="489"/>
                        <a:pt x="273" y="489"/>
                        <a:pt x="273" y="488"/>
                      </a:cubicBezTo>
                      <a:cubicBezTo>
                        <a:pt x="274" y="486"/>
                        <a:pt x="276" y="485"/>
                        <a:pt x="279" y="485"/>
                      </a:cubicBezTo>
                      <a:cubicBezTo>
                        <a:pt x="281" y="485"/>
                        <a:pt x="284" y="486"/>
                        <a:pt x="285" y="488"/>
                      </a:cubicBezTo>
                      <a:cubicBezTo>
                        <a:pt x="285" y="488"/>
                        <a:pt x="288" y="489"/>
                        <a:pt x="289" y="489"/>
                      </a:cubicBezTo>
                      <a:cubicBezTo>
                        <a:pt x="292" y="490"/>
                        <a:pt x="295" y="490"/>
                        <a:pt x="297" y="491"/>
                      </a:cubicBezTo>
                      <a:cubicBezTo>
                        <a:pt x="298" y="492"/>
                        <a:pt x="298" y="492"/>
                        <a:pt x="298" y="492"/>
                      </a:cubicBezTo>
                      <a:cubicBezTo>
                        <a:pt x="303" y="495"/>
                        <a:pt x="306" y="498"/>
                        <a:pt x="307" y="500"/>
                      </a:cubicBezTo>
                      <a:cubicBezTo>
                        <a:pt x="308" y="498"/>
                        <a:pt x="309" y="498"/>
                        <a:pt x="310" y="498"/>
                      </a:cubicBezTo>
                      <a:cubicBezTo>
                        <a:pt x="312" y="498"/>
                        <a:pt x="313" y="499"/>
                        <a:pt x="316" y="501"/>
                      </a:cubicBezTo>
                      <a:cubicBezTo>
                        <a:pt x="317" y="501"/>
                        <a:pt x="319" y="502"/>
                        <a:pt x="320" y="502"/>
                      </a:cubicBezTo>
                      <a:cubicBezTo>
                        <a:pt x="322" y="502"/>
                        <a:pt x="323" y="501"/>
                        <a:pt x="324" y="501"/>
                      </a:cubicBezTo>
                      <a:cubicBezTo>
                        <a:pt x="325" y="498"/>
                        <a:pt x="330" y="495"/>
                        <a:pt x="334" y="495"/>
                      </a:cubicBezTo>
                      <a:cubicBezTo>
                        <a:pt x="336" y="495"/>
                        <a:pt x="337" y="496"/>
                        <a:pt x="338" y="496"/>
                      </a:cubicBezTo>
                      <a:cubicBezTo>
                        <a:pt x="338" y="497"/>
                        <a:pt x="338" y="497"/>
                        <a:pt x="338" y="497"/>
                      </a:cubicBezTo>
                      <a:cubicBezTo>
                        <a:pt x="339" y="497"/>
                        <a:pt x="340" y="498"/>
                        <a:pt x="340" y="498"/>
                      </a:cubicBezTo>
                      <a:cubicBezTo>
                        <a:pt x="340" y="498"/>
                        <a:pt x="340" y="498"/>
                        <a:pt x="341" y="497"/>
                      </a:cubicBezTo>
                      <a:cubicBezTo>
                        <a:pt x="343" y="495"/>
                        <a:pt x="346" y="494"/>
                        <a:pt x="349" y="494"/>
                      </a:cubicBezTo>
                      <a:cubicBezTo>
                        <a:pt x="352" y="494"/>
                        <a:pt x="355" y="496"/>
                        <a:pt x="356" y="498"/>
                      </a:cubicBezTo>
                      <a:cubicBezTo>
                        <a:pt x="356" y="499"/>
                        <a:pt x="357" y="500"/>
                        <a:pt x="361" y="500"/>
                      </a:cubicBezTo>
                      <a:cubicBezTo>
                        <a:pt x="364" y="500"/>
                        <a:pt x="365" y="502"/>
                        <a:pt x="366" y="503"/>
                      </a:cubicBezTo>
                      <a:cubicBezTo>
                        <a:pt x="366" y="503"/>
                        <a:pt x="366" y="503"/>
                        <a:pt x="366" y="504"/>
                      </a:cubicBezTo>
                      <a:cubicBezTo>
                        <a:pt x="366" y="503"/>
                        <a:pt x="367" y="503"/>
                        <a:pt x="367" y="502"/>
                      </a:cubicBezTo>
                      <a:cubicBezTo>
                        <a:pt x="367" y="501"/>
                        <a:pt x="368" y="500"/>
                        <a:pt x="369" y="499"/>
                      </a:cubicBezTo>
                      <a:cubicBezTo>
                        <a:pt x="369" y="499"/>
                        <a:pt x="370" y="498"/>
                        <a:pt x="371" y="498"/>
                      </a:cubicBezTo>
                      <a:cubicBezTo>
                        <a:pt x="371" y="498"/>
                        <a:pt x="371" y="498"/>
                        <a:pt x="371" y="498"/>
                      </a:cubicBezTo>
                      <a:cubicBezTo>
                        <a:pt x="373" y="499"/>
                        <a:pt x="374" y="499"/>
                        <a:pt x="375" y="500"/>
                      </a:cubicBezTo>
                      <a:cubicBezTo>
                        <a:pt x="376" y="501"/>
                        <a:pt x="378" y="502"/>
                        <a:pt x="379" y="502"/>
                      </a:cubicBezTo>
                      <a:cubicBezTo>
                        <a:pt x="383" y="502"/>
                        <a:pt x="384" y="501"/>
                        <a:pt x="384" y="500"/>
                      </a:cubicBezTo>
                      <a:cubicBezTo>
                        <a:pt x="384" y="496"/>
                        <a:pt x="384" y="494"/>
                        <a:pt x="383" y="494"/>
                      </a:cubicBezTo>
                      <a:cubicBezTo>
                        <a:pt x="382" y="494"/>
                        <a:pt x="380" y="493"/>
                        <a:pt x="379" y="493"/>
                      </a:cubicBezTo>
                      <a:cubicBezTo>
                        <a:pt x="378" y="492"/>
                        <a:pt x="377" y="491"/>
                        <a:pt x="375" y="491"/>
                      </a:cubicBezTo>
                      <a:cubicBezTo>
                        <a:pt x="372" y="491"/>
                        <a:pt x="370" y="488"/>
                        <a:pt x="369" y="486"/>
                      </a:cubicBezTo>
                      <a:cubicBezTo>
                        <a:pt x="369" y="484"/>
                        <a:pt x="370" y="482"/>
                        <a:pt x="372" y="482"/>
                      </a:cubicBezTo>
                      <a:cubicBezTo>
                        <a:pt x="375" y="480"/>
                        <a:pt x="377" y="479"/>
                        <a:pt x="378" y="478"/>
                      </a:cubicBezTo>
                      <a:cubicBezTo>
                        <a:pt x="377" y="477"/>
                        <a:pt x="376" y="473"/>
                        <a:pt x="377" y="470"/>
                      </a:cubicBezTo>
                      <a:cubicBezTo>
                        <a:pt x="378" y="469"/>
                        <a:pt x="379" y="468"/>
                        <a:pt x="381" y="467"/>
                      </a:cubicBezTo>
                      <a:cubicBezTo>
                        <a:pt x="382" y="467"/>
                        <a:pt x="384" y="467"/>
                        <a:pt x="385" y="467"/>
                      </a:cubicBezTo>
                      <a:cubicBezTo>
                        <a:pt x="386" y="467"/>
                        <a:pt x="387" y="467"/>
                        <a:pt x="387" y="467"/>
                      </a:cubicBezTo>
                      <a:cubicBezTo>
                        <a:pt x="385" y="466"/>
                        <a:pt x="383" y="465"/>
                        <a:pt x="382" y="463"/>
                      </a:cubicBezTo>
                      <a:cubicBezTo>
                        <a:pt x="380" y="461"/>
                        <a:pt x="379" y="453"/>
                        <a:pt x="382" y="451"/>
                      </a:cubicBezTo>
                      <a:cubicBezTo>
                        <a:pt x="383" y="451"/>
                        <a:pt x="384" y="451"/>
                        <a:pt x="385" y="451"/>
                      </a:cubicBezTo>
                      <a:cubicBezTo>
                        <a:pt x="386" y="451"/>
                        <a:pt x="386" y="451"/>
                        <a:pt x="387" y="451"/>
                      </a:cubicBezTo>
                      <a:cubicBezTo>
                        <a:pt x="389" y="451"/>
                        <a:pt x="391" y="451"/>
                        <a:pt x="392" y="451"/>
                      </a:cubicBezTo>
                      <a:cubicBezTo>
                        <a:pt x="393" y="450"/>
                        <a:pt x="395" y="450"/>
                        <a:pt x="397" y="450"/>
                      </a:cubicBezTo>
                      <a:cubicBezTo>
                        <a:pt x="398" y="450"/>
                        <a:pt x="399" y="450"/>
                        <a:pt x="400" y="450"/>
                      </a:cubicBezTo>
                      <a:cubicBezTo>
                        <a:pt x="402" y="450"/>
                        <a:pt x="403" y="450"/>
                        <a:pt x="404" y="450"/>
                      </a:cubicBezTo>
                      <a:cubicBezTo>
                        <a:pt x="404" y="450"/>
                        <a:pt x="404" y="450"/>
                        <a:pt x="405" y="449"/>
                      </a:cubicBezTo>
                      <a:cubicBezTo>
                        <a:pt x="409" y="446"/>
                        <a:pt x="418" y="445"/>
                        <a:pt x="423" y="445"/>
                      </a:cubicBezTo>
                      <a:cubicBezTo>
                        <a:pt x="425" y="445"/>
                        <a:pt x="427" y="445"/>
                        <a:pt x="429" y="444"/>
                      </a:cubicBezTo>
                      <a:cubicBezTo>
                        <a:pt x="431" y="443"/>
                        <a:pt x="432" y="442"/>
                        <a:pt x="434" y="442"/>
                      </a:cubicBezTo>
                      <a:cubicBezTo>
                        <a:pt x="440" y="441"/>
                        <a:pt x="448" y="440"/>
                        <a:pt x="450" y="439"/>
                      </a:cubicBezTo>
                      <a:cubicBezTo>
                        <a:pt x="451" y="439"/>
                        <a:pt x="452" y="438"/>
                        <a:pt x="455" y="438"/>
                      </a:cubicBezTo>
                      <a:cubicBezTo>
                        <a:pt x="457" y="437"/>
                        <a:pt x="464" y="436"/>
                        <a:pt x="465" y="435"/>
                      </a:cubicBezTo>
                      <a:cubicBezTo>
                        <a:pt x="466" y="431"/>
                        <a:pt x="476" y="430"/>
                        <a:pt x="478" y="430"/>
                      </a:cubicBezTo>
                      <a:cubicBezTo>
                        <a:pt x="480" y="430"/>
                        <a:pt x="481" y="430"/>
                        <a:pt x="482" y="430"/>
                      </a:cubicBezTo>
                      <a:cubicBezTo>
                        <a:pt x="485" y="432"/>
                        <a:pt x="487" y="432"/>
                        <a:pt x="489" y="432"/>
                      </a:cubicBezTo>
                      <a:cubicBezTo>
                        <a:pt x="491" y="431"/>
                        <a:pt x="496" y="432"/>
                        <a:pt x="498" y="434"/>
                      </a:cubicBezTo>
                      <a:cubicBezTo>
                        <a:pt x="499" y="436"/>
                        <a:pt x="499" y="437"/>
                        <a:pt x="499" y="438"/>
                      </a:cubicBezTo>
                      <a:cubicBezTo>
                        <a:pt x="499" y="439"/>
                        <a:pt x="499" y="440"/>
                        <a:pt x="500" y="442"/>
                      </a:cubicBezTo>
                      <a:cubicBezTo>
                        <a:pt x="500" y="443"/>
                        <a:pt x="501" y="445"/>
                        <a:pt x="501" y="446"/>
                      </a:cubicBezTo>
                      <a:cubicBezTo>
                        <a:pt x="501" y="448"/>
                        <a:pt x="500" y="449"/>
                        <a:pt x="499" y="449"/>
                      </a:cubicBezTo>
                      <a:cubicBezTo>
                        <a:pt x="499" y="449"/>
                        <a:pt x="499" y="449"/>
                        <a:pt x="499" y="449"/>
                      </a:cubicBezTo>
                      <a:cubicBezTo>
                        <a:pt x="500" y="449"/>
                        <a:pt x="500" y="449"/>
                        <a:pt x="500" y="449"/>
                      </a:cubicBezTo>
                      <a:cubicBezTo>
                        <a:pt x="503" y="449"/>
                        <a:pt x="506" y="448"/>
                        <a:pt x="506" y="448"/>
                      </a:cubicBezTo>
                      <a:cubicBezTo>
                        <a:pt x="507" y="446"/>
                        <a:pt x="509" y="446"/>
                        <a:pt x="509" y="446"/>
                      </a:cubicBezTo>
                      <a:cubicBezTo>
                        <a:pt x="512" y="446"/>
                        <a:pt x="513" y="448"/>
                        <a:pt x="514" y="451"/>
                      </a:cubicBezTo>
                      <a:cubicBezTo>
                        <a:pt x="515" y="450"/>
                        <a:pt x="516" y="449"/>
                        <a:pt x="517" y="449"/>
                      </a:cubicBezTo>
                      <a:cubicBezTo>
                        <a:pt x="518" y="449"/>
                        <a:pt x="521" y="450"/>
                        <a:pt x="522" y="452"/>
                      </a:cubicBezTo>
                      <a:cubicBezTo>
                        <a:pt x="522" y="452"/>
                        <a:pt x="523" y="451"/>
                        <a:pt x="523" y="451"/>
                      </a:cubicBezTo>
                      <a:cubicBezTo>
                        <a:pt x="524" y="451"/>
                        <a:pt x="525" y="451"/>
                        <a:pt x="526" y="451"/>
                      </a:cubicBezTo>
                      <a:cubicBezTo>
                        <a:pt x="527" y="451"/>
                        <a:pt x="529" y="452"/>
                        <a:pt x="529" y="454"/>
                      </a:cubicBezTo>
                      <a:cubicBezTo>
                        <a:pt x="529" y="456"/>
                        <a:pt x="527" y="457"/>
                        <a:pt x="526" y="458"/>
                      </a:cubicBezTo>
                      <a:cubicBezTo>
                        <a:pt x="525" y="459"/>
                        <a:pt x="524" y="459"/>
                        <a:pt x="524" y="460"/>
                      </a:cubicBezTo>
                      <a:cubicBezTo>
                        <a:pt x="524" y="460"/>
                        <a:pt x="524" y="460"/>
                        <a:pt x="524" y="460"/>
                      </a:cubicBezTo>
                      <a:cubicBezTo>
                        <a:pt x="524" y="460"/>
                        <a:pt x="525" y="459"/>
                        <a:pt x="526" y="459"/>
                      </a:cubicBezTo>
                      <a:cubicBezTo>
                        <a:pt x="527" y="458"/>
                        <a:pt x="529" y="457"/>
                        <a:pt x="531" y="457"/>
                      </a:cubicBezTo>
                      <a:cubicBezTo>
                        <a:pt x="531" y="457"/>
                        <a:pt x="531" y="457"/>
                        <a:pt x="532" y="457"/>
                      </a:cubicBezTo>
                      <a:cubicBezTo>
                        <a:pt x="532" y="457"/>
                        <a:pt x="532" y="457"/>
                        <a:pt x="532" y="457"/>
                      </a:cubicBezTo>
                      <a:cubicBezTo>
                        <a:pt x="533" y="457"/>
                        <a:pt x="536" y="456"/>
                        <a:pt x="538" y="455"/>
                      </a:cubicBezTo>
                      <a:cubicBezTo>
                        <a:pt x="540" y="454"/>
                        <a:pt x="541" y="453"/>
                        <a:pt x="543" y="452"/>
                      </a:cubicBezTo>
                      <a:cubicBezTo>
                        <a:pt x="545" y="452"/>
                        <a:pt x="548" y="450"/>
                        <a:pt x="550" y="449"/>
                      </a:cubicBezTo>
                      <a:cubicBezTo>
                        <a:pt x="551" y="448"/>
                        <a:pt x="552" y="447"/>
                        <a:pt x="553" y="447"/>
                      </a:cubicBezTo>
                      <a:cubicBezTo>
                        <a:pt x="554" y="446"/>
                        <a:pt x="555" y="446"/>
                        <a:pt x="557" y="445"/>
                      </a:cubicBezTo>
                      <a:cubicBezTo>
                        <a:pt x="557" y="445"/>
                        <a:pt x="558" y="445"/>
                        <a:pt x="558" y="445"/>
                      </a:cubicBezTo>
                      <a:cubicBezTo>
                        <a:pt x="560" y="445"/>
                        <a:pt x="563" y="446"/>
                        <a:pt x="563" y="447"/>
                      </a:cubicBezTo>
                      <a:cubicBezTo>
                        <a:pt x="563" y="448"/>
                        <a:pt x="564" y="449"/>
                        <a:pt x="563" y="451"/>
                      </a:cubicBezTo>
                      <a:cubicBezTo>
                        <a:pt x="562" y="452"/>
                        <a:pt x="561" y="452"/>
                        <a:pt x="561" y="453"/>
                      </a:cubicBezTo>
                      <a:cubicBezTo>
                        <a:pt x="561" y="453"/>
                        <a:pt x="562" y="455"/>
                        <a:pt x="565" y="456"/>
                      </a:cubicBezTo>
                      <a:cubicBezTo>
                        <a:pt x="572" y="458"/>
                        <a:pt x="580" y="470"/>
                        <a:pt x="585" y="478"/>
                      </a:cubicBezTo>
                      <a:cubicBezTo>
                        <a:pt x="587" y="481"/>
                        <a:pt x="587" y="481"/>
                        <a:pt x="587" y="481"/>
                      </a:cubicBezTo>
                      <a:cubicBezTo>
                        <a:pt x="589" y="484"/>
                        <a:pt x="591" y="488"/>
                        <a:pt x="593" y="492"/>
                      </a:cubicBezTo>
                      <a:cubicBezTo>
                        <a:pt x="594" y="495"/>
                        <a:pt x="596" y="499"/>
                        <a:pt x="597" y="500"/>
                      </a:cubicBezTo>
                      <a:cubicBezTo>
                        <a:pt x="597" y="500"/>
                        <a:pt x="598" y="499"/>
                        <a:pt x="598" y="498"/>
                      </a:cubicBezTo>
                      <a:cubicBezTo>
                        <a:pt x="599" y="497"/>
                        <a:pt x="600" y="495"/>
                        <a:pt x="601" y="494"/>
                      </a:cubicBezTo>
                      <a:cubicBezTo>
                        <a:pt x="602" y="494"/>
                        <a:pt x="602" y="493"/>
                        <a:pt x="603" y="493"/>
                      </a:cubicBezTo>
                      <a:cubicBezTo>
                        <a:pt x="606" y="493"/>
                        <a:pt x="608" y="495"/>
                        <a:pt x="610" y="497"/>
                      </a:cubicBezTo>
                      <a:cubicBezTo>
                        <a:pt x="611" y="498"/>
                        <a:pt x="612" y="499"/>
                        <a:pt x="613" y="499"/>
                      </a:cubicBezTo>
                      <a:cubicBezTo>
                        <a:pt x="614" y="500"/>
                        <a:pt x="615" y="500"/>
                        <a:pt x="616" y="500"/>
                      </a:cubicBezTo>
                      <a:cubicBezTo>
                        <a:pt x="618" y="501"/>
                        <a:pt x="621" y="502"/>
                        <a:pt x="622" y="501"/>
                      </a:cubicBezTo>
                      <a:cubicBezTo>
                        <a:pt x="623" y="501"/>
                        <a:pt x="624" y="501"/>
                        <a:pt x="625" y="500"/>
                      </a:cubicBezTo>
                      <a:cubicBezTo>
                        <a:pt x="629" y="499"/>
                        <a:pt x="633" y="497"/>
                        <a:pt x="635" y="498"/>
                      </a:cubicBezTo>
                      <a:cubicBezTo>
                        <a:pt x="636" y="498"/>
                        <a:pt x="636" y="499"/>
                        <a:pt x="637" y="499"/>
                      </a:cubicBezTo>
                      <a:cubicBezTo>
                        <a:pt x="639" y="500"/>
                        <a:pt x="642" y="501"/>
                        <a:pt x="643" y="505"/>
                      </a:cubicBezTo>
                      <a:cubicBezTo>
                        <a:pt x="645" y="509"/>
                        <a:pt x="647" y="510"/>
                        <a:pt x="649" y="510"/>
                      </a:cubicBezTo>
                      <a:cubicBezTo>
                        <a:pt x="650" y="510"/>
                        <a:pt x="653" y="510"/>
                        <a:pt x="653" y="516"/>
                      </a:cubicBezTo>
                      <a:cubicBezTo>
                        <a:pt x="653" y="517"/>
                        <a:pt x="656" y="519"/>
                        <a:pt x="657" y="519"/>
                      </a:cubicBezTo>
                      <a:cubicBezTo>
                        <a:pt x="659" y="519"/>
                        <a:pt x="664" y="518"/>
                        <a:pt x="665" y="517"/>
                      </a:cubicBezTo>
                      <a:cubicBezTo>
                        <a:pt x="666" y="516"/>
                        <a:pt x="667" y="516"/>
                        <a:pt x="668" y="516"/>
                      </a:cubicBezTo>
                      <a:cubicBezTo>
                        <a:pt x="670" y="516"/>
                        <a:pt x="671" y="517"/>
                        <a:pt x="672" y="519"/>
                      </a:cubicBezTo>
                      <a:cubicBezTo>
                        <a:pt x="672" y="519"/>
                        <a:pt x="672" y="520"/>
                        <a:pt x="672" y="520"/>
                      </a:cubicBezTo>
                      <a:cubicBezTo>
                        <a:pt x="672" y="520"/>
                        <a:pt x="672" y="520"/>
                        <a:pt x="672" y="521"/>
                      </a:cubicBezTo>
                      <a:cubicBezTo>
                        <a:pt x="673" y="521"/>
                        <a:pt x="673" y="521"/>
                        <a:pt x="673" y="521"/>
                      </a:cubicBezTo>
                      <a:cubicBezTo>
                        <a:pt x="673" y="522"/>
                        <a:pt x="673" y="522"/>
                        <a:pt x="673" y="522"/>
                      </a:cubicBezTo>
                      <a:cubicBezTo>
                        <a:pt x="674" y="522"/>
                        <a:pt x="674" y="522"/>
                        <a:pt x="674" y="523"/>
                      </a:cubicBezTo>
                      <a:cubicBezTo>
                        <a:pt x="674" y="523"/>
                        <a:pt x="674" y="523"/>
                        <a:pt x="674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5" y="523"/>
                        <a:pt x="675" y="523"/>
                        <a:pt x="675" y="523"/>
                      </a:cubicBezTo>
                      <a:cubicBezTo>
                        <a:pt x="676" y="523"/>
                        <a:pt x="677" y="523"/>
                        <a:pt x="678" y="524"/>
                      </a:cubicBezTo>
                      <a:cubicBezTo>
                        <a:pt x="678" y="524"/>
                        <a:pt x="678" y="524"/>
                        <a:pt x="678" y="524"/>
                      </a:cubicBezTo>
                      <a:cubicBezTo>
                        <a:pt x="678" y="524"/>
                        <a:pt x="679" y="524"/>
                        <a:pt x="680" y="524"/>
                      </a:cubicBezTo>
                      <a:cubicBezTo>
                        <a:pt x="680" y="524"/>
                        <a:pt x="680" y="524"/>
                        <a:pt x="680" y="524"/>
                      </a:cubicBezTo>
                      <a:cubicBezTo>
                        <a:pt x="680" y="524"/>
                        <a:pt x="680" y="524"/>
                        <a:pt x="680" y="524"/>
                      </a:cubicBezTo>
                      <a:cubicBezTo>
                        <a:pt x="680" y="524"/>
                        <a:pt x="680" y="524"/>
                        <a:pt x="680" y="523"/>
                      </a:cubicBezTo>
                      <a:cubicBezTo>
                        <a:pt x="680" y="523"/>
                        <a:pt x="680" y="523"/>
                        <a:pt x="680" y="523"/>
                      </a:cubicBezTo>
                      <a:cubicBezTo>
                        <a:pt x="681" y="522"/>
                        <a:pt x="683" y="521"/>
                        <a:pt x="689" y="520"/>
                      </a:cubicBezTo>
                      <a:cubicBezTo>
                        <a:pt x="694" y="519"/>
                        <a:pt x="697" y="518"/>
                        <a:pt x="698" y="517"/>
                      </a:cubicBezTo>
                      <a:cubicBezTo>
                        <a:pt x="699" y="514"/>
                        <a:pt x="701" y="513"/>
                        <a:pt x="704" y="513"/>
                      </a:cubicBezTo>
                      <a:cubicBezTo>
                        <a:pt x="705" y="512"/>
                        <a:pt x="706" y="512"/>
                        <a:pt x="707" y="511"/>
                      </a:cubicBezTo>
                      <a:cubicBezTo>
                        <a:pt x="708" y="510"/>
                        <a:pt x="709" y="509"/>
                        <a:pt x="711" y="508"/>
                      </a:cubicBezTo>
                      <a:cubicBezTo>
                        <a:pt x="712" y="508"/>
                        <a:pt x="713" y="507"/>
                        <a:pt x="714" y="507"/>
                      </a:cubicBezTo>
                      <a:cubicBezTo>
                        <a:pt x="715" y="505"/>
                        <a:pt x="717" y="504"/>
                        <a:pt x="719" y="504"/>
                      </a:cubicBezTo>
                      <a:cubicBezTo>
                        <a:pt x="720" y="504"/>
                        <a:pt x="721" y="503"/>
                        <a:pt x="721" y="503"/>
                      </a:cubicBezTo>
                      <a:cubicBezTo>
                        <a:pt x="723" y="501"/>
                        <a:pt x="727" y="501"/>
                        <a:pt x="728" y="501"/>
                      </a:cubicBezTo>
                      <a:cubicBezTo>
                        <a:pt x="730" y="501"/>
                        <a:pt x="731" y="501"/>
                        <a:pt x="732" y="501"/>
                      </a:cubicBezTo>
                      <a:cubicBezTo>
                        <a:pt x="734" y="502"/>
                        <a:pt x="744" y="504"/>
                        <a:pt x="746" y="504"/>
                      </a:cubicBezTo>
                      <a:cubicBezTo>
                        <a:pt x="747" y="504"/>
                        <a:pt x="747" y="504"/>
                        <a:pt x="747" y="504"/>
                      </a:cubicBezTo>
                      <a:cubicBezTo>
                        <a:pt x="749" y="504"/>
                        <a:pt x="750" y="506"/>
                        <a:pt x="751" y="508"/>
                      </a:cubicBezTo>
                      <a:cubicBezTo>
                        <a:pt x="751" y="509"/>
                        <a:pt x="751" y="510"/>
                        <a:pt x="751" y="510"/>
                      </a:cubicBezTo>
                      <a:cubicBezTo>
                        <a:pt x="752" y="510"/>
                        <a:pt x="753" y="511"/>
                        <a:pt x="754" y="512"/>
                      </a:cubicBezTo>
                      <a:cubicBezTo>
                        <a:pt x="756" y="512"/>
                        <a:pt x="758" y="514"/>
                        <a:pt x="759" y="514"/>
                      </a:cubicBezTo>
                      <a:cubicBezTo>
                        <a:pt x="760" y="513"/>
                        <a:pt x="762" y="512"/>
                        <a:pt x="765" y="512"/>
                      </a:cubicBezTo>
                      <a:cubicBezTo>
                        <a:pt x="767" y="512"/>
                        <a:pt x="768" y="512"/>
                        <a:pt x="770" y="513"/>
                      </a:cubicBezTo>
                      <a:cubicBezTo>
                        <a:pt x="770" y="514"/>
                        <a:pt x="771" y="514"/>
                        <a:pt x="771" y="514"/>
                      </a:cubicBezTo>
                      <a:cubicBezTo>
                        <a:pt x="773" y="515"/>
                        <a:pt x="774" y="516"/>
                        <a:pt x="775" y="516"/>
                      </a:cubicBezTo>
                      <a:cubicBezTo>
                        <a:pt x="776" y="515"/>
                        <a:pt x="778" y="514"/>
                        <a:pt x="780" y="513"/>
                      </a:cubicBezTo>
                      <a:cubicBezTo>
                        <a:pt x="780" y="513"/>
                        <a:pt x="781" y="513"/>
                        <a:pt x="782" y="512"/>
                      </a:cubicBezTo>
                      <a:cubicBezTo>
                        <a:pt x="783" y="512"/>
                        <a:pt x="784" y="512"/>
                        <a:pt x="785" y="511"/>
                      </a:cubicBezTo>
                      <a:cubicBezTo>
                        <a:pt x="785" y="511"/>
                        <a:pt x="786" y="508"/>
                        <a:pt x="785" y="507"/>
                      </a:cubicBezTo>
                      <a:cubicBezTo>
                        <a:pt x="783" y="506"/>
                        <a:pt x="781" y="499"/>
                        <a:pt x="780" y="497"/>
                      </a:cubicBezTo>
                      <a:cubicBezTo>
                        <a:pt x="780" y="494"/>
                        <a:pt x="782" y="493"/>
                        <a:pt x="784" y="492"/>
                      </a:cubicBezTo>
                      <a:cubicBezTo>
                        <a:pt x="784" y="491"/>
                        <a:pt x="785" y="491"/>
                        <a:pt x="785" y="490"/>
                      </a:cubicBezTo>
                      <a:cubicBezTo>
                        <a:pt x="786" y="488"/>
                        <a:pt x="788" y="487"/>
                        <a:pt x="790" y="486"/>
                      </a:cubicBezTo>
                      <a:cubicBezTo>
                        <a:pt x="791" y="486"/>
                        <a:pt x="791" y="486"/>
                        <a:pt x="792" y="485"/>
                      </a:cubicBezTo>
                      <a:cubicBezTo>
                        <a:pt x="792" y="485"/>
                        <a:pt x="792" y="485"/>
                        <a:pt x="792" y="484"/>
                      </a:cubicBezTo>
                      <a:cubicBezTo>
                        <a:pt x="793" y="483"/>
                        <a:pt x="794" y="481"/>
                        <a:pt x="796" y="481"/>
                      </a:cubicBezTo>
                      <a:cubicBezTo>
                        <a:pt x="797" y="481"/>
                        <a:pt x="797" y="481"/>
                        <a:pt x="798" y="481"/>
                      </a:cubicBezTo>
                      <a:cubicBezTo>
                        <a:pt x="798" y="482"/>
                        <a:pt x="805" y="484"/>
                        <a:pt x="807" y="485"/>
                      </a:cubicBezTo>
                      <a:cubicBezTo>
                        <a:pt x="807" y="486"/>
                        <a:pt x="810" y="486"/>
                        <a:pt x="812" y="486"/>
                      </a:cubicBezTo>
                      <a:cubicBezTo>
                        <a:pt x="815" y="486"/>
                        <a:pt x="819" y="488"/>
                        <a:pt x="822" y="490"/>
                      </a:cubicBezTo>
                      <a:cubicBezTo>
                        <a:pt x="822" y="490"/>
                        <a:pt x="824" y="491"/>
                        <a:pt x="826" y="491"/>
                      </a:cubicBezTo>
                      <a:cubicBezTo>
                        <a:pt x="829" y="491"/>
                        <a:pt x="832" y="492"/>
                        <a:pt x="833" y="494"/>
                      </a:cubicBezTo>
                      <a:cubicBezTo>
                        <a:pt x="834" y="495"/>
                        <a:pt x="834" y="497"/>
                        <a:pt x="834" y="499"/>
                      </a:cubicBezTo>
                      <a:cubicBezTo>
                        <a:pt x="834" y="501"/>
                        <a:pt x="834" y="503"/>
                        <a:pt x="835" y="503"/>
                      </a:cubicBezTo>
                      <a:cubicBezTo>
                        <a:pt x="837" y="506"/>
                        <a:pt x="839" y="508"/>
                        <a:pt x="839" y="508"/>
                      </a:cubicBezTo>
                      <a:cubicBezTo>
                        <a:pt x="841" y="507"/>
                        <a:pt x="843" y="508"/>
                        <a:pt x="846" y="509"/>
                      </a:cubicBezTo>
                      <a:cubicBezTo>
                        <a:pt x="847" y="510"/>
                        <a:pt x="849" y="511"/>
                        <a:pt x="850" y="511"/>
                      </a:cubicBezTo>
                      <a:cubicBezTo>
                        <a:pt x="850" y="511"/>
                        <a:pt x="852" y="510"/>
                        <a:pt x="853" y="509"/>
                      </a:cubicBezTo>
                      <a:cubicBezTo>
                        <a:pt x="855" y="508"/>
                        <a:pt x="856" y="507"/>
                        <a:pt x="858" y="507"/>
                      </a:cubicBezTo>
                      <a:cubicBezTo>
                        <a:pt x="859" y="507"/>
                        <a:pt x="860" y="507"/>
                        <a:pt x="862" y="506"/>
                      </a:cubicBezTo>
                      <a:cubicBezTo>
                        <a:pt x="865" y="506"/>
                        <a:pt x="867" y="505"/>
                        <a:pt x="869" y="506"/>
                      </a:cubicBezTo>
                      <a:cubicBezTo>
                        <a:pt x="869" y="506"/>
                        <a:pt x="871" y="506"/>
                        <a:pt x="872" y="507"/>
                      </a:cubicBezTo>
                      <a:cubicBezTo>
                        <a:pt x="874" y="507"/>
                        <a:pt x="877" y="508"/>
                        <a:pt x="878" y="508"/>
                      </a:cubicBezTo>
                      <a:cubicBezTo>
                        <a:pt x="879" y="508"/>
                        <a:pt x="879" y="508"/>
                        <a:pt x="880" y="508"/>
                      </a:cubicBezTo>
                      <a:cubicBezTo>
                        <a:pt x="881" y="508"/>
                        <a:pt x="888" y="508"/>
                        <a:pt x="889" y="511"/>
                      </a:cubicBezTo>
                      <a:cubicBezTo>
                        <a:pt x="889" y="512"/>
                        <a:pt x="891" y="512"/>
                        <a:pt x="892" y="512"/>
                      </a:cubicBezTo>
                      <a:cubicBezTo>
                        <a:pt x="895" y="513"/>
                        <a:pt x="899" y="514"/>
                        <a:pt x="899" y="517"/>
                      </a:cubicBezTo>
                      <a:cubicBezTo>
                        <a:pt x="899" y="517"/>
                        <a:pt x="900" y="518"/>
                        <a:pt x="901" y="518"/>
                      </a:cubicBezTo>
                      <a:cubicBezTo>
                        <a:pt x="902" y="519"/>
                        <a:pt x="904" y="520"/>
                        <a:pt x="905" y="522"/>
                      </a:cubicBezTo>
                      <a:cubicBezTo>
                        <a:pt x="905" y="522"/>
                        <a:pt x="907" y="522"/>
                        <a:pt x="908" y="523"/>
                      </a:cubicBezTo>
                      <a:cubicBezTo>
                        <a:pt x="909" y="523"/>
                        <a:pt x="910" y="523"/>
                        <a:pt x="911" y="523"/>
                      </a:cubicBezTo>
                      <a:cubicBezTo>
                        <a:pt x="914" y="523"/>
                        <a:pt x="916" y="523"/>
                        <a:pt x="917" y="523"/>
                      </a:cubicBezTo>
                      <a:cubicBezTo>
                        <a:pt x="918" y="524"/>
                        <a:pt x="918" y="524"/>
                        <a:pt x="918" y="524"/>
                      </a:cubicBezTo>
                      <a:cubicBezTo>
                        <a:pt x="919" y="524"/>
                        <a:pt x="921" y="525"/>
                        <a:pt x="925" y="525"/>
                      </a:cubicBezTo>
                      <a:cubicBezTo>
                        <a:pt x="928" y="525"/>
                        <a:pt x="930" y="524"/>
                        <a:pt x="931" y="524"/>
                      </a:cubicBezTo>
                      <a:cubicBezTo>
                        <a:pt x="931" y="523"/>
                        <a:pt x="934" y="523"/>
                        <a:pt x="938" y="522"/>
                      </a:cubicBezTo>
                      <a:cubicBezTo>
                        <a:pt x="941" y="522"/>
                        <a:pt x="945" y="521"/>
                        <a:pt x="946" y="520"/>
                      </a:cubicBezTo>
                      <a:cubicBezTo>
                        <a:pt x="947" y="519"/>
                        <a:pt x="949" y="519"/>
                        <a:pt x="951" y="519"/>
                      </a:cubicBezTo>
                      <a:cubicBezTo>
                        <a:pt x="952" y="519"/>
                        <a:pt x="953" y="518"/>
                        <a:pt x="954" y="518"/>
                      </a:cubicBezTo>
                      <a:cubicBezTo>
                        <a:pt x="954" y="516"/>
                        <a:pt x="957" y="514"/>
                        <a:pt x="960" y="513"/>
                      </a:cubicBezTo>
                      <a:cubicBezTo>
                        <a:pt x="961" y="512"/>
                        <a:pt x="963" y="512"/>
                        <a:pt x="964" y="511"/>
                      </a:cubicBezTo>
                      <a:cubicBezTo>
                        <a:pt x="964" y="511"/>
                        <a:pt x="965" y="510"/>
                        <a:pt x="965" y="510"/>
                      </a:cubicBezTo>
                      <a:cubicBezTo>
                        <a:pt x="968" y="509"/>
                        <a:pt x="970" y="509"/>
                        <a:pt x="971" y="509"/>
                      </a:cubicBezTo>
                      <a:cubicBezTo>
                        <a:pt x="971" y="509"/>
                        <a:pt x="971" y="509"/>
                        <a:pt x="971" y="509"/>
                      </a:cubicBezTo>
                      <a:cubicBezTo>
                        <a:pt x="971" y="509"/>
                        <a:pt x="971" y="509"/>
                        <a:pt x="971" y="509"/>
                      </a:cubicBezTo>
                      <a:cubicBezTo>
                        <a:pt x="973" y="509"/>
                        <a:pt x="975" y="509"/>
                        <a:pt x="977" y="510"/>
                      </a:cubicBezTo>
                      <a:cubicBezTo>
                        <a:pt x="979" y="510"/>
                        <a:pt x="980" y="511"/>
                        <a:pt x="981" y="513"/>
                      </a:cubicBezTo>
                      <a:cubicBezTo>
                        <a:pt x="981" y="513"/>
                        <a:pt x="983" y="514"/>
                        <a:pt x="985" y="514"/>
                      </a:cubicBezTo>
                      <a:cubicBezTo>
                        <a:pt x="986" y="514"/>
                        <a:pt x="987" y="514"/>
                        <a:pt x="988" y="513"/>
                      </a:cubicBezTo>
                      <a:cubicBezTo>
                        <a:pt x="988" y="513"/>
                        <a:pt x="989" y="513"/>
                        <a:pt x="990" y="513"/>
                      </a:cubicBezTo>
                      <a:cubicBezTo>
                        <a:pt x="990" y="513"/>
                        <a:pt x="990" y="513"/>
                        <a:pt x="990" y="513"/>
                      </a:cubicBezTo>
                      <a:cubicBezTo>
                        <a:pt x="990" y="513"/>
                        <a:pt x="990" y="513"/>
                        <a:pt x="991" y="513"/>
                      </a:cubicBezTo>
                      <a:cubicBezTo>
                        <a:pt x="992" y="513"/>
                        <a:pt x="994" y="513"/>
                        <a:pt x="996" y="514"/>
                      </a:cubicBezTo>
                      <a:cubicBezTo>
                        <a:pt x="996" y="513"/>
                        <a:pt x="996" y="513"/>
                        <a:pt x="996" y="513"/>
                      </a:cubicBezTo>
                      <a:cubicBezTo>
                        <a:pt x="996" y="514"/>
                        <a:pt x="996" y="514"/>
                        <a:pt x="996" y="514"/>
                      </a:cubicBezTo>
                      <a:cubicBezTo>
                        <a:pt x="997" y="514"/>
                        <a:pt x="998" y="514"/>
                        <a:pt x="998" y="514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999" y="515"/>
                        <a:pt x="999" y="515"/>
                        <a:pt x="999" y="515"/>
                      </a:cubicBezTo>
                      <a:cubicBezTo>
                        <a:pt x="1000" y="516"/>
                        <a:pt x="1000" y="516"/>
                        <a:pt x="1000" y="516"/>
                      </a:cubicBezTo>
                      <a:cubicBezTo>
                        <a:pt x="1000" y="516"/>
                        <a:pt x="1000" y="516"/>
                        <a:pt x="1000" y="516"/>
                      </a:cubicBezTo>
                      <a:cubicBezTo>
                        <a:pt x="1001" y="516"/>
                        <a:pt x="1001" y="517"/>
                        <a:pt x="1001" y="517"/>
                      </a:cubicBezTo>
                      <a:cubicBezTo>
                        <a:pt x="1001" y="517"/>
                        <a:pt x="1001" y="517"/>
                        <a:pt x="1001" y="517"/>
                      </a:cubicBezTo>
                      <a:cubicBezTo>
                        <a:pt x="1001" y="517"/>
                        <a:pt x="1001" y="517"/>
                        <a:pt x="1001" y="517"/>
                      </a:cubicBezTo>
                      <a:cubicBezTo>
                        <a:pt x="1001" y="518"/>
                        <a:pt x="1002" y="518"/>
                        <a:pt x="1002" y="518"/>
                      </a:cubicBezTo>
                      <a:cubicBezTo>
                        <a:pt x="1002" y="518"/>
                        <a:pt x="1002" y="518"/>
                        <a:pt x="1002" y="518"/>
                      </a:cubicBezTo>
                      <a:cubicBezTo>
                        <a:pt x="1002" y="518"/>
                        <a:pt x="1002" y="518"/>
                        <a:pt x="1003" y="518"/>
                      </a:cubicBezTo>
                      <a:cubicBezTo>
                        <a:pt x="1003" y="518"/>
                        <a:pt x="1003" y="518"/>
                        <a:pt x="1003" y="518"/>
                      </a:cubicBezTo>
                      <a:cubicBezTo>
                        <a:pt x="1003" y="518"/>
                        <a:pt x="1003" y="518"/>
                        <a:pt x="1003" y="518"/>
                      </a:cubicBezTo>
                      <a:cubicBezTo>
                        <a:pt x="1004" y="518"/>
                        <a:pt x="1004" y="518"/>
                        <a:pt x="1004" y="518"/>
                      </a:cubicBezTo>
                      <a:cubicBezTo>
                        <a:pt x="1004" y="518"/>
                        <a:pt x="1004" y="518"/>
                        <a:pt x="1004" y="518"/>
                      </a:cubicBezTo>
                      <a:cubicBezTo>
                        <a:pt x="1004" y="519"/>
                        <a:pt x="1005" y="519"/>
                        <a:pt x="1005" y="519"/>
                      </a:cubicBezTo>
                      <a:cubicBezTo>
                        <a:pt x="1005" y="519"/>
                        <a:pt x="1005" y="519"/>
                        <a:pt x="1005" y="519"/>
                      </a:cubicBezTo>
                      <a:cubicBezTo>
                        <a:pt x="1006" y="519"/>
                        <a:pt x="1007" y="519"/>
                        <a:pt x="1009" y="519"/>
                      </a:cubicBezTo>
                      <a:cubicBezTo>
                        <a:pt x="1009" y="519"/>
                        <a:pt x="1009" y="519"/>
                        <a:pt x="1009" y="519"/>
                      </a:cubicBezTo>
                      <a:cubicBezTo>
                        <a:pt x="1010" y="519"/>
                        <a:pt x="1012" y="518"/>
                        <a:pt x="1013" y="517"/>
                      </a:cubicBezTo>
                      <a:cubicBezTo>
                        <a:pt x="1017" y="515"/>
                        <a:pt x="1019" y="514"/>
                        <a:pt x="1020" y="513"/>
                      </a:cubicBezTo>
                      <a:cubicBezTo>
                        <a:pt x="1022" y="513"/>
                        <a:pt x="1023" y="512"/>
                        <a:pt x="1024" y="511"/>
                      </a:cubicBezTo>
                      <a:cubicBezTo>
                        <a:pt x="1024" y="511"/>
                        <a:pt x="1024" y="511"/>
                        <a:pt x="1024" y="511"/>
                      </a:cubicBezTo>
                      <a:cubicBezTo>
                        <a:pt x="1024" y="510"/>
                        <a:pt x="1024" y="510"/>
                        <a:pt x="1024" y="509"/>
                      </a:cubicBezTo>
                      <a:cubicBezTo>
                        <a:pt x="1024" y="507"/>
                        <a:pt x="1025" y="505"/>
                        <a:pt x="1027" y="502"/>
                      </a:cubicBezTo>
                      <a:cubicBezTo>
                        <a:pt x="1028" y="501"/>
                        <a:pt x="1028" y="500"/>
                        <a:pt x="1029" y="499"/>
                      </a:cubicBezTo>
                      <a:cubicBezTo>
                        <a:pt x="1029" y="499"/>
                        <a:pt x="1029" y="498"/>
                        <a:pt x="1029" y="498"/>
                      </a:cubicBezTo>
                      <a:cubicBezTo>
                        <a:pt x="1030" y="495"/>
                        <a:pt x="1035" y="487"/>
                        <a:pt x="1037" y="486"/>
                      </a:cubicBezTo>
                      <a:cubicBezTo>
                        <a:pt x="1039" y="486"/>
                        <a:pt x="1041" y="483"/>
                        <a:pt x="1041" y="482"/>
                      </a:cubicBezTo>
                      <a:cubicBezTo>
                        <a:pt x="1041" y="482"/>
                        <a:pt x="1041" y="481"/>
                        <a:pt x="1041" y="481"/>
                      </a:cubicBezTo>
                      <a:cubicBezTo>
                        <a:pt x="1041" y="481"/>
                        <a:pt x="1041" y="481"/>
                        <a:pt x="1041" y="480"/>
                      </a:cubicBezTo>
                      <a:cubicBezTo>
                        <a:pt x="1041" y="480"/>
                        <a:pt x="1041" y="480"/>
                        <a:pt x="1041" y="480"/>
                      </a:cubicBezTo>
                      <a:cubicBezTo>
                        <a:pt x="1040" y="479"/>
                        <a:pt x="1040" y="479"/>
                        <a:pt x="1040" y="479"/>
                      </a:cubicBezTo>
                      <a:cubicBezTo>
                        <a:pt x="1040" y="479"/>
                        <a:pt x="1040" y="479"/>
                        <a:pt x="1040" y="478"/>
                      </a:cubicBezTo>
                      <a:cubicBezTo>
                        <a:pt x="1040" y="478"/>
                        <a:pt x="1040" y="478"/>
                        <a:pt x="1040" y="478"/>
                      </a:cubicBezTo>
                      <a:cubicBezTo>
                        <a:pt x="1040" y="478"/>
                        <a:pt x="1040" y="478"/>
                        <a:pt x="1040" y="478"/>
                      </a:cubicBezTo>
                      <a:cubicBezTo>
                        <a:pt x="1040" y="478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40" y="477"/>
                      </a:cubicBezTo>
                      <a:cubicBezTo>
                        <a:pt x="1040" y="477"/>
                        <a:pt x="1040" y="477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9" y="476"/>
                        <a:pt x="1039" y="476"/>
                        <a:pt x="1039" y="476"/>
                      </a:cubicBezTo>
                      <a:cubicBezTo>
                        <a:pt x="1038" y="476"/>
                        <a:pt x="1036" y="476"/>
                        <a:pt x="1035" y="474"/>
                      </a:cubicBezTo>
                      <a:cubicBezTo>
                        <a:pt x="1034" y="473"/>
                        <a:pt x="1035" y="470"/>
                        <a:pt x="1037" y="467"/>
                      </a:cubicBezTo>
                      <a:cubicBezTo>
                        <a:pt x="1040" y="463"/>
                        <a:pt x="1044" y="461"/>
                        <a:pt x="1050" y="461"/>
                      </a:cubicBezTo>
                      <a:cubicBezTo>
                        <a:pt x="1051" y="461"/>
                        <a:pt x="1052" y="461"/>
                        <a:pt x="1053" y="462"/>
                      </a:cubicBezTo>
                      <a:cubicBezTo>
                        <a:pt x="1053" y="462"/>
                        <a:pt x="1053" y="462"/>
                        <a:pt x="1053" y="462"/>
                      </a:cubicBezTo>
                      <a:cubicBezTo>
                        <a:pt x="1053" y="462"/>
                        <a:pt x="1054" y="461"/>
                        <a:pt x="1055" y="461"/>
                      </a:cubicBezTo>
                      <a:cubicBezTo>
                        <a:pt x="1059" y="461"/>
                        <a:pt x="1067" y="459"/>
                        <a:pt x="1070" y="460"/>
                      </a:cubicBezTo>
                      <a:cubicBezTo>
                        <a:pt x="1072" y="461"/>
                        <a:pt x="1073" y="461"/>
                        <a:pt x="1074" y="461"/>
                      </a:cubicBezTo>
                      <a:cubicBezTo>
                        <a:pt x="1076" y="461"/>
                        <a:pt x="1076" y="461"/>
                        <a:pt x="1076" y="461"/>
                      </a:cubicBezTo>
                      <a:cubicBezTo>
                        <a:pt x="1078" y="461"/>
                        <a:pt x="1080" y="461"/>
                        <a:pt x="1083" y="462"/>
                      </a:cubicBezTo>
                      <a:cubicBezTo>
                        <a:pt x="1085" y="464"/>
                        <a:pt x="1088" y="464"/>
                        <a:pt x="1091" y="464"/>
                      </a:cubicBezTo>
                      <a:cubicBezTo>
                        <a:pt x="1094" y="465"/>
                        <a:pt x="1096" y="465"/>
                        <a:pt x="1098" y="467"/>
                      </a:cubicBezTo>
                      <a:cubicBezTo>
                        <a:pt x="1098" y="468"/>
                        <a:pt x="1099" y="468"/>
                        <a:pt x="1100" y="469"/>
                      </a:cubicBezTo>
                      <a:cubicBezTo>
                        <a:pt x="1103" y="471"/>
                        <a:pt x="1106" y="473"/>
                        <a:pt x="1105" y="477"/>
                      </a:cubicBezTo>
                      <a:cubicBezTo>
                        <a:pt x="1105" y="477"/>
                        <a:pt x="1105" y="478"/>
                        <a:pt x="1105" y="478"/>
                      </a:cubicBezTo>
                      <a:cubicBezTo>
                        <a:pt x="1105" y="478"/>
                        <a:pt x="1106" y="478"/>
                        <a:pt x="1106" y="478"/>
                      </a:cubicBezTo>
                      <a:cubicBezTo>
                        <a:pt x="1107" y="479"/>
                        <a:pt x="1110" y="481"/>
                        <a:pt x="1111" y="487"/>
                      </a:cubicBezTo>
                      <a:cubicBezTo>
                        <a:pt x="1112" y="491"/>
                        <a:pt x="1113" y="493"/>
                        <a:pt x="1115" y="495"/>
                      </a:cubicBezTo>
                      <a:cubicBezTo>
                        <a:pt x="1116" y="496"/>
                        <a:pt x="1117" y="498"/>
                        <a:pt x="1117" y="500"/>
                      </a:cubicBezTo>
                      <a:cubicBezTo>
                        <a:pt x="1118" y="501"/>
                        <a:pt x="1119" y="504"/>
                        <a:pt x="1120" y="506"/>
                      </a:cubicBezTo>
                      <a:cubicBezTo>
                        <a:pt x="1122" y="510"/>
                        <a:pt x="1124" y="512"/>
                        <a:pt x="1123" y="514"/>
                      </a:cubicBezTo>
                      <a:cubicBezTo>
                        <a:pt x="1123" y="515"/>
                        <a:pt x="1122" y="517"/>
                        <a:pt x="1123" y="517"/>
                      </a:cubicBezTo>
                      <a:cubicBezTo>
                        <a:pt x="1123" y="518"/>
                        <a:pt x="1124" y="518"/>
                        <a:pt x="1126" y="518"/>
                      </a:cubicBezTo>
                      <a:cubicBezTo>
                        <a:pt x="1129" y="518"/>
                        <a:pt x="1132" y="520"/>
                        <a:pt x="1134" y="521"/>
                      </a:cubicBezTo>
                      <a:cubicBezTo>
                        <a:pt x="1135" y="522"/>
                        <a:pt x="1136" y="522"/>
                        <a:pt x="1136" y="522"/>
                      </a:cubicBezTo>
                      <a:cubicBezTo>
                        <a:pt x="1136" y="522"/>
                        <a:pt x="1137" y="522"/>
                        <a:pt x="1137" y="522"/>
                      </a:cubicBezTo>
                      <a:cubicBezTo>
                        <a:pt x="1137" y="522"/>
                        <a:pt x="1137" y="522"/>
                        <a:pt x="1137" y="522"/>
                      </a:cubicBezTo>
                      <a:cubicBezTo>
                        <a:pt x="1137" y="522"/>
                        <a:pt x="1137" y="522"/>
                        <a:pt x="1137" y="522"/>
                      </a:cubicBezTo>
                      <a:cubicBezTo>
                        <a:pt x="1139" y="522"/>
                        <a:pt x="1143" y="524"/>
                        <a:pt x="1146" y="526"/>
                      </a:cubicBezTo>
                      <a:cubicBezTo>
                        <a:pt x="1147" y="526"/>
                        <a:pt x="1148" y="527"/>
                        <a:pt x="1149" y="528"/>
                      </a:cubicBezTo>
                      <a:cubicBezTo>
                        <a:pt x="1150" y="529"/>
                        <a:pt x="1152" y="529"/>
                        <a:pt x="1153" y="530"/>
                      </a:cubicBezTo>
                      <a:cubicBezTo>
                        <a:pt x="1154" y="530"/>
                        <a:pt x="1155" y="530"/>
                        <a:pt x="1155" y="531"/>
                      </a:cubicBezTo>
                      <a:cubicBezTo>
                        <a:pt x="1157" y="531"/>
                        <a:pt x="1158" y="532"/>
                        <a:pt x="1158" y="535"/>
                      </a:cubicBezTo>
                      <a:cubicBezTo>
                        <a:pt x="1158" y="535"/>
                        <a:pt x="1158" y="536"/>
                        <a:pt x="1158" y="537"/>
                      </a:cubicBezTo>
                      <a:cubicBezTo>
                        <a:pt x="1158" y="538"/>
                        <a:pt x="1159" y="538"/>
                        <a:pt x="1159" y="539"/>
                      </a:cubicBezTo>
                      <a:cubicBezTo>
                        <a:pt x="1159" y="540"/>
                        <a:pt x="1160" y="542"/>
                        <a:pt x="1160" y="543"/>
                      </a:cubicBezTo>
                      <a:cubicBezTo>
                        <a:pt x="1160" y="544"/>
                        <a:pt x="1160" y="544"/>
                        <a:pt x="1160" y="544"/>
                      </a:cubicBezTo>
                      <a:cubicBezTo>
                        <a:pt x="1160" y="545"/>
                        <a:pt x="1163" y="547"/>
                        <a:pt x="1167" y="547"/>
                      </a:cubicBezTo>
                      <a:cubicBezTo>
                        <a:pt x="1168" y="547"/>
                        <a:pt x="1168" y="547"/>
                        <a:pt x="1169" y="547"/>
                      </a:cubicBezTo>
                      <a:cubicBezTo>
                        <a:pt x="1170" y="546"/>
                        <a:pt x="1172" y="546"/>
                        <a:pt x="1173" y="547"/>
                      </a:cubicBezTo>
                      <a:cubicBezTo>
                        <a:pt x="1174" y="547"/>
                        <a:pt x="1175" y="547"/>
                        <a:pt x="1175" y="547"/>
                      </a:cubicBezTo>
                      <a:cubicBezTo>
                        <a:pt x="1176" y="547"/>
                        <a:pt x="1177" y="546"/>
                        <a:pt x="1177" y="545"/>
                      </a:cubicBezTo>
                      <a:cubicBezTo>
                        <a:pt x="1179" y="542"/>
                        <a:pt x="1183" y="541"/>
                        <a:pt x="1186" y="541"/>
                      </a:cubicBezTo>
                      <a:cubicBezTo>
                        <a:pt x="1187" y="541"/>
                        <a:pt x="1188" y="541"/>
                        <a:pt x="1189" y="541"/>
                      </a:cubicBezTo>
                      <a:cubicBezTo>
                        <a:pt x="1190" y="540"/>
                        <a:pt x="1193" y="539"/>
                        <a:pt x="1195" y="539"/>
                      </a:cubicBezTo>
                      <a:cubicBezTo>
                        <a:pt x="1197" y="539"/>
                        <a:pt x="1199" y="539"/>
                        <a:pt x="1200" y="540"/>
                      </a:cubicBezTo>
                      <a:cubicBezTo>
                        <a:pt x="1201" y="541"/>
                        <a:pt x="1201" y="543"/>
                        <a:pt x="1201" y="545"/>
                      </a:cubicBezTo>
                      <a:cubicBezTo>
                        <a:pt x="1201" y="547"/>
                        <a:pt x="1202" y="548"/>
                        <a:pt x="1202" y="550"/>
                      </a:cubicBezTo>
                      <a:cubicBezTo>
                        <a:pt x="1203" y="551"/>
                        <a:pt x="1204" y="554"/>
                        <a:pt x="1200" y="556"/>
                      </a:cubicBezTo>
                      <a:cubicBezTo>
                        <a:pt x="1198" y="557"/>
                        <a:pt x="1197" y="564"/>
                        <a:pt x="1196" y="567"/>
                      </a:cubicBezTo>
                      <a:cubicBezTo>
                        <a:pt x="1196" y="568"/>
                        <a:pt x="1195" y="568"/>
                        <a:pt x="1195" y="569"/>
                      </a:cubicBezTo>
                      <a:cubicBezTo>
                        <a:pt x="1195" y="571"/>
                        <a:pt x="1193" y="573"/>
                        <a:pt x="1191" y="574"/>
                      </a:cubicBezTo>
                      <a:cubicBezTo>
                        <a:pt x="1190" y="575"/>
                        <a:pt x="1189" y="576"/>
                        <a:pt x="1189" y="577"/>
                      </a:cubicBezTo>
                      <a:cubicBezTo>
                        <a:pt x="1188" y="580"/>
                        <a:pt x="1186" y="582"/>
                        <a:pt x="1185" y="583"/>
                      </a:cubicBezTo>
                      <a:cubicBezTo>
                        <a:pt x="1184" y="583"/>
                        <a:pt x="1183" y="584"/>
                        <a:pt x="1183" y="584"/>
                      </a:cubicBezTo>
                      <a:cubicBezTo>
                        <a:pt x="1183" y="585"/>
                        <a:pt x="1183" y="585"/>
                        <a:pt x="1183" y="585"/>
                      </a:cubicBezTo>
                      <a:cubicBezTo>
                        <a:pt x="1183" y="585"/>
                        <a:pt x="1183" y="585"/>
                        <a:pt x="1183" y="585"/>
                      </a:cubicBezTo>
                      <a:cubicBezTo>
                        <a:pt x="1183" y="586"/>
                        <a:pt x="1183" y="586"/>
                        <a:pt x="1183" y="586"/>
                      </a:cubicBezTo>
                      <a:cubicBezTo>
                        <a:pt x="1183" y="586"/>
                        <a:pt x="1183" y="586"/>
                        <a:pt x="1183" y="586"/>
                      </a:cubicBezTo>
                      <a:cubicBezTo>
                        <a:pt x="1183" y="587"/>
                        <a:pt x="1182" y="587"/>
                        <a:pt x="1181" y="588"/>
                      </a:cubicBezTo>
                      <a:cubicBezTo>
                        <a:pt x="1181" y="588"/>
                        <a:pt x="1181" y="588"/>
                        <a:pt x="1181" y="588"/>
                      </a:cubicBezTo>
                      <a:cubicBezTo>
                        <a:pt x="1181" y="588"/>
                        <a:pt x="1181" y="588"/>
                        <a:pt x="1181" y="588"/>
                      </a:cubicBezTo>
                      <a:cubicBezTo>
                        <a:pt x="1181" y="588"/>
                        <a:pt x="1181" y="588"/>
                        <a:pt x="1180" y="588"/>
                      </a:cubicBezTo>
                      <a:cubicBezTo>
                        <a:pt x="1180" y="588"/>
                        <a:pt x="1180" y="588"/>
                        <a:pt x="1180" y="588"/>
                      </a:cubicBezTo>
                      <a:cubicBezTo>
                        <a:pt x="1179" y="588"/>
                        <a:pt x="1179" y="588"/>
                        <a:pt x="1178" y="588"/>
                      </a:cubicBezTo>
                      <a:cubicBezTo>
                        <a:pt x="1175" y="588"/>
                        <a:pt x="1172" y="587"/>
                        <a:pt x="1170" y="586"/>
                      </a:cubicBezTo>
                      <a:cubicBezTo>
                        <a:pt x="1169" y="586"/>
                        <a:pt x="1168" y="587"/>
                        <a:pt x="1167" y="588"/>
                      </a:cubicBezTo>
                      <a:cubicBezTo>
                        <a:pt x="1165" y="589"/>
                        <a:pt x="1164" y="591"/>
                        <a:pt x="1162" y="591"/>
                      </a:cubicBezTo>
                      <a:cubicBezTo>
                        <a:pt x="1162" y="591"/>
                        <a:pt x="1162" y="594"/>
                        <a:pt x="1162" y="596"/>
                      </a:cubicBezTo>
                      <a:cubicBezTo>
                        <a:pt x="1163" y="597"/>
                        <a:pt x="1163" y="599"/>
                        <a:pt x="1162" y="600"/>
                      </a:cubicBezTo>
                      <a:cubicBezTo>
                        <a:pt x="1162" y="602"/>
                        <a:pt x="1162" y="603"/>
                        <a:pt x="1163" y="605"/>
                      </a:cubicBezTo>
                      <a:cubicBezTo>
                        <a:pt x="1164" y="607"/>
                        <a:pt x="1164" y="609"/>
                        <a:pt x="1164" y="612"/>
                      </a:cubicBezTo>
                      <a:cubicBezTo>
                        <a:pt x="1164" y="612"/>
                        <a:pt x="1164" y="613"/>
                        <a:pt x="1164" y="613"/>
                      </a:cubicBezTo>
                      <a:cubicBezTo>
                        <a:pt x="1169" y="610"/>
                        <a:pt x="1171" y="610"/>
                        <a:pt x="1171" y="610"/>
                      </a:cubicBezTo>
                      <a:cubicBezTo>
                        <a:pt x="1174" y="610"/>
                        <a:pt x="1176" y="612"/>
                        <a:pt x="1179" y="614"/>
                      </a:cubicBezTo>
                      <a:cubicBezTo>
                        <a:pt x="1181" y="615"/>
                        <a:pt x="1183" y="617"/>
                        <a:pt x="1184" y="617"/>
                      </a:cubicBezTo>
                      <a:cubicBezTo>
                        <a:pt x="1188" y="617"/>
                        <a:pt x="1206" y="605"/>
                        <a:pt x="1208" y="602"/>
                      </a:cubicBezTo>
                      <a:cubicBezTo>
                        <a:pt x="1209" y="600"/>
                        <a:pt x="1212" y="596"/>
                        <a:pt x="1222" y="586"/>
                      </a:cubicBezTo>
                      <a:cubicBezTo>
                        <a:pt x="1224" y="584"/>
                        <a:pt x="1226" y="582"/>
                        <a:pt x="1227" y="581"/>
                      </a:cubicBezTo>
                      <a:cubicBezTo>
                        <a:pt x="1232" y="576"/>
                        <a:pt x="1240" y="567"/>
                        <a:pt x="1243" y="559"/>
                      </a:cubicBezTo>
                      <a:cubicBezTo>
                        <a:pt x="1244" y="556"/>
                        <a:pt x="1248" y="552"/>
                        <a:pt x="1251" y="549"/>
                      </a:cubicBezTo>
                      <a:cubicBezTo>
                        <a:pt x="1253" y="546"/>
                        <a:pt x="1255" y="544"/>
                        <a:pt x="1255" y="543"/>
                      </a:cubicBezTo>
                      <a:cubicBezTo>
                        <a:pt x="1256" y="542"/>
                        <a:pt x="1257" y="541"/>
                        <a:pt x="1257" y="540"/>
                      </a:cubicBezTo>
                      <a:cubicBezTo>
                        <a:pt x="1259" y="539"/>
                        <a:pt x="1260" y="537"/>
                        <a:pt x="1262" y="532"/>
                      </a:cubicBezTo>
                      <a:cubicBezTo>
                        <a:pt x="1264" y="527"/>
                        <a:pt x="1265" y="517"/>
                        <a:pt x="1266" y="511"/>
                      </a:cubicBezTo>
                      <a:cubicBezTo>
                        <a:pt x="1266" y="504"/>
                        <a:pt x="1267" y="503"/>
                        <a:pt x="1267" y="502"/>
                      </a:cubicBezTo>
                      <a:cubicBezTo>
                        <a:pt x="1268" y="501"/>
                        <a:pt x="1268" y="500"/>
                        <a:pt x="1268" y="500"/>
                      </a:cubicBezTo>
                      <a:cubicBezTo>
                        <a:pt x="1268" y="498"/>
                        <a:pt x="1268" y="496"/>
                        <a:pt x="1269" y="495"/>
                      </a:cubicBezTo>
                      <a:cubicBezTo>
                        <a:pt x="1270" y="494"/>
                        <a:pt x="1270" y="493"/>
                        <a:pt x="1270" y="493"/>
                      </a:cubicBezTo>
                      <a:cubicBezTo>
                        <a:pt x="1271" y="491"/>
                        <a:pt x="1271" y="489"/>
                        <a:pt x="1274" y="486"/>
                      </a:cubicBezTo>
                      <a:cubicBezTo>
                        <a:pt x="1276" y="484"/>
                        <a:pt x="1276" y="483"/>
                        <a:pt x="1275" y="481"/>
                      </a:cubicBezTo>
                      <a:cubicBezTo>
                        <a:pt x="1275" y="480"/>
                        <a:pt x="1275" y="478"/>
                        <a:pt x="1275" y="476"/>
                      </a:cubicBezTo>
                      <a:cubicBezTo>
                        <a:pt x="1275" y="475"/>
                        <a:pt x="1275" y="473"/>
                        <a:pt x="1275" y="473"/>
                      </a:cubicBezTo>
                      <a:cubicBezTo>
                        <a:pt x="1273" y="470"/>
                        <a:pt x="1274" y="468"/>
                        <a:pt x="1276" y="467"/>
                      </a:cubicBezTo>
                      <a:cubicBezTo>
                        <a:pt x="1275" y="467"/>
                        <a:pt x="1274" y="466"/>
                        <a:pt x="1273" y="465"/>
                      </a:cubicBezTo>
                      <a:cubicBezTo>
                        <a:pt x="1272" y="464"/>
                        <a:pt x="1272" y="464"/>
                        <a:pt x="1272" y="464"/>
                      </a:cubicBezTo>
                      <a:cubicBezTo>
                        <a:pt x="1269" y="463"/>
                        <a:pt x="1265" y="462"/>
                        <a:pt x="1265" y="458"/>
                      </a:cubicBezTo>
                      <a:cubicBezTo>
                        <a:pt x="1265" y="456"/>
                        <a:pt x="1261" y="453"/>
                        <a:pt x="1258" y="453"/>
                      </a:cubicBezTo>
                      <a:cubicBezTo>
                        <a:pt x="1258" y="453"/>
                        <a:pt x="1257" y="453"/>
                        <a:pt x="1257" y="453"/>
                      </a:cubicBezTo>
                      <a:cubicBezTo>
                        <a:pt x="1256" y="453"/>
                        <a:pt x="1254" y="453"/>
                        <a:pt x="1253" y="452"/>
                      </a:cubicBezTo>
                      <a:cubicBezTo>
                        <a:pt x="1252" y="452"/>
                        <a:pt x="1251" y="452"/>
                        <a:pt x="1250" y="452"/>
                      </a:cubicBezTo>
                      <a:cubicBezTo>
                        <a:pt x="1251" y="453"/>
                        <a:pt x="1250" y="454"/>
                        <a:pt x="1250" y="455"/>
                      </a:cubicBezTo>
                      <a:cubicBezTo>
                        <a:pt x="1249" y="457"/>
                        <a:pt x="1247" y="457"/>
                        <a:pt x="1246" y="457"/>
                      </a:cubicBezTo>
                      <a:cubicBezTo>
                        <a:pt x="1245" y="457"/>
                        <a:pt x="1244" y="458"/>
                        <a:pt x="1243" y="460"/>
                      </a:cubicBezTo>
                      <a:cubicBezTo>
                        <a:pt x="1243" y="460"/>
                        <a:pt x="1243" y="460"/>
                        <a:pt x="1243" y="460"/>
                      </a:cubicBezTo>
                      <a:cubicBezTo>
                        <a:pt x="1241" y="463"/>
                        <a:pt x="1238" y="464"/>
                        <a:pt x="1236" y="464"/>
                      </a:cubicBezTo>
                      <a:cubicBezTo>
                        <a:pt x="1233" y="464"/>
                        <a:pt x="1232" y="463"/>
                        <a:pt x="1232" y="462"/>
                      </a:cubicBezTo>
                      <a:cubicBezTo>
                        <a:pt x="1232" y="461"/>
                        <a:pt x="1232" y="460"/>
                        <a:pt x="1234" y="458"/>
                      </a:cubicBezTo>
                      <a:cubicBezTo>
                        <a:pt x="1234" y="458"/>
                        <a:pt x="1234" y="458"/>
                        <a:pt x="1234" y="458"/>
                      </a:cubicBezTo>
                      <a:cubicBezTo>
                        <a:pt x="1234" y="458"/>
                        <a:pt x="1234" y="457"/>
                        <a:pt x="1234" y="457"/>
                      </a:cubicBezTo>
                      <a:cubicBezTo>
                        <a:pt x="1233" y="457"/>
                        <a:pt x="1232" y="455"/>
                        <a:pt x="1232" y="454"/>
                      </a:cubicBezTo>
                      <a:cubicBezTo>
                        <a:pt x="1232" y="454"/>
                        <a:pt x="1232" y="454"/>
                        <a:pt x="1232" y="454"/>
                      </a:cubicBezTo>
                      <a:cubicBezTo>
                        <a:pt x="1231" y="456"/>
                        <a:pt x="1230" y="458"/>
                        <a:pt x="1227" y="459"/>
                      </a:cubicBezTo>
                      <a:cubicBezTo>
                        <a:pt x="1227" y="459"/>
                        <a:pt x="1227" y="459"/>
                        <a:pt x="1227" y="459"/>
                      </a:cubicBezTo>
                      <a:cubicBezTo>
                        <a:pt x="1226" y="459"/>
                        <a:pt x="1225" y="458"/>
                        <a:pt x="1224" y="457"/>
                      </a:cubicBezTo>
                      <a:cubicBezTo>
                        <a:pt x="1222" y="455"/>
                        <a:pt x="1223" y="449"/>
                        <a:pt x="1223" y="446"/>
                      </a:cubicBezTo>
                      <a:cubicBezTo>
                        <a:pt x="1223" y="446"/>
                        <a:pt x="1222" y="446"/>
                        <a:pt x="1221" y="446"/>
                      </a:cubicBezTo>
                      <a:cubicBezTo>
                        <a:pt x="1219" y="447"/>
                        <a:pt x="1216" y="447"/>
                        <a:pt x="1213" y="447"/>
                      </a:cubicBezTo>
                      <a:cubicBezTo>
                        <a:pt x="1208" y="446"/>
                        <a:pt x="1207" y="444"/>
                        <a:pt x="1206" y="443"/>
                      </a:cubicBezTo>
                      <a:cubicBezTo>
                        <a:pt x="1206" y="440"/>
                        <a:pt x="1208" y="437"/>
                        <a:pt x="1212" y="435"/>
                      </a:cubicBezTo>
                      <a:cubicBezTo>
                        <a:pt x="1215" y="433"/>
                        <a:pt x="1216" y="432"/>
                        <a:pt x="1217" y="431"/>
                      </a:cubicBezTo>
                      <a:cubicBezTo>
                        <a:pt x="1218" y="430"/>
                        <a:pt x="1218" y="428"/>
                        <a:pt x="1220" y="428"/>
                      </a:cubicBezTo>
                      <a:cubicBezTo>
                        <a:pt x="1222" y="427"/>
                        <a:pt x="1226" y="425"/>
                        <a:pt x="1229" y="422"/>
                      </a:cubicBezTo>
                      <a:cubicBezTo>
                        <a:pt x="1231" y="421"/>
                        <a:pt x="1233" y="420"/>
                        <a:pt x="1234" y="419"/>
                      </a:cubicBezTo>
                      <a:cubicBezTo>
                        <a:pt x="1238" y="417"/>
                        <a:pt x="1239" y="415"/>
                        <a:pt x="1240" y="412"/>
                      </a:cubicBezTo>
                      <a:cubicBezTo>
                        <a:pt x="1240" y="410"/>
                        <a:pt x="1243" y="408"/>
                        <a:pt x="1248" y="405"/>
                      </a:cubicBezTo>
                      <a:cubicBezTo>
                        <a:pt x="1250" y="403"/>
                        <a:pt x="1254" y="401"/>
                        <a:pt x="1256" y="399"/>
                      </a:cubicBezTo>
                      <a:cubicBezTo>
                        <a:pt x="1263" y="394"/>
                        <a:pt x="1267" y="390"/>
                        <a:pt x="1268" y="387"/>
                      </a:cubicBezTo>
                      <a:cubicBezTo>
                        <a:pt x="1269" y="385"/>
                        <a:pt x="1272" y="383"/>
                        <a:pt x="1276" y="381"/>
                      </a:cubicBezTo>
                      <a:cubicBezTo>
                        <a:pt x="1278" y="380"/>
                        <a:pt x="1280" y="378"/>
                        <a:pt x="1281" y="377"/>
                      </a:cubicBezTo>
                      <a:cubicBezTo>
                        <a:pt x="1281" y="373"/>
                        <a:pt x="1296" y="366"/>
                        <a:pt x="1303" y="364"/>
                      </a:cubicBezTo>
                      <a:cubicBezTo>
                        <a:pt x="1305" y="364"/>
                        <a:pt x="1308" y="364"/>
                        <a:pt x="1311" y="364"/>
                      </a:cubicBezTo>
                      <a:cubicBezTo>
                        <a:pt x="1318" y="364"/>
                        <a:pt x="1327" y="365"/>
                        <a:pt x="1330" y="368"/>
                      </a:cubicBezTo>
                      <a:cubicBezTo>
                        <a:pt x="1331" y="369"/>
                        <a:pt x="1331" y="369"/>
                        <a:pt x="1333" y="368"/>
                      </a:cubicBezTo>
                      <a:cubicBezTo>
                        <a:pt x="1334" y="366"/>
                        <a:pt x="1336" y="366"/>
                        <a:pt x="1337" y="366"/>
                      </a:cubicBezTo>
                      <a:cubicBezTo>
                        <a:pt x="1338" y="366"/>
                        <a:pt x="1340" y="366"/>
                        <a:pt x="1342" y="367"/>
                      </a:cubicBezTo>
                      <a:cubicBezTo>
                        <a:pt x="1345" y="367"/>
                        <a:pt x="1345" y="367"/>
                        <a:pt x="1345" y="367"/>
                      </a:cubicBezTo>
                      <a:cubicBezTo>
                        <a:pt x="1347" y="367"/>
                        <a:pt x="1349" y="367"/>
                        <a:pt x="1350" y="366"/>
                      </a:cubicBezTo>
                      <a:cubicBezTo>
                        <a:pt x="1352" y="366"/>
                        <a:pt x="1354" y="365"/>
                        <a:pt x="1356" y="366"/>
                      </a:cubicBezTo>
                      <a:cubicBezTo>
                        <a:pt x="1357" y="366"/>
                        <a:pt x="1359" y="366"/>
                        <a:pt x="1360" y="366"/>
                      </a:cubicBezTo>
                      <a:cubicBezTo>
                        <a:pt x="1361" y="366"/>
                        <a:pt x="1362" y="366"/>
                        <a:pt x="1363" y="364"/>
                      </a:cubicBezTo>
                      <a:cubicBezTo>
                        <a:pt x="1365" y="360"/>
                        <a:pt x="1370" y="360"/>
                        <a:pt x="1373" y="360"/>
                      </a:cubicBezTo>
                      <a:cubicBezTo>
                        <a:pt x="1376" y="360"/>
                        <a:pt x="1380" y="360"/>
                        <a:pt x="1382" y="361"/>
                      </a:cubicBezTo>
                      <a:cubicBezTo>
                        <a:pt x="1382" y="362"/>
                        <a:pt x="1382" y="362"/>
                        <a:pt x="1383" y="362"/>
                      </a:cubicBezTo>
                      <a:cubicBezTo>
                        <a:pt x="1385" y="364"/>
                        <a:pt x="1386" y="364"/>
                        <a:pt x="1388" y="363"/>
                      </a:cubicBezTo>
                      <a:cubicBezTo>
                        <a:pt x="1389" y="362"/>
                        <a:pt x="1390" y="362"/>
                        <a:pt x="1391" y="362"/>
                      </a:cubicBezTo>
                      <a:cubicBezTo>
                        <a:pt x="1393" y="362"/>
                        <a:pt x="1394" y="364"/>
                        <a:pt x="1395" y="365"/>
                      </a:cubicBezTo>
                      <a:cubicBezTo>
                        <a:pt x="1396" y="366"/>
                        <a:pt x="1396" y="367"/>
                        <a:pt x="1397" y="367"/>
                      </a:cubicBezTo>
                      <a:cubicBezTo>
                        <a:pt x="1400" y="367"/>
                        <a:pt x="1401" y="369"/>
                        <a:pt x="1401" y="370"/>
                      </a:cubicBezTo>
                      <a:cubicBezTo>
                        <a:pt x="1401" y="371"/>
                        <a:pt x="1400" y="372"/>
                        <a:pt x="1399" y="373"/>
                      </a:cubicBezTo>
                      <a:cubicBezTo>
                        <a:pt x="1400" y="373"/>
                        <a:pt x="1401" y="372"/>
                        <a:pt x="1402" y="372"/>
                      </a:cubicBezTo>
                      <a:cubicBezTo>
                        <a:pt x="1403" y="372"/>
                        <a:pt x="1403" y="372"/>
                        <a:pt x="1403" y="372"/>
                      </a:cubicBezTo>
                      <a:cubicBezTo>
                        <a:pt x="1404" y="373"/>
                        <a:pt x="1405" y="373"/>
                        <a:pt x="1406" y="373"/>
                      </a:cubicBezTo>
                      <a:cubicBezTo>
                        <a:pt x="1409" y="373"/>
                        <a:pt x="1411" y="372"/>
                        <a:pt x="1413" y="371"/>
                      </a:cubicBezTo>
                      <a:cubicBezTo>
                        <a:pt x="1416" y="369"/>
                        <a:pt x="1419" y="370"/>
                        <a:pt x="1420" y="371"/>
                      </a:cubicBezTo>
                      <a:cubicBezTo>
                        <a:pt x="1420" y="371"/>
                        <a:pt x="1421" y="371"/>
                        <a:pt x="1421" y="371"/>
                      </a:cubicBezTo>
                      <a:cubicBezTo>
                        <a:pt x="1423" y="369"/>
                        <a:pt x="1426" y="368"/>
                        <a:pt x="1428" y="368"/>
                      </a:cubicBezTo>
                      <a:cubicBezTo>
                        <a:pt x="1427" y="368"/>
                        <a:pt x="1425" y="367"/>
                        <a:pt x="1424" y="366"/>
                      </a:cubicBezTo>
                      <a:cubicBezTo>
                        <a:pt x="1423" y="363"/>
                        <a:pt x="1424" y="360"/>
                        <a:pt x="1427" y="355"/>
                      </a:cubicBezTo>
                      <a:cubicBezTo>
                        <a:pt x="1430" y="350"/>
                        <a:pt x="1435" y="347"/>
                        <a:pt x="1439" y="344"/>
                      </a:cubicBezTo>
                      <a:cubicBezTo>
                        <a:pt x="1441" y="343"/>
                        <a:pt x="1443" y="341"/>
                        <a:pt x="1444" y="340"/>
                      </a:cubicBezTo>
                      <a:cubicBezTo>
                        <a:pt x="1447" y="338"/>
                        <a:pt x="1449" y="337"/>
                        <a:pt x="1451" y="337"/>
                      </a:cubicBezTo>
                      <a:cubicBezTo>
                        <a:pt x="1451" y="337"/>
                        <a:pt x="1451" y="337"/>
                        <a:pt x="1452" y="337"/>
                      </a:cubicBezTo>
                      <a:cubicBezTo>
                        <a:pt x="1452" y="333"/>
                        <a:pt x="1454" y="325"/>
                        <a:pt x="1459" y="325"/>
                      </a:cubicBezTo>
                      <a:cubicBezTo>
                        <a:pt x="1460" y="325"/>
                        <a:pt x="1460" y="325"/>
                        <a:pt x="1460" y="325"/>
                      </a:cubicBezTo>
                      <a:cubicBezTo>
                        <a:pt x="1461" y="325"/>
                        <a:pt x="1462" y="325"/>
                        <a:pt x="1463" y="325"/>
                      </a:cubicBezTo>
                      <a:cubicBezTo>
                        <a:pt x="1465" y="325"/>
                        <a:pt x="1466" y="325"/>
                        <a:pt x="1468" y="325"/>
                      </a:cubicBezTo>
                      <a:cubicBezTo>
                        <a:pt x="1472" y="325"/>
                        <a:pt x="1475" y="324"/>
                        <a:pt x="1477" y="323"/>
                      </a:cubicBezTo>
                      <a:cubicBezTo>
                        <a:pt x="1479" y="322"/>
                        <a:pt x="1480" y="322"/>
                        <a:pt x="1481" y="322"/>
                      </a:cubicBezTo>
                      <a:cubicBezTo>
                        <a:pt x="1484" y="322"/>
                        <a:pt x="1485" y="324"/>
                        <a:pt x="1486" y="325"/>
                      </a:cubicBezTo>
                      <a:cubicBezTo>
                        <a:pt x="1486" y="326"/>
                        <a:pt x="1486" y="326"/>
                        <a:pt x="1486" y="326"/>
                      </a:cubicBezTo>
                      <a:cubicBezTo>
                        <a:pt x="1486" y="326"/>
                        <a:pt x="1487" y="325"/>
                        <a:pt x="1488" y="325"/>
                      </a:cubicBezTo>
                      <a:cubicBezTo>
                        <a:pt x="1489" y="324"/>
                        <a:pt x="1491" y="323"/>
                        <a:pt x="1493" y="323"/>
                      </a:cubicBezTo>
                      <a:cubicBezTo>
                        <a:pt x="1493" y="323"/>
                        <a:pt x="1494" y="323"/>
                        <a:pt x="1495" y="323"/>
                      </a:cubicBezTo>
                      <a:cubicBezTo>
                        <a:pt x="1496" y="324"/>
                        <a:pt x="1496" y="325"/>
                        <a:pt x="1496" y="325"/>
                      </a:cubicBezTo>
                      <a:cubicBezTo>
                        <a:pt x="1497" y="327"/>
                        <a:pt x="1495" y="329"/>
                        <a:pt x="1494" y="331"/>
                      </a:cubicBezTo>
                      <a:cubicBezTo>
                        <a:pt x="1492" y="332"/>
                        <a:pt x="1491" y="334"/>
                        <a:pt x="1490" y="336"/>
                      </a:cubicBezTo>
                      <a:cubicBezTo>
                        <a:pt x="1490" y="337"/>
                        <a:pt x="1490" y="337"/>
                        <a:pt x="1490" y="337"/>
                      </a:cubicBezTo>
                      <a:cubicBezTo>
                        <a:pt x="1490" y="337"/>
                        <a:pt x="1491" y="337"/>
                        <a:pt x="1492" y="337"/>
                      </a:cubicBezTo>
                      <a:cubicBezTo>
                        <a:pt x="1493" y="337"/>
                        <a:pt x="1494" y="337"/>
                        <a:pt x="1495" y="338"/>
                      </a:cubicBezTo>
                      <a:cubicBezTo>
                        <a:pt x="1497" y="339"/>
                        <a:pt x="1497" y="340"/>
                        <a:pt x="1497" y="340"/>
                      </a:cubicBezTo>
                      <a:cubicBezTo>
                        <a:pt x="1497" y="341"/>
                        <a:pt x="1497" y="342"/>
                        <a:pt x="1497" y="342"/>
                      </a:cubicBezTo>
                      <a:cubicBezTo>
                        <a:pt x="1499" y="341"/>
                        <a:pt x="1501" y="340"/>
                        <a:pt x="1504" y="337"/>
                      </a:cubicBezTo>
                      <a:cubicBezTo>
                        <a:pt x="1512" y="329"/>
                        <a:pt x="1518" y="328"/>
                        <a:pt x="1523" y="328"/>
                      </a:cubicBezTo>
                      <a:cubicBezTo>
                        <a:pt x="1523" y="328"/>
                        <a:pt x="1524" y="328"/>
                        <a:pt x="1524" y="328"/>
                      </a:cubicBezTo>
                      <a:cubicBezTo>
                        <a:pt x="1524" y="328"/>
                        <a:pt x="1524" y="328"/>
                        <a:pt x="1525" y="328"/>
                      </a:cubicBezTo>
                      <a:cubicBezTo>
                        <a:pt x="1525" y="327"/>
                        <a:pt x="1525" y="326"/>
                        <a:pt x="1525" y="325"/>
                      </a:cubicBezTo>
                      <a:cubicBezTo>
                        <a:pt x="1524" y="323"/>
                        <a:pt x="1524" y="321"/>
                        <a:pt x="1524" y="318"/>
                      </a:cubicBezTo>
                      <a:cubicBezTo>
                        <a:pt x="1525" y="312"/>
                        <a:pt x="1535" y="309"/>
                        <a:pt x="1541" y="309"/>
                      </a:cubicBezTo>
                      <a:cubicBezTo>
                        <a:pt x="1542" y="309"/>
                        <a:pt x="1545" y="309"/>
                        <a:pt x="1546" y="310"/>
                      </a:cubicBezTo>
                      <a:cubicBezTo>
                        <a:pt x="1550" y="311"/>
                        <a:pt x="1551" y="313"/>
                        <a:pt x="1551" y="315"/>
                      </a:cubicBezTo>
                      <a:cubicBezTo>
                        <a:pt x="1551" y="315"/>
                        <a:pt x="1550" y="317"/>
                        <a:pt x="1548" y="317"/>
                      </a:cubicBezTo>
                      <a:cubicBezTo>
                        <a:pt x="1547" y="317"/>
                        <a:pt x="1546" y="317"/>
                        <a:pt x="1545" y="316"/>
                      </a:cubicBezTo>
                      <a:cubicBezTo>
                        <a:pt x="1543" y="316"/>
                        <a:pt x="1542" y="316"/>
                        <a:pt x="1541" y="318"/>
                      </a:cubicBezTo>
                      <a:cubicBezTo>
                        <a:pt x="1540" y="319"/>
                        <a:pt x="1539" y="321"/>
                        <a:pt x="1539" y="323"/>
                      </a:cubicBezTo>
                      <a:cubicBezTo>
                        <a:pt x="1539" y="326"/>
                        <a:pt x="1538" y="328"/>
                        <a:pt x="1537" y="330"/>
                      </a:cubicBezTo>
                      <a:cubicBezTo>
                        <a:pt x="1537" y="330"/>
                        <a:pt x="1536" y="331"/>
                        <a:pt x="1536" y="331"/>
                      </a:cubicBezTo>
                      <a:cubicBezTo>
                        <a:pt x="1538" y="332"/>
                        <a:pt x="1538" y="333"/>
                        <a:pt x="1538" y="334"/>
                      </a:cubicBezTo>
                      <a:cubicBezTo>
                        <a:pt x="1537" y="335"/>
                        <a:pt x="1536" y="336"/>
                        <a:pt x="1535" y="337"/>
                      </a:cubicBezTo>
                      <a:cubicBezTo>
                        <a:pt x="1535" y="337"/>
                        <a:pt x="1534" y="338"/>
                        <a:pt x="1534" y="338"/>
                      </a:cubicBezTo>
                      <a:cubicBezTo>
                        <a:pt x="1534" y="338"/>
                        <a:pt x="1534" y="338"/>
                        <a:pt x="1534" y="338"/>
                      </a:cubicBezTo>
                      <a:cubicBezTo>
                        <a:pt x="1534" y="340"/>
                        <a:pt x="1533" y="343"/>
                        <a:pt x="1529" y="345"/>
                      </a:cubicBezTo>
                      <a:cubicBezTo>
                        <a:pt x="1528" y="345"/>
                        <a:pt x="1527" y="345"/>
                        <a:pt x="1526" y="345"/>
                      </a:cubicBezTo>
                      <a:cubicBezTo>
                        <a:pt x="1523" y="346"/>
                        <a:pt x="1516" y="347"/>
                        <a:pt x="1516" y="349"/>
                      </a:cubicBezTo>
                      <a:cubicBezTo>
                        <a:pt x="1515" y="353"/>
                        <a:pt x="1513" y="354"/>
                        <a:pt x="1511" y="356"/>
                      </a:cubicBezTo>
                      <a:cubicBezTo>
                        <a:pt x="1509" y="357"/>
                        <a:pt x="1507" y="358"/>
                        <a:pt x="1506" y="360"/>
                      </a:cubicBezTo>
                      <a:cubicBezTo>
                        <a:pt x="1505" y="363"/>
                        <a:pt x="1502" y="365"/>
                        <a:pt x="1498" y="368"/>
                      </a:cubicBezTo>
                      <a:cubicBezTo>
                        <a:pt x="1494" y="371"/>
                        <a:pt x="1489" y="374"/>
                        <a:pt x="1485" y="380"/>
                      </a:cubicBezTo>
                      <a:cubicBezTo>
                        <a:pt x="1480" y="387"/>
                        <a:pt x="1473" y="390"/>
                        <a:pt x="1469" y="391"/>
                      </a:cubicBezTo>
                      <a:cubicBezTo>
                        <a:pt x="1468" y="392"/>
                        <a:pt x="1467" y="392"/>
                        <a:pt x="1467" y="392"/>
                      </a:cubicBezTo>
                      <a:cubicBezTo>
                        <a:pt x="1466" y="395"/>
                        <a:pt x="1462" y="395"/>
                        <a:pt x="1457" y="395"/>
                      </a:cubicBezTo>
                      <a:cubicBezTo>
                        <a:pt x="1457" y="395"/>
                        <a:pt x="1456" y="395"/>
                        <a:pt x="1456" y="395"/>
                      </a:cubicBezTo>
                      <a:cubicBezTo>
                        <a:pt x="1456" y="396"/>
                        <a:pt x="1456" y="396"/>
                        <a:pt x="1456" y="396"/>
                      </a:cubicBezTo>
                      <a:cubicBezTo>
                        <a:pt x="1456" y="399"/>
                        <a:pt x="1457" y="404"/>
                        <a:pt x="1452" y="408"/>
                      </a:cubicBezTo>
                      <a:cubicBezTo>
                        <a:pt x="1446" y="415"/>
                        <a:pt x="1442" y="424"/>
                        <a:pt x="1442" y="433"/>
                      </a:cubicBezTo>
                      <a:cubicBezTo>
                        <a:pt x="1443" y="443"/>
                        <a:pt x="1446" y="469"/>
                        <a:pt x="1448" y="474"/>
                      </a:cubicBezTo>
                      <a:cubicBezTo>
                        <a:pt x="1450" y="476"/>
                        <a:pt x="1450" y="481"/>
                        <a:pt x="1451" y="485"/>
                      </a:cubicBezTo>
                      <a:cubicBezTo>
                        <a:pt x="1451" y="488"/>
                        <a:pt x="1451" y="492"/>
                        <a:pt x="1452" y="492"/>
                      </a:cubicBezTo>
                      <a:cubicBezTo>
                        <a:pt x="1453" y="494"/>
                        <a:pt x="1454" y="497"/>
                        <a:pt x="1454" y="498"/>
                      </a:cubicBezTo>
                      <a:cubicBezTo>
                        <a:pt x="1454" y="499"/>
                        <a:pt x="1454" y="499"/>
                        <a:pt x="1454" y="500"/>
                      </a:cubicBezTo>
                      <a:cubicBezTo>
                        <a:pt x="1455" y="499"/>
                        <a:pt x="1457" y="497"/>
                        <a:pt x="1459" y="495"/>
                      </a:cubicBezTo>
                      <a:cubicBezTo>
                        <a:pt x="1460" y="493"/>
                        <a:pt x="1462" y="492"/>
                        <a:pt x="1464" y="490"/>
                      </a:cubicBezTo>
                      <a:cubicBezTo>
                        <a:pt x="1466" y="489"/>
                        <a:pt x="1466" y="488"/>
                        <a:pt x="1467" y="487"/>
                      </a:cubicBezTo>
                      <a:cubicBezTo>
                        <a:pt x="1467" y="486"/>
                        <a:pt x="1468" y="485"/>
                        <a:pt x="1469" y="484"/>
                      </a:cubicBezTo>
                      <a:cubicBezTo>
                        <a:pt x="1470" y="483"/>
                        <a:pt x="1471" y="479"/>
                        <a:pt x="1471" y="477"/>
                      </a:cubicBezTo>
                      <a:cubicBezTo>
                        <a:pt x="1471" y="475"/>
                        <a:pt x="1471" y="474"/>
                        <a:pt x="1471" y="473"/>
                      </a:cubicBezTo>
                      <a:cubicBezTo>
                        <a:pt x="1472" y="471"/>
                        <a:pt x="1474" y="470"/>
                        <a:pt x="1476" y="469"/>
                      </a:cubicBezTo>
                      <a:cubicBezTo>
                        <a:pt x="1477" y="469"/>
                        <a:pt x="1479" y="468"/>
                        <a:pt x="1479" y="467"/>
                      </a:cubicBezTo>
                      <a:cubicBezTo>
                        <a:pt x="1481" y="465"/>
                        <a:pt x="1484" y="465"/>
                        <a:pt x="1486" y="465"/>
                      </a:cubicBezTo>
                      <a:cubicBezTo>
                        <a:pt x="1487" y="465"/>
                        <a:pt x="1487" y="465"/>
                        <a:pt x="1488" y="465"/>
                      </a:cubicBezTo>
                      <a:cubicBezTo>
                        <a:pt x="1488" y="464"/>
                        <a:pt x="1487" y="462"/>
                        <a:pt x="1487" y="460"/>
                      </a:cubicBezTo>
                      <a:cubicBezTo>
                        <a:pt x="1487" y="459"/>
                        <a:pt x="1486" y="459"/>
                        <a:pt x="1486" y="458"/>
                      </a:cubicBezTo>
                      <a:cubicBezTo>
                        <a:pt x="1485" y="454"/>
                        <a:pt x="1490" y="450"/>
                        <a:pt x="1495" y="447"/>
                      </a:cubicBezTo>
                      <a:cubicBezTo>
                        <a:pt x="1496" y="446"/>
                        <a:pt x="1497" y="446"/>
                        <a:pt x="1498" y="445"/>
                      </a:cubicBezTo>
                      <a:cubicBezTo>
                        <a:pt x="1500" y="444"/>
                        <a:pt x="1502" y="444"/>
                        <a:pt x="1505" y="444"/>
                      </a:cubicBezTo>
                      <a:cubicBezTo>
                        <a:pt x="1506" y="444"/>
                        <a:pt x="1507" y="445"/>
                        <a:pt x="1508" y="445"/>
                      </a:cubicBezTo>
                      <a:cubicBezTo>
                        <a:pt x="1509" y="445"/>
                        <a:pt x="1510" y="444"/>
                        <a:pt x="1511" y="443"/>
                      </a:cubicBezTo>
                      <a:cubicBezTo>
                        <a:pt x="1513" y="441"/>
                        <a:pt x="1512" y="439"/>
                        <a:pt x="1509" y="436"/>
                      </a:cubicBezTo>
                      <a:cubicBezTo>
                        <a:pt x="1509" y="435"/>
                        <a:pt x="1509" y="435"/>
                        <a:pt x="1509" y="435"/>
                      </a:cubicBezTo>
                      <a:cubicBezTo>
                        <a:pt x="1508" y="434"/>
                        <a:pt x="1508" y="432"/>
                        <a:pt x="1509" y="430"/>
                      </a:cubicBezTo>
                      <a:cubicBezTo>
                        <a:pt x="1510" y="426"/>
                        <a:pt x="1514" y="419"/>
                        <a:pt x="1518" y="418"/>
                      </a:cubicBezTo>
                      <a:cubicBezTo>
                        <a:pt x="1520" y="417"/>
                        <a:pt x="1522" y="418"/>
                        <a:pt x="1523" y="418"/>
                      </a:cubicBezTo>
                      <a:cubicBezTo>
                        <a:pt x="1523" y="418"/>
                        <a:pt x="1524" y="419"/>
                        <a:pt x="1524" y="419"/>
                      </a:cubicBezTo>
                      <a:cubicBezTo>
                        <a:pt x="1524" y="419"/>
                        <a:pt x="1525" y="419"/>
                        <a:pt x="1526" y="418"/>
                      </a:cubicBezTo>
                      <a:cubicBezTo>
                        <a:pt x="1526" y="418"/>
                        <a:pt x="1526" y="417"/>
                        <a:pt x="1526" y="417"/>
                      </a:cubicBezTo>
                      <a:cubicBezTo>
                        <a:pt x="1525" y="416"/>
                        <a:pt x="1523" y="414"/>
                        <a:pt x="1522" y="414"/>
                      </a:cubicBezTo>
                      <a:cubicBezTo>
                        <a:pt x="1521" y="414"/>
                        <a:pt x="1519" y="414"/>
                        <a:pt x="1518" y="411"/>
                      </a:cubicBezTo>
                      <a:cubicBezTo>
                        <a:pt x="1517" y="408"/>
                        <a:pt x="1518" y="401"/>
                        <a:pt x="1523" y="398"/>
                      </a:cubicBezTo>
                      <a:cubicBezTo>
                        <a:pt x="1524" y="397"/>
                        <a:pt x="1525" y="396"/>
                        <a:pt x="1525" y="396"/>
                      </a:cubicBezTo>
                      <a:cubicBezTo>
                        <a:pt x="1524" y="396"/>
                        <a:pt x="1524" y="395"/>
                        <a:pt x="1523" y="395"/>
                      </a:cubicBezTo>
                      <a:cubicBezTo>
                        <a:pt x="1522" y="395"/>
                        <a:pt x="1521" y="395"/>
                        <a:pt x="1520" y="395"/>
                      </a:cubicBezTo>
                      <a:cubicBezTo>
                        <a:pt x="1519" y="395"/>
                        <a:pt x="1518" y="396"/>
                        <a:pt x="1517" y="396"/>
                      </a:cubicBezTo>
                      <a:cubicBezTo>
                        <a:pt x="1517" y="396"/>
                        <a:pt x="1517" y="396"/>
                        <a:pt x="1517" y="396"/>
                      </a:cubicBezTo>
                      <a:cubicBezTo>
                        <a:pt x="1515" y="396"/>
                        <a:pt x="1513" y="395"/>
                        <a:pt x="1512" y="393"/>
                      </a:cubicBezTo>
                      <a:cubicBezTo>
                        <a:pt x="1511" y="390"/>
                        <a:pt x="1510" y="385"/>
                        <a:pt x="1514" y="381"/>
                      </a:cubicBezTo>
                      <a:cubicBezTo>
                        <a:pt x="1516" y="378"/>
                        <a:pt x="1518" y="377"/>
                        <a:pt x="1520" y="375"/>
                      </a:cubicBezTo>
                      <a:cubicBezTo>
                        <a:pt x="1522" y="374"/>
                        <a:pt x="1522" y="373"/>
                        <a:pt x="1523" y="372"/>
                      </a:cubicBezTo>
                      <a:cubicBezTo>
                        <a:pt x="1524" y="368"/>
                        <a:pt x="1527" y="363"/>
                        <a:pt x="1530" y="360"/>
                      </a:cubicBezTo>
                      <a:cubicBezTo>
                        <a:pt x="1530" y="358"/>
                        <a:pt x="1531" y="358"/>
                        <a:pt x="1532" y="357"/>
                      </a:cubicBezTo>
                      <a:cubicBezTo>
                        <a:pt x="1532" y="355"/>
                        <a:pt x="1534" y="355"/>
                        <a:pt x="1536" y="355"/>
                      </a:cubicBezTo>
                      <a:cubicBezTo>
                        <a:pt x="1537" y="355"/>
                        <a:pt x="1539" y="355"/>
                        <a:pt x="1540" y="355"/>
                      </a:cubicBezTo>
                      <a:cubicBezTo>
                        <a:pt x="1541" y="355"/>
                        <a:pt x="1542" y="355"/>
                        <a:pt x="1542" y="355"/>
                      </a:cubicBezTo>
                      <a:cubicBezTo>
                        <a:pt x="1543" y="355"/>
                        <a:pt x="1543" y="355"/>
                        <a:pt x="1543" y="355"/>
                      </a:cubicBezTo>
                      <a:cubicBezTo>
                        <a:pt x="1545" y="355"/>
                        <a:pt x="1546" y="357"/>
                        <a:pt x="1546" y="358"/>
                      </a:cubicBezTo>
                      <a:cubicBezTo>
                        <a:pt x="1547" y="357"/>
                        <a:pt x="1548" y="356"/>
                        <a:pt x="1549" y="354"/>
                      </a:cubicBezTo>
                      <a:cubicBezTo>
                        <a:pt x="1552" y="351"/>
                        <a:pt x="1555" y="347"/>
                        <a:pt x="1559" y="347"/>
                      </a:cubicBezTo>
                      <a:cubicBezTo>
                        <a:pt x="1560" y="347"/>
                        <a:pt x="1561" y="347"/>
                        <a:pt x="1562" y="348"/>
                      </a:cubicBezTo>
                      <a:cubicBezTo>
                        <a:pt x="1563" y="349"/>
                        <a:pt x="1563" y="352"/>
                        <a:pt x="1563" y="354"/>
                      </a:cubicBezTo>
                      <a:cubicBezTo>
                        <a:pt x="1563" y="355"/>
                        <a:pt x="1563" y="356"/>
                        <a:pt x="1563" y="357"/>
                      </a:cubicBezTo>
                      <a:cubicBezTo>
                        <a:pt x="1563" y="357"/>
                        <a:pt x="1564" y="356"/>
                        <a:pt x="1564" y="356"/>
                      </a:cubicBezTo>
                      <a:cubicBezTo>
                        <a:pt x="1566" y="355"/>
                        <a:pt x="1568" y="353"/>
                        <a:pt x="1570" y="351"/>
                      </a:cubicBezTo>
                      <a:cubicBezTo>
                        <a:pt x="1576" y="347"/>
                        <a:pt x="1585" y="347"/>
                        <a:pt x="1589" y="347"/>
                      </a:cubicBezTo>
                      <a:cubicBezTo>
                        <a:pt x="1594" y="347"/>
                        <a:pt x="1598" y="347"/>
                        <a:pt x="1601" y="348"/>
                      </a:cubicBezTo>
                      <a:cubicBezTo>
                        <a:pt x="1603" y="350"/>
                        <a:pt x="1605" y="352"/>
                        <a:pt x="1606" y="354"/>
                      </a:cubicBezTo>
                      <a:cubicBezTo>
                        <a:pt x="1607" y="354"/>
                        <a:pt x="1607" y="355"/>
                        <a:pt x="1608" y="355"/>
                      </a:cubicBezTo>
                      <a:cubicBezTo>
                        <a:pt x="1608" y="355"/>
                        <a:pt x="1608" y="355"/>
                        <a:pt x="1608" y="354"/>
                      </a:cubicBezTo>
                      <a:cubicBezTo>
                        <a:pt x="1609" y="352"/>
                        <a:pt x="1609" y="350"/>
                        <a:pt x="1612" y="349"/>
                      </a:cubicBezTo>
                      <a:cubicBezTo>
                        <a:pt x="1616" y="348"/>
                        <a:pt x="1622" y="344"/>
                        <a:pt x="1628" y="340"/>
                      </a:cubicBezTo>
                      <a:cubicBezTo>
                        <a:pt x="1630" y="338"/>
                        <a:pt x="1632" y="338"/>
                        <a:pt x="1633" y="337"/>
                      </a:cubicBezTo>
                      <a:cubicBezTo>
                        <a:pt x="1633" y="337"/>
                        <a:pt x="1633" y="337"/>
                        <a:pt x="1634" y="336"/>
                      </a:cubicBezTo>
                      <a:cubicBezTo>
                        <a:pt x="1636" y="333"/>
                        <a:pt x="1638" y="333"/>
                        <a:pt x="1639" y="333"/>
                      </a:cubicBezTo>
                      <a:cubicBezTo>
                        <a:pt x="1640" y="332"/>
                        <a:pt x="1640" y="332"/>
                        <a:pt x="1640" y="332"/>
                      </a:cubicBezTo>
                      <a:cubicBezTo>
                        <a:pt x="1642" y="328"/>
                        <a:pt x="1652" y="324"/>
                        <a:pt x="1661" y="322"/>
                      </a:cubicBezTo>
                      <a:cubicBezTo>
                        <a:pt x="1670" y="320"/>
                        <a:pt x="1681" y="315"/>
                        <a:pt x="1683" y="313"/>
                      </a:cubicBezTo>
                      <a:cubicBezTo>
                        <a:pt x="1683" y="312"/>
                        <a:pt x="1683" y="311"/>
                        <a:pt x="1683" y="310"/>
                      </a:cubicBezTo>
                      <a:cubicBezTo>
                        <a:pt x="1684" y="309"/>
                        <a:pt x="1686" y="309"/>
                        <a:pt x="1687" y="309"/>
                      </a:cubicBezTo>
                      <a:cubicBezTo>
                        <a:pt x="1689" y="309"/>
                        <a:pt x="1691" y="310"/>
                        <a:pt x="1691" y="311"/>
                      </a:cubicBezTo>
                      <a:cubicBezTo>
                        <a:pt x="1691" y="311"/>
                        <a:pt x="1693" y="311"/>
                        <a:pt x="1694" y="312"/>
                      </a:cubicBezTo>
                      <a:cubicBezTo>
                        <a:pt x="1696" y="312"/>
                        <a:pt x="1698" y="312"/>
                        <a:pt x="1700" y="312"/>
                      </a:cubicBezTo>
                      <a:cubicBezTo>
                        <a:pt x="1701" y="313"/>
                        <a:pt x="1702" y="313"/>
                        <a:pt x="1703" y="313"/>
                      </a:cubicBezTo>
                      <a:cubicBezTo>
                        <a:pt x="1704" y="314"/>
                        <a:pt x="1705" y="314"/>
                        <a:pt x="1706" y="314"/>
                      </a:cubicBezTo>
                      <a:cubicBezTo>
                        <a:pt x="1707" y="314"/>
                        <a:pt x="1708" y="314"/>
                        <a:pt x="1710" y="312"/>
                      </a:cubicBezTo>
                      <a:cubicBezTo>
                        <a:pt x="1712" y="310"/>
                        <a:pt x="1712" y="310"/>
                        <a:pt x="1711" y="308"/>
                      </a:cubicBezTo>
                      <a:cubicBezTo>
                        <a:pt x="1710" y="307"/>
                        <a:pt x="1709" y="306"/>
                        <a:pt x="1709" y="304"/>
                      </a:cubicBezTo>
                      <a:cubicBezTo>
                        <a:pt x="1709" y="303"/>
                        <a:pt x="1708" y="302"/>
                        <a:pt x="1707" y="301"/>
                      </a:cubicBezTo>
                      <a:cubicBezTo>
                        <a:pt x="1704" y="299"/>
                        <a:pt x="1702" y="296"/>
                        <a:pt x="1703" y="293"/>
                      </a:cubicBezTo>
                      <a:cubicBezTo>
                        <a:pt x="1703" y="291"/>
                        <a:pt x="1700" y="286"/>
                        <a:pt x="1698" y="285"/>
                      </a:cubicBezTo>
                      <a:cubicBezTo>
                        <a:pt x="1696" y="286"/>
                        <a:pt x="1693" y="285"/>
                        <a:pt x="1691" y="283"/>
                      </a:cubicBezTo>
                      <a:cubicBezTo>
                        <a:pt x="1689" y="282"/>
                        <a:pt x="1688" y="280"/>
                        <a:pt x="1688" y="279"/>
                      </a:cubicBezTo>
                      <a:cubicBezTo>
                        <a:pt x="1688" y="277"/>
                        <a:pt x="1688" y="277"/>
                        <a:pt x="1688" y="276"/>
                      </a:cubicBezTo>
                      <a:cubicBezTo>
                        <a:pt x="1688" y="276"/>
                        <a:pt x="1688" y="276"/>
                        <a:pt x="1688" y="276"/>
                      </a:cubicBezTo>
                      <a:cubicBezTo>
                        <a:pt x="1687" y="277"/>
                        <a:pt x="1685" y="278"/>
                        <a:pt x="1683" y="278"/>
                      </a:cubicBezTo>
                      <a:cubicBezTo>
                        <a:pt x="1679" y="278"/>
                        <a:pt x="1676" y="276"/>
                        <a:pt x="1676" y="273"/>
                      </a:cubicBezTo>
                      <a:cubicBezTo>
                        <a:pt x="1675" y="272"/>
                        <a:pt x="1675" y="271"/>
                        <a:pt x="1676" y="270"/>
                      </a:cubicBezTo>
                      <a:cubicBezTo>
                        <a:pt x="1677" y="268"/>
                        <a:pt x="1681" y="267"/>
                        <a:pt x="1684" y="267"/>
                      </a:cubicBezTo>
                      <a:cubicBezTo>
                        <a:pt x="1686" y="267"/>
                        <a:pt x="1688" y="267"/>
                        <a:pt x="1689" y="268"/>
                      </a:cubicBezTo>
                      <a:cubicBezTo>
                        <a:pt x="1693" y="269"/>
                        <a:pt x="1694" y="271"/>
                        <a:pt x="1695" y="272"/>
                      </a:cubicBezTo>
                      <a:cubicBezTo>
                        <a:pt x="1695" y="273"/>
                        <a:pt x="1695" y="273"/>
                        <a:pt x="1696" y="273"/>
                      </a:cubicBezTo>
                      <a:cubicBezTo>
                        <a:pt x="1696" y="274"/>
                        <a:pt x="1697" y="274"/>
                        <a:pt x="1699" y="274"/>
                      </a:cubicBezTo>
                      <a:cubicBezTo>
                        <a:pt x="1702" y="274"/>
                        <a:pt x="1705" y="273"/>
                        <a:pt x="1707" y="272"/>
                      </a:cubicBezTo>
                      <a:cubicBezTo>
                        <a:pt x="1707" y="272"/>
                        <a:pt x="1709" y="271"/>
                        <a:pt x="1710" y="271"/>
                      </a:cubicBezTo>
                      <a:cubicBezTo>
                        <a:pt x="1713" y="270"/>
                        <a:pt x="1720" y="267"/>
                        <a:pt x="1721" y="266"/>
                      </a:cubicBezTo>
                      <a:cubicBezTo>
                        <a:pt x="1721" y="265"/>
                        <a:pt x="1721" y="264"/>
                        <a:pt x="1721" y="264"/>
                      </a:cubicBezTo>
                      <a:cubicBezTo>
                        <a:pt x="1722" y="262"/>
                        <a:pt x="1722" y="260"/>
                        <a:pt x="1725" y="259"/>
                      </a:cubicBezTo>
                      <a:cubicBezTo>
                        <a:pt x="1725" y="259"/>
                        <a:pt x="1725" y="259"/>
                        <a:pt x="1725" y="259"/>
                      </a:cubicBezTo>
                      <a:cubicBezTo>
                        <a:pt x="1725" y="258"/>
                        <a:pt x="1724" y="257"/>
                        <a:pt x="1723" y="256"/>
                      </a:cubicBezTo>
                      <a:cubicBezTo>
                        <a:pt x="1720" y="255"/>
                        <a:pt x="1719" y="252"/>
                        <a:pt x="1720" y="250"/>
                      </a:cubicBezTo>
                      <a:cubicBezTo>
                        <a:pt x="1720" y="248"/>
                        <a:pt x="1722" y="247"/>
                        <a:pt x="1724" y="247"/>
                      </a:cubicBezTo>
                      <a:cubicBezTo>
                        <a:pt x="1725" y="247"/>
                        <a:pt x="1725" y="247"/>
                        <a:pt x="1725" y="246"/>
                      </a:cubicBezTo>
                      <a:cubicBezTo>
                        <a:pt x="1726" y="245"/>
                        <a:pt x="1726" y="243"/>
                        <a:pt x="1728" y="243"/>
                      </a:cubicBezTo>
                      <a:cubicBezTo>
                        <a:pt x="1729" y="243"/>
                        <a:pt x="1729" y="243"/>
                        <a:pt x="1729" y="243"/>
                      </a:cubicBezTo>
                      <a:cubicBezTo>
                        <a:pt x="1730" y="243"/>
                        <a:pt x="1730" y="243"/>
                        <a:pt x="1731" y="243"/>
                      </a:cubicBezTo>
                      <a:cubicBezTo>
                        <a:pt x="1731" y="243"/>
                        <a:pt x="1731" y="243"/>
                        <a:pt x="1732" y="243"/>
                      </a:cubicBezTo>
                      <a:cubicBezTo>
                        <a:pt x="1732" y="243"/>
                        <a:pt x="1733" y="243"/>
                        <a:pt x="1734" y="243"/>
                      </a:cubicBezTo>
                      <a:cubicBezTo>
                        <a:pt x="1735" y="242"/>
                        <a:pt x="1735" y="242"/>
                        <a:pt x="1736" y="242"/>
                      </a:cubicBezTo>
                      <a:cubicBezTo>
                        <a:pt x="1737" y="242"/>
                        <a:pt x="1737" y="242"/>
                        <a:pt x="1737" y="242"/>
                      </a:cubicBezTo>
                      <a:cubicBezTo>
                        <a:pt x="1738" y="243"/>
                        <a:pt x="1738" y="243"/>
                        <a:pt x="1738" y="243"/>
                      </a:cubicBezTo>
                      <a:cubicBezTo>
                        <a:pt x="1739" y="245"/>
                        <a:pt x="1738" y="247"/>
                        <a:pt x="1736" y="249"/>
                      </a:cubicBezTo>
                      <a:cubicBezTo>
                        <a:pt x="1736" y="250"/>
                        <a:pt x="1735" y="251"/>
                        <a:pt x="1735" y="252"/>
                      </a:cubicBezTo>
                      <a:cubicBezTo>
                        <a:pt x="1735" y="252"/>
                        <a:pt x="1735" y="253"/>
                        <a:pt x="1737" y="255"/>
                      </a:cubicBezTo>
                      <a:cubicBezTo>
                        <a:pt x="1738" y="256"/>
                        <a:pt x="1738" y="256"/>
                        <a:pt x="1739" y="257"/>
                      </a:cubicBezTo>
                      <a:cubicBezTo>
                        <a:pt x="1739" y="258"/>
                        <a:pt x="1741" y="258"/>
                        <a:pt x="1742" y="258"/>
                      </a:cubicBezTo>
                      <a:cubicBezTo>
                        <a:pt x="1745" y="258"/>
                        <a:pt x="1746" y="258"/>
                        <a:pt x="1748" y="257"/>
                      </a:cubicBezTo>
                      <a:cubicBezTo>
                        <a:pt x="1749" y="256"/>
                        <a:pt x="1750" y="256"/>
                        <a:pt x="1752" y="256"/>
                      </a:cubicBezTo>
                      <a:cubicBezTo>
                        <a:pt x="1757" y="256"/>
                        <a:pt x="1767" y="260"/>
                        <a:pt x="1768" y="264"/>
                      </a:cubicBezTo>
                      <a:cubicBezTo>
                        <a:pt x="1769" y="266"/>
                        <a:pt x="1770" y="270"/>
                        <a:pt x="1775" y="272"/>
                      </a:cubicBezTo>
                      <a:cubicBezTo>
                        <a:pt x="1778" y="273"/>
                        <a:pt x="1780" y="274"/>
                        <a:pt x="1782" y="274"/>
                      </a:cubicBezTo>
                      <a:cubicBezTo>
                        <a:pt x="1784" y="275"/>
                        <a:pt x="1786" y="275"/>
                        <a:pt x="1787" y="277"/>
                      </a:cubicBezTo>
                      <a:cubicBezTo>
                        <a:pt x="1788" y="279"/>
                        <a:pt x="1789" y="279"/>
                        <a:pt x="1790" y="279"/>
                      </a:cubicBezTo>
                      <a:cubicBezTo>
                        <a:pt x="1790" y="279"/>
                        <a:pt x="1791" y="279"/>
                        <a:pt x="1791" y="279"/>
                      </a:cubicBezTo>
                      <a:cubicBezTo>
                        <a:pt x="1793" y="279"/>
                        <a:pt x="1795" y="280"/>
                        <a:pt x="1796" y="280"/>
                      </a:cubicBezTo>
                      <a:cubicBezTo>
                        <a:pt x="1796" y="280"/>
                        <a:pt x="1797" y="281"/>
                        <a:pt x="1797" y="281"/>
                      </a:cubicBezTo>
                      <a:cubicBezTo>
                        <a:pt x="1799" y="279"/>
                        <a:pt x="1800" y="279"/>
                        <a:pt x="1802" y="279"/>
                      </a:cubicBezTo>
                      <a:cubicBezTo>
                        <a:pt x="1802" y="280"/>
                        <a:pt x="1802" y="280"/>
                        <a:pt x="1802" y="280"/>
                      </a:cubicBezTo>
                      <a:cubicBezTo>
                        <a:pt x="1802" y="280"/>
                        <a:pt x="1802" y="280"/>
                        <a:pt x="1803" y="280"/>
                      </a:cubicBezTo>
                      <a:cubicBezTo>
                        <a:pt x="1802" y="279"/>
                        <a:pt x="1802" y="279"/>
                        <a:pt x="1801" y="279"/>
                      </a:cubicBezTo>
                      <a:cubicBezTo>
                        <a:pt x="1800" y="278"/>
                        <a:pt x="1798" y="277"/>
                        <a:pt x="1798" y="275"/>
                      </a:cubicBezTo>
                      <a:cubicBezTo>
                        <a:pt x="1797" y="275"/>
                        <a:pt x="1797" y="274"/>
                        <a:pt x="1798" y="273"/>
                      </a:cubicBezTo>
                      <a:cubicBezTo>
                        <a:pt x="1799" y="272"/>
                        <a:pt x="1800" y="272"/>
                        <a:pt x="1800" y="272"/>
                      </a:cubicBezTo>
                      <a:cubicBezTo>
                        <a:pt x="1802" y="272"/>
                        <a:pt x="1802" y="272"/>
                        <a:pt x="1803" y="273"/>
                      </a:cubicBezTo>
                      <a:cubicBezTo>
                        <a:pt x="1803" y="273"/>
                        <a:pt x="1804" y="273"/>
                        <a:pt x="1804" y="273"/>
                      </a:cubicBezTo>
                      <a:cubicBezTo>
                        <a:pt x="1804" y="273"/>
                        <a:pt x="1804" y="273"/>
                        <a:pt x="1804" y="273"/>
                      </a:cubicBezTo>
                      <a:cubicBezTo>
                        <a:pt x="1804" y="272"/>
                        <a:pt x="1803" y="270"/>
                        <a:pt x="1805" y="269"/>
                      </a:cubicBezTo>
                      <a:cubicBezTo>
                        <a:pt x="1805" y="267"/>
                        <a:pt x="1805" y="262"/>
                        <a:pt x="1804" y="261"/>
                      </a:cubicBezTo>
                      <a:cubicBezTo>
                        <a:pt x="1802" y="260"/>
                        <a:pt x="1802" y="259"/>
                        <a:pt x="1802" y="258"/>
                      </a:cubicBezTo>
                      <a:cubicBezTo>
                        <a:pt x="1802" y="255"/>
                        <a:pt x="1806" y="254"/>
                        <a:pt x="1809" y="256"/>
                      </a:cubicBezTo>
                      <a:cubicBezTo>
                        <a:pt x="1811" y="257"/>
                        <a:pt x="1813" y="258"/>
                        <a:pt x="1816" y="258"/>
                      </a:cubicBezTo>
                      <a:cubicBezTo>
                        <a:pt x="1815" y="258"/>
                        <a:pt x="1815" y="257"/>
                        <a:pt x="1815" y="256"/>
                      </a:cubicBezTo>
                      <a:cubicBezTo>
                        <a:pt x="1815" y="255"/>
                        <a:pt x="1817" y="254"/>
                        <a:pt x="1819" y="254"/>
                      </a:cubicBezTo>
                      <a:cubicBezTo>
                        <a:pt x="1820" y="254"/>
                        <a:pt x="1821" y="254"/>
                        <a:pt x="1822" y="255"/>
                      </a:cubicBezTo>
                      <a:cubicBezTo>
                        <a:pt x="1823" y="256"/>
                        <a:pt x="1824" y="256"/>
                        <a:pt x="1825" y="256"/>
                      </a:cubicBezTo>
                      <a:cubicBezTo>
                        <a:pt x="1825" y="254"/>
                        <a:pt x="1828" y="249"/>
                        <a:pt x="1831" y="249"/>
                      </a:cubicBezTo>
                      <a:cubicBezTo>
                        <a:pt x="1827" y="246"/>
                        <a:pt x="1818" y="241"/>
                        <a:pt x="1816" y="237"/>
                      </a:cubicBezTo>
                      <a:cubicBezTo>
                        <a:pt x="1814" y="235"/>
                        <a:pt x="1808" y="233"/>
                        <a:pt x="1804" y="233"/>
                      </a:cubicBezTo>
                      <a:cubicBezTo>
                        <a:pt x="1804" y="233"/>
                        <a:pt x="1804" y="233"/>
                        <a:pt x="1803" y="233"/>
                      </a:cubicBezTo>
                      <a:cubicBezTo>
                        <a:pt x="1803" y="234"/>
                        <a:pt x="1802" y="235"/>
                        <a:pt x="1801" y="235"/>
                      </a:cubicBezTo>
                      <a:cubicBezTo>
                        <a:pt x="1799" y="235"/>
                        <a:pt x="1796" y="233"/>
                        <a:pt x="1795" y="231"/>
                      </a:cubicBezTo>
                      <a:cubicBezTo>
                        <a:pt x="1794" y="230"/>
                        <a:pt x="1792" y="230"/>
                        <a:pt x="1788" y="230"/>
                      </a:cubicBezTo>
                      <a:cubicBezTo>
                        <a:pt x="1787" y="230"/>
                        <a:pt x="1785" y="230"/>
                        <a:pt x="1785" y="230"/>
                      </a:cubicBezTo>
                      <a:cubicBezTo>
                        <a:pt x="1785" y="230"/>
                        <a:pt x="1785" y="230"/>
                        <a:pt x="1785" y="230"/>
                      </a:cubicBezTo>
                      <a:cubicBezTo>
                        <a:pt x="1786" y="231"/>
                        <a:pt x="1788" y="232"/>
                        <a:pt x="1789" y="233"/>
                      </a:cubicBezTo>
                      <a:cubicBezTo>
                        <a:pt x="1791" y="236"/>
                        <a:pt x="1789" y="238"/>
                        <a:pt x="1788" y="239"/>
                      </a:cubicBezTo>
                      <a:cubicBezTo>
                        <a:pt x="1787" y="240"/>
                        <a:pt x="1787" y="241"/>
                        <a:pt x="1787" y="241"/>
                      </a:cubicBezTo>
                      <a:cubicBezTo>
                        <a:pt x="1788" y="242"/>
                        <a:pt x="1788" y="243"/>
                        <a:pt x="1787" y="244"/>
                      </a:cubicBezTo>
                      <a:cubicBezTo>
                        <a:pt x="1786" y="245"/>
                        <a:pt x="1786" y="245"/>
                        <a:pt x="1786" y="245"/>
                      </a:cubicBezTo>
                      <a:cubicBezTo>
                        <a:pt x="1785" y="245"/>
                        <a:pt x="1785" y="245"/>
                        <a:pt x="1785" y="245"/>
                      </a:cubicBezTo>
                      <a:cubicBezTo>
                        <a:pt x="1784" y="245"/>
                        <a:pt x="1782" y="244"/>
                        <a:pt x="1777" y="240"/>
                      </a:cubicBezTo>
                      <a:cubicBezTo>
                        <a:pt x="1776" y="240"/>
                        <a:pt x="1774" y="238"/>
                        <a:pt x="1776" y="227"/>
                      </a:cubicBezTo>
                      <a:cubicBezTo>
                        <a:pt x="1776" y="226"/>
                        <a:pt x="1775" y="226"/>
                        <a:pt x="1775" y="226"/>
                      </a:cubicBezTo>
                      <a:cubicBezTo>
                        <a:pt x="1774" y="225"/>
                        <a:pt x="1772" y="224"/>
                        <a:pt x="1771" y="221"/>
                      </a:cubicBezTo>
                      <a:cubicBezTo>
                        <a:pt x="1771" y="220"/>
                        <a:pt x="1763" y="215"/>
                        <a:pt x="1751" y="210"/>
                      </a:cubicBezTo>
                      <a:cubicBezTo>
                        <a:pt x="1749" y="209"/>
                        <a:pt x="1748" y="209"/>
                        <a:pt x="1746" y="208"/>
                      </a:cubicBezTo>
                      <a:cubicBezTo>
                        <a:pt x="1741" y="206"/>
                        <a:pt x="1735" y="204"/>
                        <a:pt x="1733" y="201"/>
                      </a:cubicBezTo>
                      <a:cubicBezTo>
                        <a:pt x="1733" y="200"/>
                        <a:pt x="1729" y="199"/>
                        <a:pt x="1727" y="198"/>
                      </a:cubicBezTo>
                      <a:cubicBezTo>
                        <a:pt x="1723" y="197"/>
                        <a:pt x="1718" y="196"/>
                        <a:pt x="1716" y="193"/>
                      </a:cubicBezTo>
                      <a:cubicBezTo>
                        <a:pt x="1712" y="189"/>
                        <a:pt x="1693" y="181"/>
                        <a:pt x="1685" y="181"/>
                      </a:cubicBezTo>
                      <a:cubicBezTo>
                        <a:pt x="1680" y="180"/>
                        <a:pt x="1678" y="178"/>
                        <a:pt x="1677" y="177"/>
                      </a:cubicBezTo>
                      <a:cubicBezTo>
                        <a:pt x="1676" y="176"/>
                        <a:pt x="1676" y="176"/>
                        <a:pt x="1676" y="176"/>
                      </a:cubicBezTo>
                      <a:cubicBezTo>
                        <a:pt x="1674" y="177"/>
                        <a:pt x="1673" y="177"/>
                        <a:pt x="1670" y="177"/>
                      </a:cubicBezTo>
                      <a:cubicBezTo>
                        <a:pt x="1663" y="177"/>
                        <a:pt x="1653" y="176"/>
                        <a:pt x="1648" y="175"/>
                      </a:cubicBezTo>
                      <a:cubicBezTo>
                        <a:pt x="1646" y="175"/>
                        <a:pt x="1645" y="176"/>
                        <a:pt x="1644" y="176"/>
                      </a:cubicBezTo>
                      <a:cubicBezTo>
                        <a:pt x="1642" y="177"/>
                        <a:pt x="1640" y="178"/>
                        <a:pt x="1638" y="177"/>
                      </a:cubicBezTo>
                      <a:cubicBezTo>
                        <a:pt x="1633" y="175"/>
                        <a:pt x="1620" y="170"/>
                        <a:pt x="1615" y="170"/>
                      </a:cubicBezTo>
                      <a:cubicBezTo>
                        <a:pt x="1614" y="170"/>
                        <a:pt x="1614" y="171"/>
                        <a:pt x="1614" y="171"/>
                      </a:cubicBezTo>
                      <a:cubicBezTo>
                        <a:pt x="1613" y="171"/>
                        <a:pt x="1613" y="172"/>
                        <a:pt x="1613" y="174"/>
                      </a:cubicBezTo>
                      <a:cubicBezTo>
                        <a:pt x="1612" y="175"/>
                        <a:pt x="1612" y="177"/>
                        <a:pt x="1610" y="178"/>
                      </a:cubicBezTo>
                      <a:cubicBezTo>
                        <a:pt x="1611" y="179"/>
                        <a:pt x="1612" y="180"/>
                        <a:pt x="1616" y="184"/>
                      </a:cubicBezTo>
                      <a:cubicBezTo>
                        <a:pt x="1618" y="186"/>
                        <a:pt x="1619" y="189"/>
                        <a:pt x="1619" y="191"/>
                      </a:cubicBezTo>
                      <a:cubicBezTo>
                        <a:pt x="1619" y="194"/>
                        <a:pt x="1616" y="196"/>
                        <a:pt x="1612" y="198"/>
                      </a:cubicBezTo>
                      <a:cubicBezTo>
                        <a:pt x="1611" y="199"/>
                        <a:pt x="1610" y="199"/>
                        <a:pt x="1608" y="199"/>
                      </a:cubicBezTo>
                      <a:cubicBezTo>
                        <a:pt x="1603" y="199"/>
                        <a:pt x="1597" y="195"/>
                        <a:pt x="1594" y="192"/>
                      </a:cubicBezTo>
                      <a:cubicBezTo>
                        <a:pt x="1593" y="190"/>
                        <a:pt x="1592" y="190"/>
                        <a:pt x="1590" y="189"/>
                      </a:cubicBezTo>
                      <a:cubicBezTo>
                        <a:pt x="1588" y="189"/>
                        <a:pt x="1584" y="188"/>
                        <a:pt x="1583" y="184"/>
                      </a:cubicBezTo>
                      <a:cubicBezTo>
                        <a:pt x="1582" y="181"/>
                        <a:pt x="1583" y="179"/>
                        <a:pt x="1583" y="178"/>
                      </a:cubicBezTo>
                      <a:cubicBezTo>
                        <a:pt x="1585" y="176"/>
                        <a:pt x="1589" y="176"/>
                        <a:pt x="1592" y="179"/>
                      </a:cubicBezTo>
                      <a:cubicBezTo>
                        <a:pt x="1593" y="180"/>
                        <a:pt x="1596" y="179"/>
                        <a:pt x="1597" y="177"/>
                      </a:cubicBezTo>
                      <a:cubicBezTo>
                        <a:pt x="1597" y="177"/>
                        <a:pt x="1597" y="177"/>
                        <a:pt x="1596" y="176"/>
                      </a:cubicBezTo>
                      <a:cubicBezTo>
                        <a:pt x="1595" y="175"/>
                        <a:pt x="1589" y="173"/>
                        <a:pt x="1585" y="173"/>
                      </a:cubicBezTo>
                      <a:cubicBezTo>
                        <a:pt x="1582" y="173"/>
                        <a:pt x="1581" y="175"/>
                        <a:pt x="1578" y="178"/>
                      </a:cubicBezTo>
                      <a:cubicBezTo>
                        <a:pt x="1577" y="180"/>
                        <a:pt x="1575" y="182"/>
                        <a:pt x="1572" y="183"/>
                      </a:cubicBezTo>
                      <a:cubicBezTo>
                        <a:pt x="1570" y="184"/>
                        <a:pt x="1568" y="185"/>
                        <a:pt x="1565" y="185"/>
                      </a:cubicBezTo>
                      <a:cubicBezTo>
                        <a:pt x="1557" y="185"/>
                        <a:pt x="1544" y="182"/>
                        <a:pt x="1542" y="180"/>
                      </a:cubicBezTo>
                      <a:cubicBezTo>
                        <a:pt x="1542" y="180"/>
                        <a:pt x="1540" y="180"/>
                        <a:pt x="1535" y="180"/>
                      </a:cubicBezTo>
                      <a:cubicBezTo>
                        <a:pt x="1526" y="180"/>
                        <a:pt x="1512" y="181"/>
                        <a:pt x="1510" y="182"/>
                      </a:cubicBezTo>
                      <a:cubicBezTo>
                        <a:pt x="1509" y="183"/>
                        <a:pt x="1509" y="186"/>
                        <a:pt x="1509" y="187"/>
                      </a:cubicBezTo>
                      <a:cubicBezTo>
                        <a:pt x="1509" y="190"/>
                        <a:pt x="1509" y="192"/>
                        <a:pt x="1507" y="193"/>
                      </a:cubicBezTo>
                      <a:cubicBezTo>
                        <a:pt x="1507" y="193"/>
                        <a:pt x="1507" y="193"/>
                        <a:pt x="1507" y="193"/>
                      </a:cubicBezTo>
                      <a:cubicBezTo>
                        <a:pt x="1506" y="193"/>
                        <a:pt x="1506" y="193"/>
                        <a:pt x="1506" y="193"/>
                      </a:cubicBezTo>
                      <a:cubicBezTo>
                        <a:pt x="1504" y="193"/>
                        <a:pt x="1503" y="191"/>
                        <a:pt x="1503" y="187"/>
                      </a:cubicBezTo>
                      <a:cubicBezTo>
                        <a:pt x="1502" y="184"/>
                        <a:pt x="1502" y="181"/>
                        <a:pt x="1502" y="180"/>
                      </a:cubicBezTo>
                      <a:cubicBezTo>
                        <a:pt x="1501" y="180"/>
                        <a:pt x="1499" y="179"/>
                        <a:pt x="1495" y="179"/>
                      </a:cubicBezTo>
                      <a:cubicBezTo>
                        <a:pt x="1490" y="179"/>
                        <a:pt x="1487" y="179"/>
                        <a:pt x="1486" y="177"/>
                      </a:cubicBezTo>
                      <a:cubicBezTo>
                        <a:pt x="1486" y="176"/>
                        <a:pt x="1486" y="175"/>
                        <a:pt x="1487" y="173"/>
                      </a:cubicBezTo>
                      <a:cubicBezTo>
                        <a:pt x="1488" y="173"/>
                        <a:pt x="1487" y="173"/>
                        <a:pt x="1487" y="172"/>
                      </a:cubicBezTo>
                      <a:cubicBezTo>
                        <a:pt x="1487" y="171"/>
                        <a:pt x="1486" y="168"/>
                        <a:pt x="1490" y="166"/>
                      </a:cubicBezTo>
                      <a:cubicBezTo>
                        <a:pt x="1490" y="164"/>
                        <a:pt x="1482" y="158"/>
                        <a:pt x="1472" y="153"/>
                      </a:cubicBezTo>
                      <a:cubicBezTo>
                        <a:pt x="1468" y="152"/>
                        <a:pt x="1462" y="151"/>
                        <a:pt x="1454" y="151"/>
                      </a:cubicBezTo>
                      <a:cubicBezTo>
                        <a:pt x="1445" y="151"/>
                        <a:pt x="1434" y="152"/>
                        <a:pt x="1430" y="154"/>
                      </a:cubicBezTo>
                      <a:cubicBezTo>
                        <a:pt x="1426" y="155"/>
                        <a:pt x="1419" y="155"/>
                        <a:pt x="1412" y="155"/>
                      </a:cubicBezTo>
                      <a:cubicBezTo>
                        <a:pt x="1407" y="155"/>
                        <a:pt x="1407" y="155"/>
                        <a:pt x="1407" y="155"/>
                      </a:cubicBezTo>
                      <a:cubicBezTo>
                        <a:pt x="1406" y="155"/>
                        <a:pt x="1405" y="155"/>
                        <a:pt x="1404" y="155"/>
                      </a:cubicBezTo>
                      <a:cubicBezTo>
                        <a:pt x="1403" y="155"/>
                        <a:pt x="1403" y="155"/>
                        <a:pt x="1403" y="155"/>
                      </a:cubicBezTo>
                      <a:cubicBezTo>
                        <a:pt x="1401" y="155"/>
                        <a:pt x="1400" y="155"/>
                        <a:pt x="1399" y="154"/>
                      </a:cubicBezTo>
                      <a:cubicBezTo>
                        <a:pt x="1398" y="153"/>
                        <a:pt x="1398" y="151"/>
                        <a:pt x="1399" y="150"/>
                      </a:cubicBezTo>
                      <a:cubicBezTo>
                        <a:pt x="1399" y="149"/>
                        <a:pt x="1399" y="149"/>
                        <a:pt x="1399" y="149"/>
                      </a:cubicBezTo>
                      <a:cubicBezTo>
                        <a:pt x="1398" y="147"/>
                        <a:pt x="1392" y="145"/>
                        <a:pt x="1389" y="145"/>
                      </a:cubicBezTo>
                      <a:cubicBezTo>
                        <a:pt x="1388" y="145"/>
                        <a:pt x="1388" y="145"/>
                        <a:pt x="1388" y="145"/>
                      </a:cubicBezTo>
                      <a:cubicBezTo>
                        <a:pt x="1387" y="146"/>
                        <a:pt x="1386" y="147"/>
                        <a:pt x="1385" y="147"/>
                      </a:cubicBezTo>
                      <a:cubicBezTo>
                        <a:pt x="1384" y="147"/>
                        <a:pt x="1382" y="146"/>
                        <a:pt x="1381" y="145"/>
                      </a:cubicBezTo>
                      <a:cubicBezTo>
                        <a:pt x="1381" y="144"/>
                        <a:pt x="1380" y="143"/>
                        <a:pt x="1380" y="142"/>
                      </a:cubicBezTo>
                      <a:cubicBezTo>
                        <a:pt x="1379" y="141"/>
                        <a:pt x="1373" y="139"/>
                        <a:pt x="1369" y="139"/>
                      </a:cubicBezTo>
                      <a:cubicBezTo>
                        <a:pt x="1369" y="139"/>
                        <a:pt x="1369" y="139"/>
                        <a:pt x="1368" y="139"/>
                      </a:cubicBezTo>
                      <a:cubicBezTo>
                        <a:pt x="1366" y="140"/>
                        <a:pt x="1364" y="139"/>
                        <a:pt x="1362" y="137"/>
                      </a:cubicBezTo>
                      <a:cubicBezTo>
                        <a:pt x="1362" y="136"/>
                        <a:pt x="1362" y="134"/>
                        <a:pt x="1362" y="133"/>
                      </a:cubicBezTo>
                      <a:cubicBezTo>
                        <a:pt x="1363" y="133"/>
                        <a:pt x="1364" y="131"/>
                        <a:pt x="1367" y="131"/>
                      </a:cubicBezTo>
                      <a:cubicBezTo>
                        <a:pt x="1367" y="131"/>
                        <a:pt x="1368" y="131"/>
                        <a:pt x="1369" y="131"/>
                      </a:cubicBezTo>
                      <a:cubicBezTo>
                        <a:pt x="1370" y="131"/>
                        <a:pt x="1370" y="131"/>
                        <a:pt x="1371" y="131"/>
                      </a:cubicBezTo>
                      <a:cubicBezTo>
                        <a:pt x="1374" y="131"/>
                        <a:pt x="1374" y="131"/>
                        <a:pt x="1375" y="131"/>
                      </a:cubicBezTo>
                      <a:cubicBezTo>
                        <a:pt x="1375" y="131"/>
                        <a:pt x="1375" y="131"/>
                        <a:pt x="1374" y="130"/>
                      </a:cubicBezTo>
                      <a:cubicBezTo>
                        <a:pt x="1372" y="127"/>
                        <a:pt x="1355" y="125"/>
                        <a:pt x="1343" y="125"/>
                      </a:cubicBezTo>
                      <a:cubicBezTo>
                        <a:pt x="1341" y="125"/>
                        <a:pt x="1340" y="125"/>
                        <a:pt x="1340" y="125"/>
                      </a:cubicBezTo>
                      <a:cubicBezTo>
                        <a:pt x="1340" y="125"/>
                        <a:pt x="1340" y="126"/>
                        <a:pt x="1340" y="126"/>
                      </a:cubicBezTo>
                      <a:cubicBezTo>
                        <a:pt x="1339" y="128"/>
                        <a:pt x="1338" y="132"/>
                        <a:pt x="1334" y="136"/>
                      </a:cubicBezTo>
                      <a:cubicBezTo>
                        <a:pt x="1331" y="139"/>
                        <a:pt x="1328" y="139"/>
                        <a:pt x="1326" y="139"/>
                      </a:cubicBezTo>
                      <a:cubicBezTo>
                        <a:pt x="1323" y="139"/>
                        <a:pt x="1321" y="138"/>
                        <a:pt x="1320" y="136"/>
                      </a:cubicBezTo>
                      <a:cubicBezTo>
                        <a:pt x="1319" y="135"/>
                        <a:pt x="1319" y="134"/>
                        <a:pt x="1319" y="133"/>
                      </a:cubicBezTo>
                      <a:cubicBezTo>
                        <a:pt x="1320" y="130"/>
                        <a:pt x="1322" y="129"/>
                        <a:pt x="1325" y="128"/>
                      </a:cubicBezTo>
                      <a:cubicBezTo>
                        <a:pt x="1325" y="128"/>
                        <a:pt x="1326" y="128"/>
                        <a:pt x="1327" y="128"/>
                      </a:cubicBezTo>
                      <a:cubicBezTo>
                        <a:pt x="1326" y="128"/>
                        <a:pt x="1324" y="128"/>
                        <a:pt x="1323" y="127"/>
                      </a:cubicBezTo>
                      <a:cubicBezTo>
                        <a:pt x="1320" y="127"/>
                        <a:pt x="1317" y="127"/>
                        <a:pt x="1315" y="125"/>
                      </a:cubicBezTo>
                      <a:cubicBezTo>
                        <a:pt x="1315" y="124"/>
                        <a:pt x="1314" y="122"/>
                        <a:pt x="1315" y="121"/>
                      </a:cubicBezTo>
                      <a:cubicBezTo>
                        <a:pt x="1316" y="120"/>
                        <a:pt x="1317" y="119"/>
                        <a:pt x="1319" y="119"/>
                      </a:cubicBezTo>
                      <a:cubicBezTo>
                        <a:pt x="1319" y="118"/>
                        <a:pt x="1319" y="118"/>
                        <a:pt x="1319" y="118"/>
                      </a:cubicBezTo>
                      <a:cubicBezTo>
                        <a:pt x="1311" y="117"/>
                        <a:pt x="1299" y="115"/>
                        <a:pt x="1293" y="115"/>
                      </a:cubicBezTo>
                      <a:cubicBezTo>
                        <a:pt x="1287" y="116"/>
                        <a:pt x="1283" y="114"/>
                        <a:pt x="1280" y="113"/>
                      </a:cubicBezTo>
                      <a:cubicBezTo>
                        <a:pt x="1278" y="112"/>
                        <a:pt x="1277" y="112"/>
                        <a:pt x="1275" y="112"/>
                      </a:cubicBezTo>
                      <a:cubicBezTo>
                        <a:pt x="1274" y="112"/>
                        <a:pt x="1274" y="112"/>
                        <a:pt x="1274" y="112"/>
                      </a:cubicBezTo>
                      <a:cubicBezTo>
                        <a:pt x="1274" y="112"/>
                        <a:pt x="1274" y="113"/>
                        <a:pt x="1275" y="114"/>
                      </a:cubicBezTo>
                      <a:cubicBezTo>
                        <a:pt x="1276" y="115"/>
                        <a:pt x="1276" y="116"/>
                        <a:pt x="1275" y="117"/>
                      </a:cubicBezTo>
                      <a:cubicBezTo>
                        <a:pt x="1274" y="120"/>
                        <a:pt x="1268" y="121"/>
                        <a:pt x="1266" y="121"/>
                      </a:cubicBezTo>
                      <a:cubicBezTo>
                        <a:pt x="1265" y="121"/>
                        <a:pt x="1264" y="121"/>
                        <a:pt x="1263" y="120"/>
                      </a:cubicBezTo>
                      <a:cubicBezTo>
                        <a:pt x="1259" y="120"/>
                        <a:pt x="1255" y="122"/>
                        <a:pt x="1254" y="123"/>
                      </a:cubicBezTo>
                      <a:cubicBezTo>
                        <a:pt x="1254" y="123"/>
                        <a:pt x="1254" y="124"/>
                        <a:pt x="1254" y="124"/>
                      </a:cubicBezTo>
                      <a:cubicBezTo>
                        <a:pt x="1255" y="125"/>
                        <a:pt x="1255" y="125"/>
                        <a:pt x="1255" y="125"/>
                      </a:cubicBezTo>
                      <a:cubicBezTo>
                        <a:pt x="1256" y="125"/>
                        <a:pt x="1257" y="125"/>
                        <a:pt x="1257" y="124"/>
                      </a:cubicBezTo>
                      <a:cubicBezTo>
                        <a:pt x="1259" y="124"/>
                        <a:pt x="1261" y="123"/>
                        <a:pt x="1263" y="124"/>
                      </a:cubicBezTo>
                      <a:cubicBezTo>
                        <a:pt x="1264" y="124"/>
                        <a:pt x="1264" y="125"/>
                        <a:pt x="1264" y="126"/>
                      </a:cubicBezTo>
                      <a:cubicBezTo>
                        <a:pt x="1264" y="128"/>
                        <a:pt x="1263" y="129"/>
                        <a:pt x="1261" y="130"/>
                      </a:cubicBezTo>
                      <a:cubicBezTo>
                        <a:pt x="1261" y="130"/>
                        <a:pt x="1261" y="130"/>
                        <a:pt x="1261" y="130"/>
                      </a:cubicBezTo>
                      <a:cubicBezTo>
                        <a:pt x="1264" y="133"/>
                        <a:pt x="1264" y="136"/>
                        <a:pt x="1264" y="138"/>
                      </a:cubicBezTo>
                      <a:cubicBezTo>
                        <a:pt x="1264" y="139"/>
                        <a:pt x="1264" y="139"/>
                        <a:pt x="1264" y="139"/>
                      </a:cubicBezTo>
                      <a:cubicBezTo>
                        <a:pt x="1264" y="140"/>
                        <a:pt x="1264" y="141"/>
                        <a:pt x="1263" y="141"/>
                      </a:cubicBezTo>
                      <a:cubicBezTo>
                        <a:pt x="1262" y="143"/>
                        <a:pt x="1259" y="143"/>
                        <a:pt x="1258" y="143"/>
                      </a:cubicBezTo>
                      <a:cubicBezTo>
                        <a:pt x="1255" y="143"/>
                        <a:pt x="1253" y="142"/>
                        <a:pt x="1252" y="141"/>
                      </a:cubicBezTo>
                      <a:cubicBezTo>
                        <a:pt x="1251" y="139"/>
                        <a:pt x="1249" y="140"/>
                        <a:pt x="1247" y="140"/>
                      </a:cubicBezTo>
                      <a:cubicBezTo>
                        <a:pt x="1246" y="140"/>
                        <a:pt x="1245" y="141"/>
                        <a:pt x="1244" y="141"/>
                      </a:cubicBezTo>
                      <a:cubicBezTo>
                        <a:pt x="1245" y="141"/>
                        <a:pt x="1246" y="142"/>
                        <a:pt x="1246" y="144"/>
                      </a:cubicBezTo>
                      <a:cubicBezTo>
                        <a:pt x="1246" y="145"/>
                        <a:pt x="1245" y="147"/>
                        <a:pt x="1239" y="148"/>
                      </a:cubicBezTo>
                      <a:cubicBezTo>
                        <a:pt x="1234" y="148"/>
                        <a:pt x="1233" y="145"/>
                        <a:pt x="1232" y="143"/>
                      </a:cubicBezTo>
                      <a:cubicBezTo>
                        <a:pt x="1231" y="143"/>
                        <a:pt x="1231" y="142"/>
                        <a:pt x="1231" y="142"/>
                      </a:cubicBezTo>
                      <a:cubicBezTo>
                        <a:pt x="1230" y="142"/>
                        <a:pt x="1230" y="142"/>
                        <a:pt x="1229" y="142"/>
                      </a:cubicBezTo>
                      <a:cubicBezTo>
                        <a:pt x="1227" y="142"/>
                        <a:pt x="1224" y="142"/>
                        <a:pt x="1221" y="141"/>
                      </a:cubicBezTo>
                      <a:cubicBezTo>
                        <a:pt x="1218" y="140"/>
                        <a:pt x="1215" y="139"/>
                        <a:pt x="1213" y="139"/>
                      </a:cubicBezTo>
                      <a:cubicBezTo>
                        <a:pt x="1211" y="139"/>
                        <a:pt x="1210" y="140"/>
                        <a:pt x="1208" y="141"/>
                      </a:cubicBezTo>
                      <a:cubicBezTo>
                        <a:pt x="1206" y="142"/>
                        <a:pt x="1204" y="143"/>
                        <a:pt x="1200" y="144"/>
                      </a:cubicBezTo>
                      <a:cubicBezTo>
                        <a:pt x="1194" y="144"/>
                        <a:pt x="1184" y="140"/>
                        <a:pt x="1181" y="136"/>
                      </a:cubicBezTo>
                      <a:cubicBezTo>
                        <a:pt x="1181" y="136"/>
                        <a:pt x="1180" y="134"/>
                        <a:pt x="1180" y="134"/>
                      </a:cubicBezTo>
                      <a:cubicBezTo>
                        <a:pt x="1180" y="134"/>
                        <a:pt x="1179" y="135"/>
                        <a:pt x="1178" y="136"/>
                      </a:cubicBezTo>
                      <a:cubicBezTo>
                        <a:pt x="1177" y="137"/>
                        <a:pt x="1176" y="139"/>
                        <a:pt x="1176" y="141"/>
                      </a:cubicBezTo>
                      <a:cubicBezTo>
                        <a:pt x="1175" y="145"/>
                        <a:pt x="1174" y="148"/>
                        <a:pt x="1171" y="148"/>
                      </a:cubicBezTo>
                      <a:cubicBezTo>
                        <a:pt x="1170" y="148"/>
                        <a:pt x="1169" y="150"/>
                        <a:pt x="1168" y="151"/>
                      </a:cubicBezTo>
                      <a:cubicBezTo>
                        <a:pt x="1167" y="154"/>
                        <a:pt x="1166" y="156"/>
                        <a:pt x="1164" y="157"/>
                      </a:cubicBezTo>
                      <a:cubicBezTo>
                        <a:pt x="1163" y="157"/>
                        <a:pt x="1163" y="157"/>
                        <a:pt x="1162" y="157"/>
                      </a:cubicBezTo>
                      <a:cubicBezTo>
                        <a:pt x="1160" y="157"/>
                        <a:pt x="1159" y="156"/>
                        <a:pt x="1159" y="156"/>
                      </a:cubicBezTo>
                      <a:cubicBezTo>
                        <a:pt x="1158" y="155"/>
                        <a:pt x="1157" y="155"/>
                        <a:pt x="1157" y="155"/>
                      </a:cubicBezTo>
                      <a:cubicBezTo>
                        <a:pt x="1156" y="155"/>
                        <a:pt x="1156" y="155"/>
                        <a:pt x="1156" y="155"/>
                      </a:cubicBezTo>
                      <a:cubicBezTo>
                        <a:pt x="1151" y="155"/>
                        <a:pt x="1138" y="142"/>
                        <a:pt x="1137" y="138"/>
                      </a:cubicBezTo>
                      <a:cubicBezTo>
                        <a:pt x="1137" y="136"/>
                        <a:pt x="1130" y="129"/>
                        <a:pt x="1128" y="128"/>
                      </a:cubicBezTo>
                      <a:cubicBezTo>
                        <a:pt x="1126" y="127"/>
                        <a:pt x="1127" y="125"/>
                        <a:pt x="1127" y="125"/>
                      </a:cubicBezTo>
                      <a:cubicBezTo>
                        <a:pt x="1127" y="124"/>
                        <a:pt x="1127" y="123"/>
                        <a:pt x="1130" y="123"/>
                      </a:cubicBezTo>
                      <a:cubicBezTo>
                        <a:pt x="1132" y="123"/>
                        <a:pt x="1134" y="124"/>
                        <a:pt x="1135" y="125"/>
                      </a:cubicBezTo>
                      <a:cubicBezTo>
                        <a:pt x="1137" y="126"/>
                        <a:pt x="1139" y="126"/>
                        <a:pt x="1141" y="125"/>
                      </a:cubicBezTo>
                      <a:cubicBezTo>
                        <a:pt x="1141" y="125"/>
                        <a:pt x="1141" y="124"/>
                        <a:pt x="1141" y="123"/>
                      </a:cubicBezTo>
                      <a:cubicBezTo>
                        <a:pt x="1141" y="122"/>
                        <a:pt x="1140" y="121"/>
                        <a:pt x="1139" y="121"/>
                      </a:cubicBezTo>
                      <a:cubicBezTo>
                        <a:pt x="1136" y="121"/>
                        <a:pt x="1135" y="119"/>
                        <a:pt x="1135" y="118"/>
                      </a:cubicBezTo>
                      <a:cubicBezTo>
                        <a:pt x="1135" y="116"/>
                        <a:pt x="1136" y="115"/>
                        <a:pt x="1137" y="114"/>
                      </a:cubicBezTo>
                      <a:cubicBezTo>
                        <a:pt x="1137" y="113"/>
                        <a:pt x="1136" y="113"/>
                        <a:pt x="1136" y="112"/>
                      </a:cubicBezTo>
                      <a:cubicBezTo>
                        <a:pt x="1135" y="110"/>
                        <a:pt x="1134" y="109"/>
                        <a:pt x="1134" y="107"/>
                      </a:cubicBezTo>
                      <a:cubicBezTo>
                        <a:pt x="1135" y="106"/>
                        <a:pt x="1135" y="106"/>
                        <a:pt x="1136" y="105"/>
                      </a:cubicBezTo>
                      <a:cubicBezTo>
                        <a:pt x="1135" y="105"/>
                        <a:pt x="1135" y="105"/>
                        <a:pt x="1134" y="105"/>
                      </a:cubicBezTo>
                      <a:cubicBezTo>
                        <a:pt x="1131" y="105"/>
                        <a:pt x="1126" y="102"/>
                        <a:pt x="1125" y="99"/>
                      </a:cubicBezTo>
                      <a:cubicBezTo>
                        <a:pt x="1124" y="99"/>
                        <a:pt x="1122" y="98"/>
                        <a:pt x="1118" y="98"/>
                      </a:cubicBezTo>
                      <a:cubicBezTo>
                        <a:pt x="1116" y="98"/>
                        <a:pt x="1115" y="98"/>
                        <a:pt x="1114" y="99"/>
                      </a:cubicBezTo>
                      <a:cubicBezTo>
                        <a:pt x="1114" y="99"/>
                        <a:pt x="1114" y="100"/>
                        <a:pt x="1113" y="100"/>
                      </a:cubicBezTo>
                      <a:cubicBezTo>
                        <a:pt x="1113" y="101"/>
                        <a:pt x="1112" y="102"/>
                        <a:pt x="1110" y="102"/>
                      </a:cubicBezTo>
                      <a:cubicBezTo>
                        <a:pt x="1109" y="102"/>
                        <a:pt x="1107" y="101"/>
                        <a:pt x="1106" y="100"/>
                      </a:cubicBezTo>
                      <a:cubicBezTo>
                        <a:pt x="1106" y="99"/>
                        <a:pt x="1106" y="99"/>
                        <a:pt x="1106" y="98"/>
                      </a:cubicBezTo>
                      <a:cubicBezTo>
                        <a:pt x="1105" y="98"/>
                        <a:pt x="1104" y="98"/>
                        <a:pt x="1103" y="98"/>
                      </a:cubicBezTo>
                      <a:cubicBezTo>
                        <a:pt x="1100" y="97"/>
                        <a:pt x="1097" y="97"/>
                        <a:pt x="1094" y="96"/>
                      </a:cubicBezTo>
                      <a:cubicBezTo>
                        <a:pt x="1089" y="95"/>
                        <a:pt x="1087" y="92"/>
                        <a:pt x="1086" y="90"/>
                      </a:cubicBezTo>
                      <a:cubicBezTo>
                        <a:pt x="1085" y="90"/>
                        <a:pt x="1085" y="89"/>
                        <a:pt x="1085" y="89"/>
                      </a:cubicBezTo>
                      <a:cubicBezTo>
                        <a:pt x="1085" y="89"/>
                        <a:pt x="1085" y="90"/>
                        <a:pt x="1085" y="90"/>
                      </a:cubicBezTo>
                      <a:cubicBezTo>
                        <a:pt x="1084" y="92"/>
                        <a:pt x="1083" y="94"/>
                        <a:pt x="1081" y="94"/>
                      </a:cubicBezTo>
                      <a:cubicBezTo>
                        <a:pt x="1080" y="94"/>
                        <a:pt x="1079" y="94"/>
                        <a:pt x="1079" y="94"/>
                      </a:cubicBezTo>
                      <a:cubicBezTo>
                        <a:pt x="1078" y="93"/>
                        <a:pt x="1076" y="94"/>
                        <a:pt x="1076" y="95"/>
                      </a:cubicBezTo>
                      <a:cubicBezTo>
                        <a:pt x="1075" y="95"/>
                        <a:pt x="1075" y="96"/>
                        <a:pt x="1076" y="97"/>
                      </a:cubicBezTo>
                      <a:cubicBezTo>
                        <a:pt x="1077" y="100"/>
                        <a:pt x="1077" y="102"/>
                        <a:pt x="1076" y="104"/>
                      </a:cubicBezTo>
                      <a:cubicBezTo>
                        <a:pt x="1076" y="105"/>
                        <a:pt x="1076" y="106"/>
                        <a:pt x="1076" y="107"/>
                      </a:cubicBezTo>
                      <a:cubicBezTo>
                        <a:pt x="1075" y="110"/>
                        <a:pt x="1073" y="111"/>
                        <a:pt x="1072" y="111"/>
                      </a:cubicBezTo>
                      <a:cubicBezTo>
                        <a:pt x="1071" y="111"/>
                        <a:pt x="1070" y="110"/>
                        <a:pt x="1068" y="110"/>
                      </a:cubicBezTo>
                      <a:cubicBezTo>
                        <a:pt x="1068" y="109"/>
                        <a:pt x="1067" y="109"/>
                        <a:pt x="1066" y="109"/>
                      </a:cubicBezTo>
                      <a:cubicBezTo>
                        <a:pt x="1065" y="108"/>
                        <a:pt x="1065" y="109"/>
                        <a:pt x="1064" y="109"/>
                      </a:cubicBezTo>
                      <a:cubicBezTo>
                        <a:pt x="1063" y="110"/>
                        <a:pt x="1061" y="111"/>
                        <a:pt x="1058" y="111"/>
                      </a:cubicBezTo>
                      <a:cubicBezTo>
                        <a:pt x="1056" y="111"/>
                        <a:pt x="1055" y="111"/>
                        <a:pt x="1053" y="110"/>
                      </a:cubicBezTo>
                      <a:cubicBezTo>
                        <a:pt x="1049" y="109"/>
                        <a:pt x="1046" y="109"/>
                        <a:pt x="1043" y="109"/>
                      </a:cubicBezTo>
                      <a:cubicBezTo>
                        <a:pt x="1041" y="109"/>
                        <a:pt x="1038" y="109"/>
                        <a:pt x="1036" y="106"/>
                      </a:cubicBezTo>
                      <a:cubicBezTo>
                        <a:pt x="1036" y="106"/>
                        <a:pt x="1036" y="105"/>
                        <a:pt x="1035" y="105"/>
                      </a:cubicBezTo>
                      <a:cubicBezTo>
                        <a:pt x="1035" y="108"/>
                        <a:pt x="1030" y="108"/>
                        <a:pt x="1029" y="108"/>
                      </a:cubicBezTo>
                      <a:cubicBezTo>
                        <a:pt x="1025" y="108"/>
                        <a:pt x="1017" y="107"/>
                        <a:pt x="1016" y="103"/>
                      </a:cubicBezTo>
                      <a:cubicBezTo>
                        <a:pt x="1015" y="100"/>
                        <a:pt x="1016" y="98"/>
                        <a:pt x="1018" y="97"/>
                      </a:cubicBezTo>
                      <a:cubicBezTo>
                        <a:pt x="1016" y="97"/>
                        <a:pt x="1014" y="97"/>
                        <a:pt x="1012" y="97"/>
                      </a:cubicBezTo>
                      <a:cubicBezTo>
                        <a:pt x="1008" y="97"/>
                        <a:pt x="1005" y="96"/>
                        <a:pt x="1001" y="95"/>
                      </a:cubicBezTo>
                      <a:cubicBezTo>
                        <a:pt x="998" y="94"/>
                        <a:pt x="995" y="94"/>
                        <a:pt x="991" y="94"/>
                      </a:cubicBezTo>
                      <a:cubicBezTo>
                        <a:pt x="988" y="94"/>
                        <a:pt x="988" y="94"/>
                        <a:pt x="988" y="94"/>
                      </a:cubicBezTo>
                      <a:cubicBezTo>
                        <a:pt x="981" y="95"/>
                        <a:pt x="967" y="96"/>
                        <a:pt x="964" y="97"/>
                      </a:cubicBezTo>
                      <a:cubicBezTo>
                        <a:pt x="964" y="97"/>
                        <a:pt x="964" y="98"/>
                        <a:pt x="964" y="98"/>
                      </a:cubicBezTo>
                      <a:cubicBezTo>
                        <a:pt x="965" y="99"/>
                        <a:pt x="965" y="101"/>
                        <a:pt x="964" y="102"/>
                      </a:cubicBezTo>
                      <a:cubicBezTo>
                        <a:pt x="964" y="103"/>
                        <a:pt x="963" y="103"/>
                        <a:pt x="962" y="104"/>
                      </a:cubicBezTo>
                      <a:cubicBezTo>
                        <a:pt x="961" y="104"/>
                        <a:pt x="961" y="104"/>
                        <a:pt x="961" y="104"/>
                      </a:cubicBezTo>
                      <a:cubicBezTo>
                        <a:pt x="960" y="104"/>
                        <a:pt x="959" y="103"/>
                        <a:pt x="958" y="102"/>
                      </a:cubicBezTo>
                      <a:cubicBezTo>
                        <a:pt x="957" y="101"/>
                        <a:pt x="957" y="98"/>
                        <a:pt x="957" y="95"/>
                      </a:cubicBezTo>
                      <a:cubicBezTo>
                        <a:pt x="958" y="94"/>
                        <a:pt x="958" y="92"/>
                        <a:pt x="958" y="91"/>
                      </a:cubicBezTo>
                      <a:cubicBezTo>
                        <a:pt x="957" y="90"/>
                        <a:pt x="957" y="90"/>
                        <a:pt x="956" y="89"/>
                      </a:cubicBezTo>
                      <a:cubicBezTo>
                        <a:pt x="956" y="90"/>
                        <a:pt x="956" y="91"/>
                        <a:pt x="955" y="91"/>
                      </a:cubicBezTo>
                      <a:cubicBezTo>
                        <a:pt x="953" y="94"/>
                        <a:pt x="948" y="94"/>
                        <a:pt x="947" y="94"/>
                      </a:cubicBezTo>
                      <a:cubicBezTo>
                        <a:pt x="946" y="94"/>
                        <a:pt x="943" y="94"/>
                        <a:pt x="941" y="92"/>
                      </a:cubicBezTo>
                      <a:cubicBezTo>
                        <a:pt x="937" y="89"/>
                        <a:pt x="934" y="87"/>
                        <a:pt x="929" y="86"/>
                      </a:cubicBezTo>
                      <a:cubicBezTo>
                        <a:pt x="928" y="86"/>
                        <a:pt x="928" y="86"/>
                        <a:pt x="927" y="86"/>
                      </a:cubicBezTo>
                      <a:cubicBezTo>
                        <a:pt x="923" y="86"/>
                        <a:pt x="919" y="89"/>
                        <a:pt x="918" y="90"/>
                      </a:cubicBezTo>
                      <a:cubicBezTo>
                        <a:pt x="919" y="91"/>
                        <a:pt x="920" y="91"/>
                        <a:pt x="921" y="91"/>
                      </a:cubicBezTo>
                      <a:cubicBezTo>
                        <a:pt x="923" y="91"/>
                        <a:pt x="925" y="91"/>
                        <a:pt x="925" y="93"/>
                      </a:cubicBezTo>
                      <a:cubicBezTo>
                        <a:pt x="925" y="94"/>
                        <a:pt x="925" y="95"/>
                        <a:pt x="925" y="95"/>
                      </a:cubicBezTo>
                      <a:cubicBezTo>
                        <a:pt x="924" y="97"/>
                        <a:pt x="921" y="97"/>
                        <a:pt x="916" y="98"/>
                      </a:cubicBezTo>
                      <a:cubicBezTo>
                        <a:pt x="915" y="98"/>
                        <a:pt x="912" y="98"/>
                        <a:pt x="911" y="98"/>
                      </a:cubicBezTo>
                      <a:cubicBezTo>
                        <a:pt x="909" y="103"/>
                        <a:pt x="893" y="105"/>
                        <a:pt x="893" y="105"/>
                      </a:cubicBezTo>
                      <a:cubicBezTo>
                        <a:pt x="890" y="106"/>
                        <a:pt x="890" y="106"/>
                        <a:pt x="890" y="106"/>
                      </a:cubicBezTo>
                      <a:cubicBezTo>
                        <a:pt x="881" y="107"/>
                        <a:pt x="879" y="107"/>
                        <a:pt x="875" y="111"/>
                      </a:cubicBezTo>
                      <a:cubicBezTo>
                        <a:pt x="874" y="112"/>
                        <a:pt x="873" y="112"/>
                        <a:pt x="872" y="112"/>
                      </a:cubicBezTo>
                      <a:cubicBezTo>
                        <a:pt x="870" y="112"/>
                        <a:pt x="870" y="112"/>
                        <a:pt x="870" y="112"/>
                      </a:cubicBezTo>
                      <a:cubicBezTo>
                        <a:pt x="870" y="111"/>
                        <a:pt x="870" y="111"/>
                        <a:pt x="870" y="111"/>
                      </a:cubicBezTo>
                      <a:cubicBezTo>
                        <a:pt x="868" y="108"/>
                        <a:pt x="874" y="101"/>
                        <a:pt x="875" y="100"/>
                      </a:cubicBezTo>
                      <a:cubicBezTo>
                        <a:pt x="878" y="97"/>
                        <a:pt x="880" y="97"/>
                        <a:pt x="882" y="96"/>
                      </a:cubicBezTo>
                      <a:cubicBezTo>
                        <a:pt x="884" y="96"/>
                        <a:pt x="885" y="95"/>
                        <a:pt x="886" y="95"/>
                      </a:cubicBezTo>
                      <a:cubicBezTo>
                        <a:pt x="888" y="91"/>
                        <a:pt x="891" y="91"/>
                        <a:pt x="896" y="90"/>
                      </a:cubicBezTo>
                      <a:cubicBezTo>
                        <a:pt x="897" y="90"/>
                        <a:pt x="898" y="90"/>
                        <a:pt x="899" y="90"/>
                      </a:cubicBezTo>
                      <a:cubicBezTo>
                        <a:pt x="902" y="89"/>
                        <a:pt x="903" y="88"/>
                        <a:pt x="905" y="87"/>
                      </a:cubicBezTo>
                      <a:cubicBezTo>
                        <a:pt x="905" y="86"/>
                        <a:pt x="906" y="85"/>
                        <a:pt x="908" y="84"/>
                      </a:cubicBezTo>
                      <a:cubicBezTo>
                        <a:pt x="909" y="84"/>
                        <a:pt x="909" y="84"/>
                        <a:pt x="909" y="84"/>
                      </a:cubicBezTo>
                      <a:cubicBezTo>
                        <a:pt x="911" y="83"/>
                        <a:pt x="918" y="80"/>
                        <a:pt x="918" y="78"/>
                      </a:cubicBezTo>
                      <a:cubicBezTo>
                        <a:pt x="920" y="74"/>
                        <a:pt x="936" y="69"/>
                        <a:pt x="939" y="69"/>
                      </a:cubicBezTo>
                      <a:cubicBezTo>
                        <a:pt x="940" y="69"/>
                        <a:pt x="941" y="67"/>
                        <a:pt x="941" y="66"/>
                      </a:cubicBezTo>
                      <a:cubicBezTo>
                        <a:pt x="942" y="65"/>
                        <a:pt x="943" y="63"/>
                        <a:pt x="945" y="63"/>
                      </a:cubicBezTo>
                      <a:cubicBezTo>
                        <a:pt x="946" y="63"/>
                        <a:pt x="949" y="62"/>
                        <a:pt x="958" y="58"/>
                      </a:cubicBezTo>
                      <a:cubicBezTo>
                        <a:pt x="960" y="57"/>
                        <a:pt x="961" y="54"/>
                        <a:pt x="962" y="53"/>
                      </a:cubicBezTo>
                      <a:cubicBezTo>
                        <a:pt x="961" y="53"/>
                        <a:pt x="961" y="53"/>
                        <a:pt x="961" y="53"/>
                      </a:cubicBezTo>
                      <a:cubicBezTo>
                        <a:pt x="959" y="52"/>
                        <a:pt x="957" y="51"/>
                        <a:pt x="957" y="49"/>
                      </a:cubicBezTo>
                      <a:cubicBezTo>
                        <a:pt x="957" y="48"/>
                        <a:pt x="957" y="48"/>
                        <a:pt x="957" y="47"/>
                      </a:cubicBezTo>
                      <a:cubicBezTo>
                        <a:pt x="958" y="46"/>
                        <a:pt x="959" y="46"/>
                        <a:pt x="960" y="46"/>
                      </a:cubicBezTo>
                      <a:cubicBezTo>
                        <a:pt x="961" y="46"/>
                        <a:pt x="962" y="46"/>
                        <a:pt x="964" y="45"/>
                      </a:cubicBezTo>
                      <a:cubicBezTo>
                        <a:pt x="964" y="45"/>
                        <a:pt x="964" y="45"/>
                        <a:pt x="963" y="44"/>
                      </a:cubicBezTo>
                      <a:cubicBezTo>
                        <a:pt x="963" y="44"/>
                        <a:pt x="963" y="44"/>
                        <a:pt x="962" y="44"/>
                      </a:cubicBezTo>
                      <a:cubicBezTo>
                        <a:pt x="962" y="44"/>
                        <a:pt x="961" y="44"/>
                        <a:pt x="961" y="44"/>
                      </a:cubicBezTo>
                      <a:cubicBezTo>
                        <a:pt x="960" y="44"/>
                        <a:pt x="960" y="44"/>
                        <a:pt x="960" y="44"/>
                      </a:cubicBezTo>
                      <a:cubicBezTo>
                        <a:pt x="959" y="43"/>
                        <a:pt x="959" y="43"/>
                        <a:pt x="959" y="43"/>
                      </a:cubicBezTo>
                      <a:cubicBezTo>
                        <a:pt x="958" y="42"/>
                        <a:pt x="959" y="41"/>
                        <a:pt x="959" y="40"/>
                      </a:cubicBezTo>
                      <a:cubicBezTo>
                        <a:pt x="959" y="39"/>
                        <a:pt x="960" y="38"/>
                        <a:pt x="959" y="38"/>
                      </a:cubicBezTo>
                      <a:cubicBezTo>
                        <a:pt x="959" y="37"/>
                        <a:pt x="957" y="37"/>
                        <a:pt x="956" y="38"/>
                      </a:cubicBezTo>
                      <a:cubicBezTo>
                        <a:pt x="956" y="38"/>
                        <a:pt x="955" y="38"/>
                        <a:pt x="954" y="38"/>
                      </a:cubicBezTo>
                      <a:cubicBezTo>
                        <a:pt x="953" y="38"/>
                        <a:pt x="952" y="38"/>
                        <a:pt x="952" y="37"/>
                      </a:cubicBezTo>
                      <a:cubicBezTo>
                        <a:pt x="951" y="37"/>
                        <a:pt x="951" y="36"/>
                        <a:pt x="951" y="35"/>
                      </a:cubicBezTo>
                      <a:cubicBezTo>
                        <a:pt x="951" y="31"/>
                        <a:pt x="951" y="28"/>
                        <a:pt x="949" y="27"/>
                      </a:cubicBezTo>
                      <a:cubicBezTo>
                        <a:pt x="950" y="27"/>
                        <a:pt x="949" y="28"/>
                        <a:pt x="948" y="28"/>
                      </a:cubicBezTo>
                      <a:cubicBezTo>
                        <a:pt x="947" y="28"/>
                        <a:pt x="946" y="29"/>
                        <a:pt x="944" y="29"/>
                      </a:cubicBezTo>
                      <a:cubicBezTo>
                        <a:pt x="942" y="29"/>
                        <a:pt x="941" y="29"/>
                        <a:pt x="940" y="28"/>
                      </a:cubicBezTo>
                      <a:cubicBezTo>
                        <a:pt x="937" y="26"/>
                        <a:pt x="930" y="24"/>
                        <a:pt x="926" y="24"/>
                      </a:cubicBezTo>
                      <a:cubicBezTo>
                        <a:pt x="926" y="24"/>
                        <a:pt x="926" y="24"/>
                        <a:pt x="926" y="24"/>
                      </a:cubicBezTo>
                      <a:cubicBezTo>
                        <a:pt x="925" y="25"/>
                        <a:pt x="924" y="25"/>
                        <a:pt x="921" y="24"/>
                      </a:cubicBezTo>
                      <a:cubicBezTo>
                        <a:pt x="921" y="24"/>
                        <a:pt x="919" y="23"/>
                        <a:pt x="919" y="23"/>
                      </a:cubicBezTo>
                      <a:cubicBezTo>
                        <a:pt x="918" y="24"/>
                        <a:pt x="917" y="25"/>
                        <a:pt x="911" y="25"/>
                      </a:cubicBezTo>
                      <a:cubicBezTo>
                        <a:pt x="909" y="25"/>
                        <a:pt x="905" y="24"/>
                        <a:pt x="903" y="24"/>
                      </a:cubicBezTo>
                      <a:cubicBezTo>
                        <a:pt x="901" y="23"/>
                        <a:pt x="899" y="25"/>
                        <a:pt x="899" y="26"/>
                      </a:cubicBezTo>
                      <a:cubicBezTo>
                        <a:pt x="898" y="30"/>
                        <a:pt x="892" y="30"/>
                        <a:pt x="890" y="30"/>
                      </a:cubicBezTo>
                      <a:cubicBezTo>
                        <a:pt x="887" y="30"/>
                        <a:pt x="883" y="30"/>
                        <a:pt x="882" y="29"/>
                      </a:cubicBezTo>
                      <a:cubicBezTo>
                        <a:pt x="881" y="29"/>
                        <a:pt x="881" y="29"/>
                        <a:pt x="881" y="29"/>
                      </a:cubicBezTo>
                      <a:cubicBezTo>
                        <a:pt x="880" y="28"/>
                        <a:pt x="880" y="28"/>
                        <a:pt x="880" y="28"/>
                      </a:cubicBezTo>
                      <a:cubicBezTo>
                        <a:pt x="880" y="26"/>
                        <a:pt x="881" y="24"/>
                        <a:pt x="885" y="20"/>
                      </a:cubicBezTo>
                      <a:cubicBezTo>
                        <a:pt x="886" y="20"/>
                        <a:pt x="886" y="19"/>
                        <a:pt x="887" y="18"/>
                      </a:cubicBezTo>
                      <a:cubicBezTo>
                        <a:pt x="886" y="18"/>
                        <a:pt x="884" y="18"/>
                        <a:pt x="882" y="18"/>
                      </a:cubicBezTo>
                      <a:cubicBezTo>
                        <a:pt x="881" y="18"/>
                        <a:pt x="880" y="18"/>
                        <a:pt x="878" y="18"/>
                      </a:cubicBezTo>
                      <a:cubicBezTo>
                        <a:pt x="873" y="18"/>
                        <a:pt x="871" y="18"/>
                        <a:pt x="870" y="17"/>
                      </a:cubicBezTo>
                      <a:cubicBezTo>
                        <a:pt x="870" y="16"/>
                        <a:pt x="865" y="16"/>
                        <a:pt x="860" y="16"/>
                      </a:cubicBezTo>
                      <a:cubicBezTo>
                        <a:pt x="860" y="16"/>
                        <a:pt x="859" y="16"/>
                        <a:pt x="859" y="16"/>
                      </a:cubicBezTo>
                      <a:cubicBezTo>
                        <a:pt x="858" y="16"/>
                        <a:pt x="858" y="16"/>
                        <a:pt x="858" y="16"/>
                      </a:cubicBezTo>
                      <a:cubicBezTo>
                        <a:pt x="856" y="16"/>
                        <a:pt x="855" y="14"/>
                        <a:pt x="855" y="14"/>
                      </a:cubicBezTo>
                      <a:cubicBezTo>
                        <a:pt x="855" y="13"/>
                        <a:pt x="855" y="11"/>
                        <a:pt x="862" y="10"/>
                      </a:cubicBezTo>
                      <a:cubicBezTo>
                        <a:pt x="863" y="10"/>
                        <a:pt x="865" y="9"/>
                        <a:pt x="866" y="9"/>
                      </a:cubicBezTo>
                      <a:cubicBezTo>
                        <a:pt x="868" y="8"/>
                        <a:pt x="870" y="7"/>
                        <a:pt x="872" y="6"/>
                      </a:cubicBezTo>
                      <a:cubicBezTo>
                        <a:pt x="873" y="6"/>
                        <a:pt x="873" y="6"/>
                        <a:pt x="873" y="6"/>
                      </a:cubicBezTo>
                      <a:cubicBezTo>
                        <a:pt x="873" y="6"/>
                        <a:pt x="872" y="5"/>
                        <a:pt x="872" y="5"/>
                      </a:cubicBezTo>
                      <a:cubicBezTo>
                        <a:pt x="872" y="4"/>
                        <a:pt x="870" y="4"/>
                        <a:pt x="869" y="4"/>
                      </a:cubicBezTo>
                      <a:cubicBezTo>
                        <a:pt x="867" y="4"/>
                        <a:pt x="866" y="4"/>
                        <a:pt x="864" y="3"/>
                      </a:cubicBezTo>
                      <a:cubicBezTo>
                        <a:pt x="862" y="3"/>
                        <a:pt x="862" y="3"/>
                        <a:pt x="862" y="3"/>
                      </a:cubicBezTo>
                      <a:cubicBezTo>
                        <a:pt x="858" y="2"/>
                        <a:pt x="855" y="1"/>
                        <a:pt x="852" y="1"/>
                      </a:cubicBezTo>
                      <a:cubicBezTo>
                        <a:pt x="851" y="0"/>
                        <a:pt x="849" y="1"/>
                        <a:pt x="846" y="2"/>
                      </a:cubicBezTo>
                      <a:cubicBezTo>
                        <a:pt x="844" y="2"/>
                        <a:pt x="842" y="3"/>
                        <a:pt x="838" y="4"/>
                      </a:cubicBezTo>
                      <a:cubicBezTo>
                        <a:pt x="834" y="5"/>
                        <a:pt x="832" y="7"/>
                        <a:pt x="831" y="9"/>
                      </a:cubicBezTo>
                      <a:cubicBezTo>
                        <a:pt x="829" y="10"/>
                        <a:pt x="828" y="12"/>
                        <a:pt x="826" y="13"/>
                      </a:cubicBezTo>
                      <a:cubicBezTo>
                        <a:pt x="824" y="14"/>
                        <a:pt x="820" y="17"/>
                        <a:pt x="819" y="19"/>
                      </a:cubicBezTo>
                      <a:cubicBezTo>
                        <a:pt x="822" y="20"/>
                        <a:pt x="822" y="23"/>
                        <a:pt x="822" y="24"/>
                      </a:cubicBezTo>
                      <a:cubicBezTo>
                        <a:pt x="822" y="24"/>
                        <a:pt x="822" y="25"/>
                        <a:pt x="822" y="25"/>
                      </a:cubicBezTo>
                      <a:cubicBezTo>
                        <a:pt x="822" y="26"/>
                        <a:pt x="822" y="27"/>
                        <a:pt x="821" y="28"/>
                      </a:cubicBezTo>
                      <a:cubicBezTo>
                        <a:pt x="820" y="30"/>
                        <a:pt x="817" y="30"/>
                        <a:pt x="813" y="30"/>
                      </a:cubicBezTo>
                      <a:cubicBezTo>
                        <a:pt x="812" y="30"/>
                        <a:pt x="810" y="29"/>
                        <a:pt x="808" y="29"/>
                      </a:cubicBezTo>
                      <a:cubicBezTo>
                        <a:pt x="803" y="29"/>
                        <a:pt x="800" y="30"/>
                        <a:pt x="799" y="30"/>
                      </a:cubicBezTo>
                      <a:cubicBezTo>
                        <a:pt x="799" y="31"/>
                        <a:pt x="801" y="32"/>
                        <a:pt x="802" y="32"/>
                      </a:cubicBezTo>
                      <a:cubicBezTo>
                        <a:pt x="804" y="33"/>
                        <a:pt x="806" y="34"/>
                        <a:pt x="805" y="36"/>
                      </a:cubicBezTo>
                      <a:cubicBezTo>
                        <a:pt x="805" y="37"/>
                        <a:pt x="805" y="38"/>
                        <a:pt x="802" y="38"/>
                      </a:cubicBezTo>
                      <a:cubicBezTo>
                        <a:pt x="800" y="38"/>
                        <a:pt x="796" y="37"/>
                        <a:pt x="794" y="36"/>
                      </a:cubicBezTo>
                      <a:cubicBezTo>
                        <a:pt x="794" y="36"/>
                        <a:pt x="793" y="35"/>
                        <a:pt x="792" y="35"/>
                      </a:cubicBezTo>
                      <a:cubicBezTo>
                        <a:pt x="789" y="35"/>
                        <a:pt x="787" y="36"/>
                        <a:pt x="787" y="37"/>
                      </a:cubicBezTo>
                      <a:cubicBezTo>
                        <a:pt x="786" y="39"/>
                        <a:pt x="784" y="40"/>
                        <a:pt x="781" y="40"/>
                      </a:cubicBezTo>
                      <a:cubicBezTo>
                        <a:pt x="780" y="40"/>
                        <a:pt x="778" y="40"/>
                        <a:pt x="777" y="40"/>
                      </a:cubicBezTo>
                      <a:cubicBezTo>
                        <a:pt x="777" y="40"/>
                        <a:pt x="776" y="40"/>
                        <a:pt x="775" y="40"/>
                      </a:cubicBezTo>
                      <a:cubicBezTo>
                        <a:pt x="774" y="40"/>
                        <a:pt x="772" y="41"/>
                        <a:pt x="770" y="40"/>
                      </a:cubicBezTo>
                      <a:cubicBezTo>
                        <a:pt x="769" y="40"/>
                        <a:pt x="768" y="39"/>
                        <a:pt x="768" y="38"/>
                      </a:cubicBezTo>
                      <a:cubicBezTo>
                        <a:pt x="768" y="37"/>
                        <a:pt x="769" y="35"/>
                        <a:pt x="770" y="34"/>
                      </a:cubicBezTo>
                      <a:cubicBezTo>
                        <a:pt x="771" y="34"/>
                        <a:pt x="771" y="34"/>
                        <a:pt x="771" y="33"/>
                      </a:cubicBezTo>
                      <a:cubicBezTo>
                        <a:pt x="771" y="33"/>
                        <a:pt x="771" y="33"/>
                        <a:pt x="771" y="33"/>
                      </a:cubicBezTo>
                      <a:cubicBezTo>
                        <a:pt x="768" y="33"/>
                        <a:pt x="765" y="35"/>
                        <a:pt x="765" y="35"/>
                      </a:cubicBezTo>
                      <a:cubicBezTo>
                        <a:pt x="765" y="37"/>
                        <a:pt x="763" y="38"/>
                        <a:pt x="762" y="38"/>
                      </a:cubicBezTo>
                      <a:cubicBezTo>
                        <a:pt x="761" y="38"/>
                        <a:pt x="759" y="37"/>
                        <a:pt x="758" y="36"/>
                      </a:cubicBezTo>
                      <a:cubicBezTo>
                        <a:pt x="758" y="36"/>
                        <a:pt x="757" y="36"/>
                        <a:pt x="756" y="35"/>
                      </a:cubicBezTo>
                      <a:cubicBezTo>
                        <a:pt x="756" y="36"/>
                        <a:pt x="756" y="36"/>
                        <a:pt x="756" y="36"/>
                      </a:cubicBezTo>
                      <a:cubicBezTo>
                        <a:pt x="754" y="37"/>
                        <a:pt x="752" y="38"/>
                        <a:pt x="749" y="39"/>
                      </a:cubicBezTo>
                      <a:cubicBezTo>
                        <a:pt x="747" y="40"/>
                        <a:pt x="745" y="40"/>
                        <a:pt x="742" y="39"/>
                      </a:cubicBezTo>
                      <a:cubicBezTo>
                        <a:pt x="742" y="39"/>
                        <a:pt x="741" y="39"/>
                        <a:pt x="741" y="39"/>
                      </a:cubicBezTo>
                      <a:cubicBezTo>
                        <a:pt x="741" y="39"/>
                        <a:pt x="742" y="40"/>
                        <a:pt x="742" y="40"/>
                      </a:cubicBezTo>
                      <a:cubicBezTo>
                        <a:pt x="744" y="40"/>
                        <a:pt x="746" y="41"/>
                        <a:pt x="746" y="43"/>
                      </a:cubicBezTo>
                      <a:cubicBezTo>
                        <a:pt x="746" y="43"/>
                        <a:pt x="746" y="43"/>
                        <a:pt x="746" y="43"/>
                      </a:cubicBezTo>
                      <a:cubicBezTo>
                        <a:pt x="746" y="44"/>
                        <a:pt x="746" y="44"/>
                        <a:pt x="746" y="44"/>
                      </a:cubicBezTo>
                      <a:cubicBezTo>
                        <a:pt x="745" y="45"/>
                        <a:pt x="744" y="45"/>
                        <a:pt x="737" y="46"/>
                      </a:cubicBezTo>
                      <a:cubicBezTo>
                        <a:pt x="734" y="46"/>
                        <a:pt x="729" y="47"/>
                        <a:pt x="727" y="47"/>
                      </a:cubicBezTo>
                      <a:cubicBezTo>
                        <a:pt x="726" y="49"/>
                        <a:pt x="721" y="50"/>
                        <a:pt x="713" y="50"/>
                      </a:cubicBezTo>
                      <a:cubicBezTo>
                        <a:pt x="711" y="50"/>
                        <a:pt x="711" y="50"/>
                        <a:pt x="711" y="50"/>
                      </a:cubicBezTo>
                      <a:cubicBezTo>
                        <a:pt x="708" y="50"/>
                        <a:pt x="708" y="50"/>
                        <a:pt x="707" y="51"/>
                      </a:cubicBezTo>
                      <a:cubicBezTo>
                        <a:pt x="706" y="53"/>
                        <a:pt x="705" y="54"/>
                        <a:pt x="701" y="55"/>
                      </a:cubicBezTo>
                      <a:cubicBezTo>
                        <a:pt x="699" y="55"/>
                        <a:pt x="699" y="55"/>
                        <a:pt x="699" y="55"/>
                      </a:cubicBezTo>
                      <a:cubicBezTo>
                        <a:pt x="695" y="56"/>
                        <a:pt x="693" y="56"/>
                        <a:pt x="692" y="58"/>
                      </a:cubicBezTo>
                      <a:cubicBezTo>
                        <a:pt x="690" y="60"/>
                        <a:pt x="688" y="62"/>
                        <a:pt x="685" y="62"/>
                      </a:cubicBezTo>
                      <a:cubicBezTo>
                        <a:pt x="683" y="62"/>
                        <a:pt x="681" y="61"/>
                        <a:pt x="680" y="60"/>
                      </a:cubicBezTo>
                      <a:cubicBezTo>
                        <a:pt x="680" y="60"/>
                        <a:pt x="680" y="60"/>
                        <a:pt x="680" y="61"/>
                      </a:cubicBezTo>
                      <a:cubicBezTo>
                        <a:pt x="680" y="63"/>
                        <a:pt x="678" y="65"/>
                        <a:pt x="675" y="64"/>
                      </a:cubicBezTo>
                      <a:cubicBezTo>
                        <a:pt x="676" y="65"/>
                        <a:pt x="676" y="65"/>
                        <a:pt x="676" y="66"/>
                      </a:cubicBezTo>
                      <a:cubicBezTo>
                        <a:pt x="677" y="67"/>
                        <a:pt x="677" y="69"/>
                        <a:pt x="676" y="71"/>
                      </a:cubicBezTo>
                      <a:cubicBezTo>
                        <a:pt x="676" y="71"/>
                        <a:pt x="675" y="71"/>
                        <a:pt x="675" y="71"/>
                      </a:cubicBezTo>
                      <a:cubicBezTo>
                        <a:pt x="676" y="72"/>
                        <a:pt x="677" y="74"/>
                        <a:pt x="678" y="76"/>
                      </a:cubicBezTo>
                      <a:cubicBezTo>
                        <a:pt x="678" y="77"/>
                        <a:pt x="678" y="77"/>
                        <a:pt x="677" y="78"/>
                      </a:cubicBezTo>
                      <a:cubicBezTo>
                        <a:pt x="677" y="78"/>
                        <a:pt x="676" y="79"/>
                        <a:pt x="675" y="79"/>
                      </a:cubicBezTo>
                      <a:cubicBezTo>
                        <a:pt x="675" y="79"/>
                        <a:pt x="675" y="79"/>
                        <a:pt x="675" y="79"/>
                      </a:cubicBezTo>
                      <a:cubicBezTo>
                        <a:pt x="675" y="79"/>
                        <a:pt x="675" y="80"/>
                        <a:pt x="676" y="80"/>
                      </a:cubicBezTo>
                      <a:cubicBezTo>
                        <a:pt x="676" y="81"/>
                        <a:pt x="676" y="81"/>
                        <a:pt x="677" y="82"/>
                      </a:cubicBezTo>
                      <a:cubicBezTo>
                        <a:pt x="677" y="82"/>
                        <a:pt x="677" y="83"/>
                        <a:pt x="677" y="83"/>
                      </a:cubicBezTo>
                      <a:cubicBezTo>
                        <a:pt x="679" y="85"/>
                        <a:pt x="678" y="87"/>
                        <a:pt x="677" y="88"/>
                      </a:cubicBezTo>
                      <a:cubicBezTo>
                        <a:pt x="677" y="88"/>
                        <a:pt x="677" y="89"/>
                        <a:pt x="677" y="89"/>
                      </a:cubicBezTo>
                      <a:cubicBezTo>
                        <a:pt x="677" y="90"/>
                        <a:pt x="676" y="91"/>
                        <a:pt x="676" y="92"/>
                      </a:cubicBezTo>
                      <a:cubicBezTo>
                        <a:pt x="674" y="93"/>
                        <a:pt x="672" y="93"/>
                        <a:pt x="670" y="92"/>
                      </a:cubicBezTo>
                      <a:cubicBezTo>
                        <a:pt x="670" y="92"/>
                        <a:pt x="670" y="91"/>
                        <a:pt x="669" y="91"/>
                      </a:cubicBezTo>
                      <a:cubicBezTo>
                        <a:pt x="669" y="90"/>
                        <a:pt x="668" y="90"/>
                        <a:pt x="666" y="90"/>
                      </a:cubicBezTo>
                      <a:cubicBezTo>
                        <a:pt x="664" y="90"/>
                        <a:pt x="662" y="91"/>
                        <a:pt x="662" y="91"/>
                      </a:cubicBezTo>
                      <a:cubicBezTo>
                        <a:pt x="661" y="93"/>
                        <a:pt x="659" y="94"/>
                        <a:pt x="657" y="94"/>
                      </a:cubicBezTo>
                      <a:cubicBezTo>
                        <a:pt x="656" y="94"/>
                        <a:pt x="655" y="94"/>
                        <a:pt x="654" y="93"/>
                      </a:cubicBezTo>
                      <a:cubicBezTo>
                        <a:pt x="654" y="93"/>
                        <a:pt x="654" y="92"/>
                        <a:pt x="653" y="92"/>
                      </a:cubicBezTo>
                      <a:cubicBezTo>
                        <a:pt x="651" y="92"/>
                        <a:pt x="650" y="93"/>
                        <a:pt x="648" y="93"/>
                      </a:cubicBezTo>
                      <a:cubicBezTo>
                        <a:pt x="645" y="93"/>
                        <a:pt x="642" y="94"/>
                        <a:pt x="639" y="94"/>
                      </a:cubicBezTo>
                      <a:cubicBezTo>
                        <a:pt x="631" y="94"/>
                        <a:pt x="614" y="95"/>
                        <a:pt x="610" y="96"/>
                      </a:cubicBezTo>
                      <a:cubicBezTo>
                        <a:pt x="608" y="97"/>
                        <a:pt x="607" y="99"/>
                        <a:pt x="606" y="101"/>
                      </a:cubicBezTo>
                      <a:cubicBezTo>
                        <a:pt x="606" y="102"/>
                        <a:pt x="606" y="103"/>
                        <a:pt x="607" y="104"/>
                      </a:cubicBezTo>
                      <a:cubicBezTo>
                        <a:pt x="611" y="108"/>
                        <a:pt x="609" y="111"/>
                        <a:pt x="608" y="112"/>
                      </a:cubicBezTo>
                      <a:cubicBezTo>
                        <a:pt x="608" y="113"/>
                        <a:pt x="608" y="113"/>
                        <a:pt x="608" y="114"/>
                      </a:cubicBezTo>
                      <a:cubicBezTo>
                        <a:pt x="609" y="115"/>
                        <a:pt x="617" y="119"/>
                        <a:pt x="621" y="120"/>
                      </a:cubicBezTo>
                      <a:cubicBezTo>
                        <a:pt x="625" y="120"/>
                        <a:pt x="629" y="123"/>
                        <a:pt x="630" y="126"/>
                      </a:cubicBezTo>
                      <a:cubicBezTo>
                        <a:pt x="631" y="129"/>
                        <a:pt x="631" y="132"/>
                        <a:pt x="629" y="134"/>
                      </a:cubicBezTo>
                      <a:cubicBezTo>
                        <a:pt x="629" y="135"/>
                        <a:pt x="627" y="136"/>
                        <a:pt x="624" y="136"/>
                      </a:cubicBezTo>
                      <a:cubicBezTo>
                        <a:pt x="619" y="136"/>
                        <a:pt x="612" y="132"/>
                        <a:pt x="607" y="128"/>
                      </a:cubicBezTo>
                      <a:cubicBezTo>
                        <a:pt x="602" y="124"/>
                        <a:pt x="588" y="122"/>
                        <a:pt x="583" y="122"/>
                      </a:cubicBezTo>
                      <a:cubicBezTo>
                        <a:pt x="579" y="122"/>
                        <a:pt x="578" y="120"/>
                        <a:pt x="578" y="119"/>
                      </a:cubicBezTo>
                      <a:cubicBezTo>
                        <a:pt x="577" y="118"/>
                        <a:pt x="577" y="118"/>
                        <a:pt x="575" y="118"/>
                      </a:cubicBezTo>
                      <a:cubicBezTo>
                        <a:pt x="573" y="118"/>
                        <a:pt x="571" y="119"/>
                        <a:pt x="569" y="120"/>
                      </a:cubicBezTo>
                      <a:cubicBezTo>
                        <a:pt x="570" y="120"/>
                        <a:pt x="570" y="120"/>
                        <a:pt x="570" y="120"/>
                      </a:cubicBezTo>
                      <a:cubicBezTo>
                        <a:pt x="572" y="120"/>
                        <a:pt x="574" y="120"/>
                        <a:pt x="575" y="121"/>
                      </a:cubicBezTo>
                      <a:cubicBezTo>
                        <a:pt x="575" y="122"/>
                        <a:pt x="575" y="123"/>
                        <a:pt x="574" y="124"/>
                      </a:cubicBezTo>
                      <a:cubicBezTo>
                        <a:pt x="576" y="124"/>
                        <a:pt x="577" y="124"/>
                        <a:pt x="579" y="125"/>
                      </a:cubicBezTo>
                      <a:cubicBezTo>
                        <a:pt x="582" y="126"/>
                        <a:pt x="582" y="128"/>
                        <a:pt x="582" y="129"/>
                      </a:cubicBezTo>
                      <a:cubicBezTo>
                        <a:pt x="581" y="131"/>
                        <a:pt x="578" y="132"/>
                        <a:pt x="575" y="132"/>
                      </a:cubicBezTo>
                      <a:cubicBezTo>
                        <a:pt x="572" y="132"/>
                        <a:pt x="570" y="131"/>
                        <a:pt x="568" y="130"/>
                      </a:cubicBezTo>
                      <a:cubicBezTo>
                        <a:pt x="567" y="129"/>
                        <a:pt x="565" y="129"/>
                        <a:pt x="564" y="129"/>
                      </a:cubicBezTo>
                      <a:cubicBezTo>
                        <a:pt x="561" y="129"/>
                        <a:pt x="559" y="131"/>
                        <a:pt x="558" y="132"/>
                      </a:cubicBezTo>
                      <a:cubicBezTo>
                        <a:pt x="558" y="133"/>
                        <a:pt x="564" y="140"/>
                        <a:pt x="572" y="141"/>
                      </a:cubicBezTo>
                      <a:cubicBezTo>
                        <a:pt x="578" y="142"/>
                        <a:pt x="580" y="143"/>
                        <a:pt x="581" y="145"/>
                      </a:cubicBezTo>
                      <a:cubicBezTo>
                        <a:pt x="581" y="146"/>
                        <a:pt x="582" y="146"/>
                        <a:pt x="583" y="147"/>
                      </a:cubicBezTo>
                      <a:cubicBezTo>
                        <a:pt x="586" y="148"/>
                        <a:pt x="586" y="149"/>
                        <a:pt x="586" y="150"/>
                      </a:cubicBezTo>
                      <a:cubicBezTo>
                        <a:pt x="586" y="153"/>
                        <a:pt x="583" y="154"/>
                        <a:pt x="580" y="154"/>
                      </a:cubicBezTo>
                      <a:cubicBezTo>
                        <a:pt x="580" y="154"/>
                        <a:pt x="580" y="154"/>
                        <a:pt x="580" y="154"/>
                      </a:cubicBezTo>
                      <a:cubicBezTo>
                        <a:pt x="578" y="154"/>
                        <a:pt x="574" y="152"/>
                        <a:pt x="571" y="150"/>
                      </a:cubicBezTo>
                      <a:cubicBezTo>
                        <a:pt x="569" y="149"/>
                        <a:pt x="568" y="148"/>
                        <a:pt x="566" y="147"/>
                      </a:cubicBezTo>
                      <a:cubicBezTo>
                        <a:pt x="565" y="146"/>
                        <a:pt x="564" y="146"/>
                        <a:pt x="562" y="146"/>
                      </a:cubicBezTo>
                      <a:cubicBezTo>
                        <a:pt x="560" y="146"/>
                        <a:pt x="559" y="146"/>
                        <a:pt x="557" y="146"/>
                      </a:cubicBezTo>
                      <a:cubicBezTo>
                        <a:pt x="556" y="146"/>
                        <a:pt x="554" y="147"/>
                        <a:pt x="553" y="147"/>
                      </a:cubicBezTo>
                      <a:cubicBezTo>
                        <a:pt x="551" y="147"/>
                        <a:pt x="548" y="146"/>
                        <a:pt x="547" y="145"/>
                      </a:cubicBezTo>
                      <a:cubicBezTo>
                        <a:pt x="544" y="143"/>
                        <a:pt x="545" y="140"/>
                        <a:pt x="546" y="139"/>
                      </a:cubicBezTo>
                      <a:cubicBezTo>
                        <a:pt x="546" y="138"/>
                        <a:pt x="546" y="138"/>
                        <a:pt x="546" y="138"/>
                      </a:cubicBezTo>
                      <a:cubicBezTo>
                        <a:pt x="542" y="134"/>
                        <a:pt x="547" y="127"/>
                        <a:pt x="548" y="124"/>
                      </a:cubicBezTo>
                      <a:cubicBezTo>
                        <a:pt x="549" y="122"/>
                        <a:pt x="549" y="120"/>
                        <a:pt x="549" y="117"/>
                      </a:cubicBezTo>
                      <a:cubicBezTo>
                        <a:pt x="548" y="115"/>
                        <a:pt x="546" y="113"/>
                        <a:pt x="545" y="113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4" y="113"/>
                        <a:pt x="544" y="114"/>
                        <a:pt x="544" y="114"/>
                      </a:cubicBezTo>
                      <a:cubicBezTo>
                        <a:pt x="546" y="117"/>
                        <a:pt x="545" y="124"/>
                        <a:pt x="541" y="128"/>
                      </a:cubicBezTo>
                      <a:cubicBezTo>
                        <a:pt x="539" y="131"/>
                        <a:pt x="535" y="132"/>
                        <a:pt x="532" y="133"/>
                      </a:cubicBezTo>
                      <a:cubicBezTo>
                        <a:pt x="530" y="134"/>
                        <a:pt x="529" y="134"/>
                        <a:pt x="528" y="135"/>
                      </a:cubicBezTo>
                      <a:cubicBezTo>
                        <a:pt x="528" y="137"/>
                        <a:pt x="526" y="138"/>
                        <a:pt x="524" y="139"/>
                      </a:cubicBezTo>
                      <a:cubicBezTo>
                        <a:pt x="524" y="140"/>
                        <a:pt x="524" y="140"/>
                        <a:pt x="523" y="140"/>
                      </a:cubicBezTo>
                      <a:cubicBezTo>
                        <a:pt x="526" y="143"/>
                        <a:pt x="535" y="153"/>
                        <a:pt x="536" y="156"/>
                      </a:cubicBezTo>
                      <a:cubicBezTo>
                        <a:pt x="537" y="158"/>
                        <a:pt x="535" y="161"/>
                        <a:pt x="533" y="165"/>
                      </a:cubicBezTo>
                      <a:cubicBezTo>
                        <a:pt x="531" y="169"/>
                        <a:pt x="529" y="173"/>
                        <a:pt x="530" y="175"/>
                      </a:cubicBezTo>
                      <a:cubicBezTo>
                        <a:pt x="530" y="179"/>
                        <a:pt x="530" y="181"/>
                        <a:pt x="530" y="183"/>
                      </a:cubicBezTo>
                      <a:cubicBezTo>
                        <a:pt x="529" y="185"/>
                        <a:pt x="529" y="185"/>
                        <a:pt x="530" y="186"/>
                      </a:cubicBezTo>
                      <a:cubicBezTo>
                        <a:pt x="530" y="186"/>
                        <a:pt x="530" y="187"/>
                        <a:pt x="531" y="187"/>
                      </a:cubicBezTo>
                      <a:cubicBezTo>
                        <a:pt x="532" y="187"/>
                        <a:pt x="532" y="186"/>
                        <a:pt x="533" y="186"/>
                      </a:cubicBezTo>
                      <a:cubicBezTo>
                        <a:pt x="535" y="186"/>
                        <a:pt x="536" y="186"/>
                        <a:pt x="538" y="187"/>
                      </a:cubicBezTo>
                      <a:cubicBezTo>
                        <a:pt x="538" y="187"/>
                        <a:pt x="540" y="186"/>
                        <a:pt x="543" y="186"/>
                      </a:cubicBezTo>
                      <a:cubicBezTo>
                        <a:pt x="545" y="185"/>
                        <a:pt x="547" y="184"/>
                        <a:pt x="550" y="184"/>
                      </a:cubicBezTo>
                      <a:cubicBezTo>
                        <a:pt x="555" y="183"/>
                        <a:pt x="565" y="187"/>
                        <a:pt x="570" y="190"/>
                      </a:cubicBezTo>
                      <a:cubicBezTo>
                        <a:pt x="571" y="191"/>
                        <a:pt x="572" y="191"/>
                        <a:pt x="572" y="191"/>
                      </a:cubicBezTo>
                      <a:cubicBezTo>
                        <a:pt x="576" y="193"/>
                        <a:pt x="576" y="196"/>
                        <a:pt x="577" y="198"/>
                      </a:cubicBezTo>
                      <a:cubicBezTo>
                        <a:pt x="577" y="199"/>
                        <a:pt x="577" y="200"/>
                        <a:pt x="577" y="201"/>
                      </a:cubicBezTo>
                      <a:cubicBezTo>
                        <a:pt x="580" y="204"/>
                        <a:pt x="577" y="206"/>
                        <a:pt x="575" y="207"/>
                      </a:cubicBezTo>
                      <a:cubicBezTo>
                        <a:pt x="574" y="208"/>
                        <a:pt x="573" y="209"/>
                        <a:pt x="573" y="210"/>
                      </a:cubicBezTo>
                      <a:cubicBezTo>
                        <a:pt x="573" y="212"/>
                        <a:pt x="578" y="214"/>
                        <a:pt x="581" y="215"/>
                      </a:cubicBezTo>
                      <a:cubicBezTo>
                        <a:pt x="584" y="216"/>
                        <a:pt x="585" y="217"/>
                        <a:pt x="585" y="218"/>
                      </a:cubicBezTo>
                      <a:cubicBezTo>
                        <a:pt x="586" y="219"/>
                        <a:pt x="586" y="219"/>
                        <a:pt x="586" y="219"/>
                      </a:cubicBezTo>
                      <a:cubicBezTo>
                        <a:pt x="585" y="220"/>
                        <a:pt x="585" y="220"/>
                        <a:pt x="585" y="220"/>
                      </a:cubicBezTo>
                      <a:cubicBezTo>
                        <a:pt x="584" y="221"/>
                        <a:pt x="583" y="221"/>
                        <a:pt x="581" y="221"/>
                      </a:cubicBezTo>
                      <a:cubicBezTo>
                        <a:pt x="578" y="221"/>
                        <a:pt x="573" y="221"/>
                        <a:pt x="570" y="220"/>
                      </a:cubicBezTo>
                      <a:cubicBezTo>
                        <a:pt x="567" y="218"/>
                        <a:pt x="566" y="215"/>
                        <a:pt x="565" y="213"/>
                      </a:cubicBezTo>
                      <a:cubicBezTo>
                        <a:pt x="565" y="213"/>
                        <a:pt x="564" y="212"/>
                        <a:pt x="564" y="212"/>
                      </a:cubicBezTo>
                      <a:cubicBezTo>
                        <a:pt x="563" y="211"/>
                        <a:pt x="564" y="208"/>
                        <a:pt x="565" y="206"/>
                      </a:cubicBezTo>
                      <a:cubicBezTo>
                        <a:pt x="566" y="205"/>
                        <a:pt x="566" y="203"/>
                        <a:pt x="567" y="202"/>
                      </a:cubicBezTo>
                      <a:cubicBezTo>
                        <a:pt x="567" y="201"/>
                        <a:pt x="565" y="200"/>
                        <a:pt x="564" y="199"/>
                      </a:cubicBezTo>
                      <a:cubicBezTo>
                        <a:pt x="563" y="198"/>
                        <a:pt x="562" y="197"/>
                        <a:pt x="561" y="196"/>
                      </a:cubicBezTo>
                      <a:cubicBezTo>
                        <a:pt x="559" y="193"/>
                        <a:pt x="557" y="192"/>
                        <a:pt x="557" y="192"/>
                      </a:cubicBezTo>
                      <a:cubicBezTo>
                        <a:pt x="555" y="193"/>
                        <a:pt x="554" y="193"/>
                        <a:pt x="553" y="193"/>
                      </a:cubicBezTo>
                      <a:cubicBezTo>
                        <a:pt x="549" y="194"/>
                        <a:pt x="542" y="195"/>
                        <a:pt x="540" y="197"/>
                      </a:cubicBezTo>
                      <a:cubicBezTo>
                        <a:pt x="538" y="199"/>
                        <a:pt x="541" y="207"/>
                        <a:pt x="542" y="210"/>
                      </a:cubicBezTo>
                      <a:cubicBezTo>
                        <a:pt x="544" y="214"/>
                        <a:pt x="540" y="217"/>
                        <a:pt x="537" y="220"/>
                      </a:cubicBezTo>
                      <a:cubicBezTo>
                        <a:pt x="536" y="221"/>
                        <a:pt x="534" y="223"/>
                        <a:pt x="533" y="224"/>
                      </a:cubicBezTo>
                      <a:cubicBezTo>
                        <a:pt x="534" y="228"/>
                        <a:pt x="530" y="230"/>
                        <a:pt x="526" y="233"/>
                      </a:cubicBezTo>
                      <a:cubicBezTo>
                        <a:pt x="524" y="234"/>
                        <a:pt x="524" y="234"/>
                        <a:pt x="524" y="234"/>
                      </a:cubicBezTo>
                      <a:cubicBezTo>
                        <a:pt x="523" y="234"/>
                        <a:pt x="522" y="234"/>
                        <a:pt x="522" y="235"/>
                      </a:cubicBezTo>
                      <a:cubicBezTo>
                        <a:pt x="517" y="237"/>
                        <a:pt x="514" y="238"/>
                        <a:pt x="515" y="241"/>
                      </a:cubicBezTo>
                      <a:cubicBezTo>
                        <a:pt x="515" y="242"/>
                        <a:pt x="514" y="243"/>
                        <a:pt x="513" y="244"/>
                      </a:cubicBezTo>
                      <a:cubicBezTo>
                        <a:pt x="513" y="245"/>
                        <a:pt x="511" y="245"/>
                        <a:pt x="510" y="245"/>
                      </a:cubicBezTo>
                      <a:cubicBezTo>
                        <a:pt x="507" y="245"/>
                        <a:pt x="504" y="244"/>
                        <a:pt x="501" y="242"/>
                      </a:cubicBezTo>
                      <a:cubicBezTo>
                        <a:pt x="500" y="242"/>
                        <a:pt x="498" y="242"/>
                        <a:pt x="496" y="243"/>
                      </a:cubicBezTo>
                      <a:cubicBezTo>
                        <a:pt x="494" y="243"/>
                        <a:pt x="492" y="244"/>
                        <a:pt x="490" y="244"/>
                      </a:cubicBezTo>
                      <a:cubicBezTo>
                        <a:pt x="489" y="244"/>
                        <a:pt x="489" y="244"/>
                        <a:pt x="489" y="244"/>
                      </a:cubicBezTo>
                      <a:cubicBezTo>
                        <a:pt x="486" y="244"/>
                        <a:pt x="485" y="242"/>
                        <a:pt x="483" y="241"/>
                      </a:cubicBezTo>
                      <a:cubicBezTo>
                        <a:pt x="482" y="240"/>
                        <a:pt x="482" y="240"/>
                        <a:pt x="481" y="241"/>
                      </a:cubicBezTo>
                      <a:cubicBezTo>
                        <a:pt x="478" y="242"/>
                        <a:pt x="475" y="241"/>
                        <a:pt x="474" y="239"/>
                      </a:cubicBezTo>
                      <a:cubicBezTo>
                        <a:pt x="473" y="237"/>
                        <a:pt x="472" y="235"/>
                        <a:pt x="473" y="233"/>
                      </a:cubicBezTo>
                      <a:cubicBezTo>
                        <a:pt x="474" y="232"/>
                        <a:pt x="475" y="231"/>
                        <a:pt x="477" y="231"/>
                      </a:cubicBezTo>
                      <a:cubicBezTo>
                        <a:pt x="479" y="231"/>
                        <a:pt x="482" y="233"/>
                        <a:pt x="483" y="235"/>
                      </a:cubicBezTo>
                      <a:cubicBezTo>
                        <a:pt x="483" y="235"/>
                        <a:pt x="484" y="234"/>
                        <a:pt x="486" y="233"/>
                      </a:cubicBezTo>
                      <a:cubicBezTo>
                        <a:pt x="489" y="232"/>
                        <a:pt x="491" y="233"/>
                        <a:pt x="492" y="234"/>
                      </a:cubicBezTo>
                      <a:cubicBezTo>
                        <a:pt x="492" y="235"/>
                        <a:pt x="493" y="235"/>
                        <a:pt x="494" y="236"/>
                      </a:cubicBezTo>
                      <a:cubicBezTo>
                        <a:pt x="495" y="236"/>
                        <a:pt x="496" y="236"/>
                        <a:pt x="496" y="236"/>
                      </a:cubicBezTo>
                      <a:cubicBezTo>
                        <a:pt x="496" y="235"/>
                        <a:pt x="497" y="233"/>
                        <a:pt x="500" y="233"/>
                      </a:cubicBezTo>
                      <a:cubicBezTo>
                        <a:pt x="500" y="233"/>
                        <a:pt x="500" y="233"/>
                        <a:pt x="501" y="233"/>
                      </a:cubicBezTo>
                      <a:cubicBezTo>
                        <a:pt x="500" y="233"/>
                        <a:pt x="500" y="232"/>
                        <a:pt x="500" y="231"/>
                      </a:cubicBezTo>
                      <a:cubicBezTo>
                        <a:pt x="501" y="229"/>
                        <a:pt x="504" y="228"/>
                        <a:pt x="506" y="227"/>
                      </a:cubicBezTo>
                      <a:cubicBezTo>
                        <a:pt x="507" y="227"/>
                        <a:pt x="507" y="227"/>
                        <a:pt x="507" y="227"/>
                      </a:cubicBezTo>
                      <a:cubicBezTo>
                        <a:pt x="507" y="227"/>
                        <a:pt x="507" y="226"/>
                        <a:pt x="507" y="225"/>
                      </a:cubicBezTo>
                      <a:cubicBezTo>
                        <a:pt x="508" y="224"/>
                        <a:pt x="508" y="222"/>
                        <a:pt x="510" y="221"/>
                      </a:cubicBezTo>
                      <a:cubicBezTo>
                        <a:pt x="510" y="221"/>
                        <a:pt x="510" y="221"/>
                        <a:pt x="510" y="220"/>
                      </a:cubicBezTo>
                      <a:cubicBezTo>
                        <a:pt x="511" y="219"/>
                        <a:pt x="511" y="217"/>
                        <a:pt x="514" y="217"/>
                      </a:cubicBezTo>
                      <a:cubicBezTo>
                        <a:pt x="514" y="217"/>
                        <a:pt x="515" y="216"/>
                        <a:pt x="515" y="216"/>
                      </a:cubicBezTo>
                      <a:cubicBezTo>
                        <a:pt x="516" y="215"/>
                        <a:pt x="517" y="213"/>
                        <a:pt x="519" y="213"/>
                      </a:cubicBezTo>
                      <a:cubicBezTo>
                        <a:pt x="519" y="213"/>
                        <a:pt x="520" y="213"/>
                        <a:pt x="520" y="212"/>
                      </a:cubicBezTo>
                      <a:cubicBezTo>
                        <a:pt x="520" y="212"/>
                        <a:pt x="520" y="211"/>
                        <a:pt x="520" y="211"/>
                      </a:cubicBezTo>
                      <a:cubicBezTo>
                        <a:pt x="519" y="210"/>
                        <a:pt x="519" y="208"/>
                        <a:pt x="519" y="206"/>
                      </a:cubicBezTo>
                      <a:cubicBezTo>
                        <a:pt x="520" y="204"/>
                        <a:pt x="522" y="201"/>
                        <a:pt x="524" y="201"/>
                      </a:cubicBezTo>
                      <a:cubicBezTo>
                        <a:pt x="524" y="200"/>
                        <a:pt x="524" y="200"/>
                        <a:pt x="524" y="200"/>
                      </a:cubicBezTo>
                      <a:cubicBezTo>
                        <a:pt x="524" y="200"/>
                        <a:pt x="524" y="200"/>
                        <a:pt x="524" y="200"/>
                      </a:cubicBezTo>
                      <a:cubicBezTo>
                        <a:pt x="523" y="199"/>
                        <a:pt x="523" y="199"/>
                        <a:pt x="523" y="199"/>
                      </a:cubicBezTo>
                      <a:cubicBezTo>
                        <a:pt x="518" y="196"/>
                        <a:pt x="513" y="192"/>
                        <a:pt x="514" y="188"/>
                      </a:cubicBezTo>
                      <a:cubicBezTo>
                        <a:pt x="514" y="187"/>
                        <a:pt x="514" y="185"/>
                        <a:pt x="514" y="183"/>
                      </a:cubicBezTo>
                      <a:cubicBezTo>
                        <a:pt x="513" y="181"/>
                        <a:pt x="513" y="178"/>
                        <a:pt x="514" y="176"/>
                      </a:cubicBezTo>
                      <a:cubicBezTo>
                        <a:pt x="514" y="175"/>
                        <a:pt x="514" y="170"/>
                        <a:pt x="514" y="168"/>
                      </a:cubicBezTo>
                      <a:cubicBezTo>
                        <a:pt x="513" y="167"/>
                        <a:pt x="513" y="167"/>
                        <a:pt x="513" y="167"/>
                      </a:cubicBezTo>
                      <a:cubicBezTo>
                        <a:pt x="513" y="165"/>
                        <a:pt x="514" y="162"/>
                        <a:pt x="515" y="160"/>
                      </a:cubicBezTo>
                      <a:cubicBezTo>
                        <a:pt x="515" y="158"/>
                        <a:pt x="516" y="157"/>
                        <a:pt x="516" y="154"/>
                      </a:cubicBezTo>
                      <a:cubicBezTo>
                        <a:pt x="517" y="150"/>
                        <a:pt x="511" y="145"/>
                        <a:pt x="508" y="144"/>
                      </a:cubicBezTo>
                      <a:cubicBezTo>
                        <a:pt x="506" y="143"/>
                        <a:pt x="506" y="141"/>
                        <a:pt x="506" y="140"/>
                      </a:cubicBezTo>
                      <a:cubicBezTo>
                        <a:pt x="505" y="138"/>
                        <a:pt x="507" y="135"/>
                        <a:pt x="511" y="132"/>
                      </a:cubicBezTo>
                      <a:cubicBezTo>
                        <a:pt x="515" y="128"/>
                        <a:pt x="516" y="117"/>
                        <a:pt x="516" y="114"/>
                      </a:cubicBezTo>
                      <a:cubicBezTo>
                        <a:pt x="515" y="113"/>
                        <a:pt x="508" y="111"/>
                        <a:pt x="504" y="111"/>
                      </a:cubicBezTo>
                      <a:cubicBezTo>
                        <a:pt x="504" y="111"/>
                        <a:pt x="504" y="111"/>
                        <a:pt x="504" y="111"/>
                      </a:cubicBezTo>
                      <a:cubicBezTo>
                        <a:pt x="500" y="112"/>
                        <a:pt x="485" y="111"/>
                        <a:pt x="482" y="110"/>
                      </a:cubicBezTo>
                      <a:cubicBezTo>
                        <a:pt x="480" y="110"/>
                        <a:pt x="479" y="112"/>
                        <a:pt x="478" y="114"/>
                      </a:cubicBezTo>
                      <a:cubicBezTo>
                        <a:pt x="478" y="116"/>
                        <a:pt x="478" y="116"/>
                        <a:pt x="478" y="116"/>
                      </a:cubicBezTo>
                      <a:cubicBezTo>
                        <a:pt x="477" y="117"/>
                        <a:pt x="477" y="118"/>
                        <a:pt x="476" y="119"/>
                      </a:cubicBezTo>
                      <a:cubicBezTo>
                        <a:pt x="474" y="122"/>
                        <a:pt x="472" y="126"/>
                        <a:pt x="470" y="131"/>
                      </a:cubicBezTo>
                      <a:cubicBezTo>
                        <a:pt x="468" y="139"/>
                        <a:pt x="460" y="142"/>
                        <a:pt x="456" y="143"/>
                      </a:cubicBezTo>
                      <a:cubicBezTo>
                        <a:pt x="455" y="144"/>
                        <a:pt x="455" y="144"/>
                        <a:pt x="454" y="144"/>
                      </a:cubicBezTo>
                      <a:cubicBezTo>
                        <a:pt x="452" y="145"/>
                        <a:pt x="451" y="147"/>
                        <a:pt x="450" y="149"/>
                      </a:cubicBezTo>
                      <a:cubicBezTo>
                        <a:pt x="450" y="150"/>
                        <a:pt x="450" y="150"/>
                        <a:pt x="450" y="151"/>
                      </a:cubicBezTo>
                      <a:cubicBezTo>
                        <a:pt x="451" y="152"/>
                        <a:pt x="451" y="151"/>
                        <a:pt x="452" y="151"/>
                      </a:cubicBezTo>
                      <a:cubicBezTo>
                        <a:pt x="454" y="151"/>
                        <a:pt x="455" y="151"/>
                        <a:pt x="456" y="152"/>
                      </a:cubicBezTo>
                      <a:cubicBezTo>
                        <a:pt x="457" y="152"/>
                        <a:pt x="457" y="153"/>
                        <a:pt x="458" y="155"/>
                      </a:cubicBezTo>
                      <a:cubicBezTo>
                        <a:pt x="458" y="157"/>
                        <a:pt x="457" y="162"/>
                        <a:pt x="455" y="163"/>
                      </a:cubicBezTo>
                      <a:cubicBezTo>
                        <a:pt x="455" y="164"/>
                        <a:pt x="455" y="164"/>
                        <a:pt x="456" y="164"/>
                      </a:cubicBezTo>
                      <a:cubicBezTo>
                        <a:pt x="456" y="165"/>
                        <a:pt x="457" y="168"/>
                        <a:pt x="454" y="170"/>
                      </a:cubicBezTo>
                      <a:cubicBezTo>
                        <a:pt x="452" y="171"/>
                        <a:pt x="451" y="173"/>
                        <a:pt x="451" y="174"/>
                      </a:cubicBezTo>
                      <a:cubicBezTo>
                        <a:pt x="451" y="174"/>
                        <a:pt x="451" y="174"/>
                        <a:pt x="451" y="174"/>
                      </a:cubicBezTo>
                      <a:cubicBezTo>
                        <a:pt x="451" y="175"/>
                        <a:pt x="454" y="176"/>
                        <a:pt x="456" y="176"/>
                      </a:cubicBezTo>
                      <a:cubicBezTo>
                        <a:pt x="459" y="177"/>
                        <a:pt x="462" y="178"/>
                        <a:pt x="463" y="179"/>
                      </a:cubicBezTo>
                      <a:cubicBezTo>
                        <a:pt x="466" y="180"/>
                        <a:pt x="467" y="183"/>
                        <a:pt x="467" y="185"/>
                      </a:cubicBezTo>
                      <a:cubicBezTo>
                        <a:pt x="468" y="186"/>
                        <a:pt x="468" y="187"/>
                        <a:pt x="469" y="189"/>
                      </a:cubicBezTo>
                      <a:cubicBezTo>
                        <a:pt x="470" y="190"/>
                        <a:pt x="471" y="190"/>
                        <a:pt x="472" y="190"/>
                      </a:cubicBezTo>
                      <a:cubicBezTo>
                        <a:pt x="473" y="190"/>
                        <a:pt x="475" y="190"/>
                        <a:pt x="476" y="192"/>
                      </a:cubicBezTo>
                      <a:cubicBezTo>
                        <a:pt x="477" y="193"/>
                        <a:pt x="476" y="195"/>
                        <a:pt x="475" y="198"/>
                      </a:cubicBezTo>
                      <a:cubicBezTo>
                        <a:pt x="474" y="200"/>
                        <a:pt x="470" y="206"/>
                        <a:pt x="467" y="206"/>
                      </a:cubicBezTo>
                      <a:cubicBezTo>
                        <a:pt x="467" y="206"/>
                        <a:pt x="467" y="206"/>
                        <a:pt x="467" y="206"/>
                      </a:cubicBezTo>
                      <a:cubicBezTo>
                        <a:pt x="465" y="206"/>
                        <a:pt x="462" y="204"/>
                        <a:pt x="456" y="198"/>
                      </a:cubicBezTo>
                      <a:cubicBezTo>
                        <a:pt x="454" y="197"/>
                        <a:pt x="453" y="196"/>
                        <a:pt x="452" y="195"/>
                      </a:cubicBezTo>
                      <a:cubicBezTo>
                        <a:pt x="451" y="194"/>
                        <a:pt x="447" y="193"/>
                        <a:pt x="444" y="191"/>
                      </a:cubicBezTo>
                      <a:cubicBezTo>
                        <a:pt x="440" y="190"/>
                        <a:pt x="437" y="189"/>
                        <a:pt x="434" y="188"/>
                      </a:cubicBezTo>
                      <a:cubicBezTo>
                        <a:pt x="432" y="186"/>
                        <a:pt x="430" y="186"/>
                        <a:pt x="428" y="185"/>
                      </a:cubicBezTo>
                      <a:cubicBezTo>
                        <a:pt x="426" y="185"/>
                        <a:pt x="423" y="184"/>
                        <a:pt x="419" y="181"/>
                      </a:cubicBezTo>
                      <a:cubicBezTo>
                        <a:pt x="414" y="178"/>
                        <a:pt x="410" y="176"/>
                        <a:pt x="401" y="176"/>
                      </a:cubicBezTo>
                      <a:cubicBezTo>
                        <a:pt x="398" y="176"/>
                        <a:pt x="398" y="176"/>
                        <a:pt x="398" y="176"/>
                      </a:cubicBezTo>
                      <a:cubicBezTo>
                        <a:pt x="393" y="176"/>
                        <a:pt x="388" y="175"/>
                        <a:pt x="385" y="175"/>
                      </a:cubicBezTo>
                      <a:cubicBezTo>
                        <a:pt x="382" y="174"/>
                        <a:pt x="380" y="174"/>
                        <a:pt x="379" y="174"/>
                      </a:cubicBezTo>
                      <a:cubicBezTo>
                        <a:pt x="376" y="175"/>
                        <a:pt x="375" y="173"/>
                        <a:pt x="374" y="172"/>
                      </a:cubicBezTo>
                      <a:cubicBezTo>
                        <a:pt x="373" y="170"/>
                        <a:pt x="372" y="169"/>
                        <a:pt x="370" y="168"/>
                      </a:cubicBezTo>
                      <a:cubicBezTo>
                        <a:pt x="368" y="167"/>
                        <a:pt x="366" y="166"/>
                        <a:pt x="365" y="165"/>
                      </a:cubicBezTo>
                      <a:cubicBezTo>
                        <a:pt x="362" y="164"/>
                        <a:pt x="359" y="163"/>
                        <a:pt x="358" y="163"/>
                      </a:cubicBezTo>
                      <a:cubicBezTo>
                        <a:pt x="357" y="164"/>
                        <a:pt x="357" y="165"/>
                        <a:pt x="357" y="166"/>
                      </a:cubicBezTo>
                      <a:cubicBezTo>
                        <a:pt x="357" y="167"/>
                        <a:pt x="358" y="169"/>
                        <a:pt x="360" y="169"/>
                      </a:cubicBezTo>
                      <a:cubicBezTo>
                        <a:pt x="363" y="169"/>
                        <a:pt x="365" y="170"/>
                        <a:pt x="365" y="172"/>
                      </a:cubicBezTo>
                      <a:cubicBezTo>
                        <a:pt x="366" y="172"/>
                        <a:pt x="366" y="172"/>
                        <a:pt x="368" y="172"/>
                      </a:cubicBezTo>
                      <a:cubicBezTo>
                        <a:pt x="372" y="172"/>
                        <a:pt x="374" y="173"/>
                        <a:pt x="376" y="174"/>
                      </a:cubicBezTo>
                      <a:cubicBezTo>
                        <a:pt x="377" y="176"/>
                        <a:pt x="378" y="177"/>
                        <a:pt x="378" y="180"/>
                      </a:cubicBezTo>
                      <a:cubicBezTo>
                        <a:pt x="377" y="182"/>
                        <a:pt x="380" y="186"/>
                        <a:pt x="382" y="187"/>
                      </a:cubicBezTo>
                      <a:cubicBezTo>
                        <a:pt x="384" y="189"/>
                        <a:pt x="384" y="191"/>
                        <a:pt x="384" y="193"/>
                      </a:cubicBezTo>
                      <a:cubicBezTo>
                        <a:pt x="383" y="195"/>
                        <a:pt x="380" y="197"/>
                        <a:pt x="377" y="197"/>
                      </a:cubicBezTo>
                      <a:cubicBezTo>
                        <a:pt x="373" y="197"/>
                        <a:pt x="372" y="197"/>
                        <a:pt x="371" y="198"/>
                      </a:cubicBezTo>
                      <a:cubicBezTo>
                        <a:pt x="373" y="200"/>
                        <a:pt x="372" y="201"/>
                        <a:pt x="372" y="202"/>
                      </a:cubicBezTo>
                      <a:cubicBezTo>
                        <a:pt x="371" y="203"/>
                        <a:pt x="370" y="204"/>
                        <a:pt x="368" y="204"/>
                      </a:cubicBezTo>
                      <a:cubicBezTo>
                        <a:pt x="366" y="204"/>
                        <a:pt x="365" y="204"/>
                        <a:pt x="363" y="203"/>
                      </a:cubicBezTo>
                      <a:cubicBezTo>
                        <a:pt x="361" y="202"/>
                        <a:pt x="360" y="201"/>
                        <a:pt x="359" y="199"/>
                      </a:cubicBezTo>
                      <a:cubicBezTo>
                        <a:pt x="359" y="197"/>
                        <a:pt x="360" y="195"/>
                        <a:pt x="362" y="194"/>
                      </a:cubicBezTo>
                      <a:cubicBezTo>
                        <a:pt x="361" y="193"/>
                        <a:pt x="359" y="192"/>
                        <a:pt x="356" y="191"/>
                      </a:cubicBezTo>
                      <a:cubicBezTo>
                        <a:pt x="355" y="191"/>
                        <a:pt x="349" y="195"/>
                        <a:pt x="346" y="197"/>
                      </a:cubicBezTo>
                      <a:cubicBezTo>
                        <a:pt x="343" y="198"/>
                        <a:pt x="342" y="199"/>
                        <a:pt x="340" y="200"/>
                      </a:cubicBezTo>
                      <a:cubicBezTo>
                        <a:pt x="339" y="200"/>
                        <a:pt x="336" y="200"/>
                        <a:pt x="333" y="200"/>
                      </a:cubicBezTo>
                      <a:cubicBezTo>
                        <a:pt x="329" y="199"/>
                        <a:pt x="325" y="199"/>
                        <a:pt x="321" y="200"/>
                      </a:cubicBezTo>
                      <a:cubicBezTo>
                        <a:pt x="317" y="201"/>
                        <a:pt x="316" y="203"/>
                        <a:pt x="315" y="205"/>
                      </a:cubicBezTo>
                      <a:cubicBezTo>
                        <a:pt x="313" y="206"/>
                        <a:pt x="312" y="208"/>
                        <a:pt x="310" y="208"/>
                      </a:cubicBezTo>
                      <a:cubicBezTo>
                        <a:pt x="309" y="207"/>
                        <a:pt x="307" y="207"/>
                        <a:pt x="305" y="207"/>
                      </a:cubicBezTo>
                      <a:cubicBezTo>
                        <a:pt x="304" y="207"/>
                        <a:pt x="303" y="208"/>
                        <a:pt x="302" y="208"/>
                      </a:cubicBezTo>
                      <a:cubicBezTo>
                        <a:pt x="298" y="208"/>
                        <a:pt x="295" y="207"/>
                        <a:pt x="294" y="206"/>
                      </a:cubicBezTo>
                      <a:cubicBezTo>
                        <a:pt x="291" y="205"/>
                        <a:pt x="291" y="203"/>
                        <a:pt x="291" y="202"/>
                      </a:cubicBezTo>
                      <a:cubicBezTo>
                        <a:pt x="292" y="200"/>
                        <a:pt x="294" y="199"/>
                        <a:pt x="297" y="199"/>
                      </a:cubicBezTo>
                      <a:cubicBezTo>
                        <a:pt x="298" y="199"/>
                        <a:pt x="298" y="199"/>
                        <a:pt x="298" y="199"/>
                      </a:cubicBezTo>
                      <a:cubicBezTo>
                        <a:pt x="299" y="199"/>
                        <a:pt x="299" y="199"/>
                        <a:pt x="299" y="199"/>
                      </a:cubicBezTo>
                      <a:cubicBezTo>
                        <a:pt x="299" y="199"/>
                        <a:pt x="299" y="199"/>
                        <a:pt x="299" y="199"/>
                      </a:cubicBezTo>
                      <a:cubicBezTo>
                        <a:pt x="297" y="197"/>
                        <a:pt x="298" y="194"/>
                        <a:pt x="300" y="192"/>
                      </a:cubicBezTo>
                      <a:cubicBezTo>
                        <a:pt x="296" y="193"/>
                        <a:pt x="290" y="196"/>
                        <a:pt x="289" y="196"/>
                      </a:cubicBezTo>
                      <a:cubicBezTo>
                        <a:pt x="289" y="197"/>
                        <a:pt x="289" y="197"/>
                        <a:pt x="289" y="198"/>
                      </a:cubicBezTo>
                      <a:cubicBezTo>
                        <a:pt x="289" y="200"/>
                        <a:pt x="289" y="202"/>
                        <a:pt x="286" y="203"/>
                      </a:cubicBezTo>
                      <a:cubicBezTo>
                        <a:pt x="286" y="203"/>
                        <a:pt x="285" y="204"/>
                        <a:pt x="284" y="204"/>
                      </a:cubicBezTo>
                      <a:cubicBezTo>
                        <a:pt x="283" y="204"/>
                        <a:pt x="282" y="202"/>
                        <a:pt x="281" y="201"/>
                      </a:cubicBezTo>
                      <a:cubicBezTo>
                        <a:pt x="281" y="201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79" y="200"/>
                      </a:cubicBezTo>
                      <a:cubicBezTo>
                        <a:pt x="274" y="200"/>
                        <a:pt x="259" y="204"/>
                        <a:pt x="256" y="207"/>
                      </a:cubicBezTo>
                      <a:cubicBezTo>
                        <a:pt x="254" y="210"/>
                        <a:pt x="251" y="211"/>
                        <a:pt x="248" y="212"/>
                      </a:cubicBezTo>
                      <a:cubicBezTo>
                        <a:pt x="247" y="212"/>
                        <a:pt x="246" y="213"/>
                        <a:pt x="246" y="213"/>
                      </a:cubicBezTo>
                      <a:cubicBezTo>
                        <a:pt x="245" y="216"/>
                        <a:pt x="242" y="216"/>
                        <a:pt x="238" y="217"/>
                      </a:cubicBezTo>
                      <a:cubicBezTo>
                        <a:pt x="236" y="217"/>
                        <a:pt x="233" y="218"/>
                        <a:pt x="232" y="218"/>
                      </a:cubicBezTo>
                      <a:cubicBezTo>
                        <a:pt x="231" y="219"/>
                        <a:pt x="231" y="221"/>
                        <a:pt x="231" y="223"/>
                      </a:cubicBezTo>
                      <a:cubicBezTo>
                        <a:pt x="231" y="225"/>
                        <a:pt x="231" y="227"/>
                        <a:pt x="231" y="229"/>
                      </a:cubicBezTo>
                      <a:cubicBezTo>
                        <a:pt x="230" y="232"/>
                        <a:pt x="224" y="233"/>
                        <a:pt x="216" y="233"/>
                      </a:cubicBezTo>
                      <a:cubicBezTo>
                        <a:pt x="211" y="233"/>
                        <a:pt x="211" y="233"/>
                        <a:pt x="211" y="233"/>
                      </a:cubicBezTo>
                      <a:cubicBezTo>
                        <a:pt x="211" y="233"/>
                        <a:pt x="210" y="233"/>
                        <a:pt x="210" y="233"/>
                      </a:cubicBezTo>
                      <a:cubicBezTo>
                        <a:pt x="210" y="233"/>
                        <a:pt x="210" y="233"/>
                        <a:pt x="210" y="233"/>
                      </a:cubicBezTo>
                      <a:cubicBezTo>
                        <a:pt x="206" y="233"/>
                        <a:pt x="204" y="230"/>
                        <a:pt x="203" y="227"/>
                      </a:cubicBezTo>
                      <a:cubicBezTo>
                        <a:pt x="202" y="226"/>
                        <a:pt x="201" y="224"/>
                        <a:pt x="200" y="224"/>
                      </a:cubicBezTo>
                      <a:cubicBezTo>
                        <a:pt x="199" y="224"/>
                        <a:pt x="198" y="223"/>
                        <a:pt x="197" y="222"/>
                      </a:cubicBezTo>
                      <a:cubicBezTo>
                        <a:pt x="196" y="220"/>
                        <a:pt x="197" y="218"/>
                        <a:pt x="199" y="214"/>
                      </a:cubicBezTo>
                      <a:cubicBezTo>
                        <a:pt x="200" y="212"/>
                        <a:pt x="201" y="212"/>
                        <a:pt x="203" y="212"/>
                      </a:cubicBezTo>
                      <a:cubicBezTo>
                        <a:pt x="204" y="212"/>
                        <a:pt x="205" y="212"/>
                        <a:pt x="207" y="210"/>
                      </a:cubicBezTo>
                      <a:cubicBezTo>
                        <a:pt x="210" y="209"/>
                        <a:pt x="213" y="209"/>
                        <a:pt x="215" y="210"/>
                      </a:cubicBezTo>
                      <a:cubicBezTo>
                        <a:pt x="215" y="210"/>
                        <a:pt x="215" y="210"/>
                        <a:pt x="215" y="210"/>
                      </a:cubicBezTo>
                      <a:cubicBezTo>
                        <a:pt x="215" y="209"/>
                        <a:pt x="215" y="209"/>
                        <a:pt x="214" y="208"/>
                      </a:cubicBezTo>
                      <a:cubicBezTo>
                        <a:pt x="212" y="206"/>
                        <a:pt x="210" y="204"/>
                        <a:pt x="209" y="201"/>
                      </a:cubicBezTo>
                      <a:cubicBezTo>
                        <a:pt x="209" y="200"/>
                        <a:pt x="206" y="198"/>
                        <a:pt x="202" y="198"/>
                      </a:cubicBezTo>
                      <a:cubicBezTo>
                        <a:pt x="200" y="198"/>
                        <a:pt x="199" y="198"/>
                        <a:pt x="198" y="199"/>
                      </a:cubicBezTo>
                      <a:cubicBezTo>
                        <a:pt x="195" y="199"/>
                        <a:pt x="192" y="200"/>
                        <a:pt x="188" y="199"/>
                      </a:cubicBezTo>
                      <a:cubicBezTo>
                        <a:pt x="191" y="201"/>
                        <a:pt x="190" y="203"/>
                        <a:pt x="190" y="205"/>
                      </a:cubicBezTo>
                      <a:cubicBezTo>
                        <a:pt x="190" y="206"/>
                        <a:pt x="190" y="206"/>
                        <a:pt x="190" y="207"/>
                      </a:cubicBezTo>
                      <a:cubicBezTo>
                        <a:pt x="192" y="211"/>
                        <a:pt x="188" y="217"/>
                        <a:pt x="186" y="221"/>
                      </a:cubicBezTo>
                      <a:cubicBezTo>
                        <a:pt x="185" y="221"/>
                        <a:pt x="185" y="222"/>
                        <a:pt x="185" y="222"/>
                      </a:cubicBezTo>
                      <a:cubicBezTo>
                        <a:pt x="186" y="222"/>
                        <a:pt x="187" y="222"/>
                        <a:pt x="187" y="222"/>
                      </a:cubicBezTo>
                      <a:cubicBezTo>
                        <a:pt x="188" y="222"/>
                        <a:pt x="188" y="222"/>
                        <a:pt x="188" y="222"/>
                      </a:cubicBezTo>
                      <a:cubicBezTo>
                        <a:pt x="189" y="222"/>
                        <a:pt x="191" y="222"/>
                        <a:pt x="192" y="223"/>
                      </a:cubicBezTo>
                      <a:cubicBezTo>
                        <a:pt x="194" y="226"/>
                        <a:pt x="194" y="230"/>
                        <a:pt x="194" y="233"/>
                      </a:cubicBezTo>
                      <a:cubicBezTo>
                        <a:pt x="194" y="234"/>
                        <a:pt x="194" y="234"/>
                        <a:pt x="194" y="234"/>
                      </a:cubicBezTo>
                      <a:cubicBezTo>
                        <a:pt x="194" y="237"/>
                        <a:pt x="193" y="239"/>
                        <a:pt x="192" y="240"/>
                      </a:cubicBezTo>
                      <a:cubicBezTo>
                        <a:pt x="191" y="241"/>
                        <a:pt x="190" y="242"/>
                        <a:pt x="190" y="243"/>
                      </a:cubicBezTo>
                      <a:cubicBezTo>
                        <a:pt x="190" y="245"/>
                        <a:pt x="189" y="246"/>
                        <a:pt x="188" y="246"/>
                      </a:cubicBezTo>
                      <a:cubicBezTo>
                        <a:pt x="187" y="246"/>
                        <a:pt x="186" y="245"/>
                        <a:pt x="185" y="245"/>
                      </a:cubicBezTo>
                      <a:cubicBezTo>
                        <a:pt x="185" y="245"/>
                        <a:pt x="185" y="244"/>
                        <a:pt x="184" y="244"/>
                      </a:cubicBezTo>
                      <a:cubicBezTo>
                        <a:pt x="184" y="245"/>
                        <a:pt x="183" y="245"/>
                        <a:pt x="183" y="245"/>
                      </a:cubicBezTo>
                      <a:cubicBezTo>
                        <a:pt x="181" y="245"/>
                        <a:pt x="179" y="243"/>
                        <a:pt x="178" y="240"/>
                      </a:cubicBezTo>
                      <a:cubicBezTo>
                        <a:pt x="178" y="239"/>
                        <a:pt x="175" y="239"/>
                        <a:pt x="174" y="239"/>
                      </a:cubicBezTo>
                      <a:cubicBezTo>
                        <a:pt x="172" y="239"/>
                        <a:pt x="170" y="239"/>
                        <a:pt x="168" y="239"/>
                      </a:cubicBezTo>
                      <a:cubicBezTo>
                        <a:pt x="166" y="238"/>
                        <a:pt x="165" y="238"/>
                        <a:pt x="163" y="241"/>
                      </a:cubicBezTo>
                      <a:cubicBezTo>
                        <a:pt x="161" y="245"/>
                        <a:pt x="155" y="246"/>
                        <a:pt x="152" y="247"/>
                      </a:cubicBezTo>
                      <a:cubicBezTo>
                        <a:pt x="151" y="247"/>
                        <a:pt x="148" y="249"/>
                        <a:pt x="146" y="251"/>
                      </a:cubicBezTo>
                      <a:cubicBezTo>
                        <a:pt x="144" y="252"/>
                        <a:pt x="143" y="253"/>
                        <a:pt x="142" y="254"/>
                      </a:cubicBezTo>
                      <a:cubicBezTo>
                        <a:pt x="141" y="255"/>
                        <a:pt x="141" y="255"/>
                        <a:pt x="141" y="256"/>
                      </a:cubicBezTo>
                      <a:cubicBezTo>
                        <a:pt x="140" y="258"/>
                        <a:pt x="141" y="259"/>
                        <a:pt x="143" y="261"/>
                      </a:cubicBezTo>
                      <a:cubicBezTo>
                        <a:pt x="147" y="265"/>
                        <a:pt x="149" y="268"/>
                        <a:pt x="148" y="272"/>
                      </a:cubicBezTo>
                      <a:cubicBezTo>
                        <a:pt x="148" y="275"/>
                        <a:pt x="143" y="275"/>
                        <a:pt x="142" y="275"/>
                      </a:cubicBezTo>
                      <a:cubicBezTo>
                        <a:pt x="141" y="275"/>
                        <a:pt x="133" y="275"/>
                        <a:pt x="131" y="272"/>
                      </a:cubicBezTo>
                      <a:cubicBezTo>
                        <a:pt x="130" y="271"/>
                        <a:pt x="126" y="270"/>
                        <a:pt x="123" y="270"/>
                      </a:cubicBezTo>
                      <a:cubicBezTo>
                        <a:pt x="122" y="270"/>
                        <a:pt x="122" y="270"/>
                        <a:pt x="121" y="270"/>
                      </a:cubicBezTo>
                      <a:cubicBezTo>
                        <a:pt x="121" y="270"/>
                        <a:pt x="121" y="270"/>
                        <a:pt x="121" y="270"/>
                      </a:cubicBezTo>
                      <a:cubicBezTo>
                        <a:pt x="119" y="270"/>
                        <a:pt x="117" y="268"/>
                        <a:pt x="114" y="266"/>
                      </a:cubicBezTo>
                      <a:cubicBezTo>
                        <a:pt x="112" y="264"/>
                        <a:pt x="109" y="262"/>
                        <a:pt x="108" y="262"/>
                      </a:cubicBezTo>
                      <a:cubicBezTo>
                        <a:pt x="108" y="262"/>
                        <a:pt x="108" y="262"/>
                        <a:pt x="108" y="262"/>
                      </a:cubicBezTo>
                      <a:cubicBezTo>
                        <a:pt x="106" y="262"/>
                        <a:pt x="104" y="265"/>
                        <a:pt x="103" y="267"/>
                      </a:cubicBezTo>
                      <a:cubicBezTo>
                        <a:pt x="101" y="267"/>
                        <a:pt x="101" y="267"/>
                        <a:pt x="101" y="267"/>
                      </a:cubicBezTo>
                      <a:cubicBezTo>
                        <a:pt x="101" y="267"/>
                        <a:pt x="101" y="267"/>
                        <a:pt x="101" y="267"/>
                      </a:cubicBezTo>
                      <a:cubicBezTo>
                        <a:pt x="103" y="267"/>
                        <a:pt x="103" y="267"/>
                        <a:pt x="103" y="267"/>
                      </a:cubicBezTo>
                      <a:cubicBezTo>
                        <a:pt x="103" y="267"/>
                        <a:pt x="104" y="268"/>
                        <a:pt x="104" y="268"/>
                      </a:cubicBezTo>
                      <a:close/>
                      <a:moveTo>
                        <a:pt x="849" y="490"/>
                      </a:moveTo>
                      <a:cubicBezTo>
                        <a:pt x="850" y="489"/>
                        <a:pt x="852" y="488"/>
                        <a:pt x="855" y="487"/>
                      </a:cubicBezTo>
                      <a:cubicBezTo>
                        <a:pt x="860" y="485"/>
                        <a:pt x="868" y="482"/>
                        <a:pt x="871" y="477"/>
                      </a:cubicBezTo>
                      <a:cubicBezTo>
                        <a:pt x="873" y="472"/>
                        <a:pt x="879" y="468"/>
                        <a:pt x="884" y="464"/>
                      </a:cubicBezTo>
                      <a:cubicBezTo>
                        <a:pt x="890" y="459"/>
                        <a:pt x="897" y="455"/>
                        <a:pt x="901" y="448"/>
                      </a:cubicBezTo>
                      <a:cubicBezTo>
                        <a:pt x="903" y="445"/>
                        <a:pt x="905" y="441"/>
                        <a:pt x="907" y="437"/>
                      </a:cubicBezTo>
                      <a:cubicBezTo>
                        <a:pt x="911" y="429"/>
                        <a:pt x="913" y="424"/>
                        <a:pt x="917" y="424"/>
                      </a:cubicBezTo>
                      <a:cubicBezTo>
                        <a:pt x="917" y="424"/>
                        <a:pt x="917" y="424"/>
                        <a:pt x="917" y="424"/>
                      </a:cubicBezTo>
                      <a:cubicBezTo>
                        <a:pt x="918" y="425"/>
                        <a:pt x="919" y="425"/>
                        <a:pt x="920" y="427"/>
                      </a:cubicBezTo>
                      <a:cubicBezTo>
                        <a:pt x="921" y="434"/>
                        <a:pt x="915" y="460"/>
                        <a:pt x="906" y="468"/>
                      </a:cubicBezTo>
                      <a:cubicBezTo>
                        <a:pt x="901" y="472"/>
                        <a:pt x="895" y="475"/>
                        <a:pt x="889" y="477"/>
                      </a:cubicBezTo>
                      <a:cubicBezTo>
                        <a:pt x="884" y="479"/>
                        <a:pt x="878" y="481"/>
                        <a:pt x="878" y="484"/>
                      </a:cubicBezTo>
                      <a:cubicBezTo>
                        <a:pt x="878" y="491"/>
                        <a:pt x="862" y="494"/>
                        <a:pt x="855" y="494"/>
                      </a:cubicBezTo>
                      <a:cubicBezTo>
                        <a:pt x="852" y="494"/>
                        <a:pt x="850" y="494"/>
                        <a:pt x="849" y="493"/>
                      </a:cubicBezTo>
                      <a:cubicBezTo>
                        <a:pt x="849" y="492"/>
                        <a:pt x="849" y="491"/>
                        <a:pt x="849" y="4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Freeform 1148">
                  <a:extLst>
                    <a:ext uri="{FF2B5EF4-FFF2-40B4-BE49-F238E27FC236}">
                      <a16:creationId xmlns:a16="http://schemas.microsoft.com/office/drawing/2014/main" id="{595A7652-006D-4945-BECE-1E094F1EB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671"/>
                  <a:ext cx="25" cy="109"/>
                </a:xfrm>
                <a:custGeom>
                  <a:avLst/>
                  <a:gdLst>
                    <a:gd name="T0" fmla="*/ 5 w 26"/>
                    <a:gd name="T1" fmla="*/ 42 h 114"/>
                    <a:gd name="T2" fmla="*/ 5 w 26"/>
                    <a:gd name="T3" fmla="*/ 65 h 114"/>
                    <a:gd name="T4" fmla="*/ 4 w 26"/>
                    <a:gd name="T5" fmla="*/ 85 h 114"/>
                    <a:gd name="T6" fmla="*/ 3 w 26"/>
                    <a:gd name="T7" fmla="*/ 105 h 114"/>
                    <a:gd name="T8" fmla="*/ 2 w 26"/>
                    <a:gd name="T9" fmla="*/ 114 h 114"/>
                    <a:gd name="T10" fmla="*/ 7 w 26"/>
                    <a:gd name="T11" fmla="*/ 109 h 114"/>
                    <a:gd name="T12" fmla="*/ 11 w 26"/>
                    <a:gd name="T13" fmla="*/ 109 h 114"/>
                    <a:gd name="T14" fmla="*/ 6 w 26"/>
                    <a:gd name="T15" fmla="*/ 96 h 114"/>
                    <a:gd name="T16" fmla="*/ 7 w 26"/>
                    <a:gd name="T17" fmla="*/ 85 h 114"/>
                    <a:gd name="T18" fmla="*/ 9 w 26"/>
                    <a:gd name="T19" fmla="*/ 77 h 114"/>
                    <a:gd name="T20" fmla="*/ 16 w 26"/>
                    <a:gd name="T21" fmla="*/ 70 h 114"/>
                    <a:gd name="T22" fmla="*/ 25 w 26"/>
                    <a:gd name="T23" fmla="*/ 74 h 114"/>
                    <a:gd name="T24" fmla="*/ 26 w 26"/>
                    <a:gd name="T25" fmla="*/ 75 h 114"/>
                    <a:gd name="T26" fmla="*/ 26 w 26"/>
                    <a:gd name="T27" fmla="*/ 75 h 114"/>
                    <a:gd name="T28" fmla="*/ 20 w 26"/>
                    <a:gd name="T29" fmla="*/ 57 h 114"/>
                    <a:gd name="T30" fmla="*/ 14 w 26"/>
                    <a:gd name="T31" fmla="*/ 35 h 114"/>
                    <a:gd name="T32" fmla="*/ 14 w 26"/>
                    <a:gd name="T33" fmla="*/ 21 h 114"/>
                    <a:gd name="T34" fmla="*/ 13 w 26"/>
                    <a:gd name="T35" fmla="*/ 12 h 114"/>
                    <a:gd name="T36" fmla="*/ 7 w 26"/>
                    <a:gd name="T37" fmla="*/ 0 h 114"/>
                    <a:gd name="T38" fmla="*/ 7 w 26"/>
                    <a:gd name="T39" fmla="*/ 2 h 114"/>
                    <a:gd name="T40" fmla="*/ 2 w 26"/>
                    <a:gd name="T41" fmla="*/ 10 h 114"/>
                    <a:gd name="T42" fmla="*/ 1 w 26"/>
                    <a:gd name="T43" fmla="*/ 10 h 114"/>
                    <a:gd name="T44" fmla="*/ 1 w 26"/>
                    <a:gd name="T45" fmla="*/ 13 h 114"/>
                    <a:gd name="T46" fmla="*/ 1 w 26"/>
                    <a:gd name="T47" fmla="*/ 21 h 114"/>
                    <a:gd name="T48" fmla="*/ 5 w 26"/>
                    <a:gd name="T4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114">
                      <a:moveTo>
                        <a:pt x="5" y="42"/>
                      </a:moveTo>
                      <a:cubicBezTo>
                        <a:pt x="6" y="45"/>
                        <a:pt x="6" y="53"/>
                        <a:pt x="5" y="65"/>
                      </a:cubicBezTo>
                      <a:cubicBezTo>
                        <a:pt x="4" y="73"/>
                        <a:pt x="3" y="83"/>
                        <a:pt x="4" y="85"/>
                      </a:cubicBezTo>
                      <a:cubicBezTo>
                        <a:pt x="5" y="89"/>
                        <a:pt x="5" y="95"/>
                        <a:pt x="3" y="105"/>
                      </a:cubicBezTo>
                      <a:cubicBezTo>
                        <a:pt x="2" y="108"/>
                        <a:pt x="2" y="111"/>
                        <a:pt x="2" y="114"/>
                      </a:cubicBezTo>
                      <a:cubicBezTo>
                        <a:pt x="2" y="112"/>
                        <a:pt x="4" y="109"/>
                        <a:pt x="7" y="109"/>
                      </a:cubicBezTo>
                      <a:cubicBezTo>
                        <a:pt x="9" y="108"/>
                        <a:pt x="10" y="109"/>
                        <a:pt x="11" y="109"/>
                      </a:cubicBezTo>
                      <a:cubicBezTo>
                        <a:pt x="9" y="107"/>
                        <a:pt x="7" y="102"/>
                        <a:pt x="6" y="96"/>
                      </a:cubicBezTo>
                      <a:cubicBezTo>
                        <a:pt x="4" y="93"/>
                        <a:pt x="6" y="89"/>
                        <a:pt x="7" y="85"/>
                      </a:cubicBezTo>
                      <a:cubicBezTo>
                        <a:pt x="8" y="83"/>
                        <a:pt x="9" y="80"/>
                        <a:pt x="9" y="77"/>
                      </a:cubicBezTo>
                      <a:cubicBezTo>
                        <a:pt x="9" y="73"/>
                        <a:pt x="12" y="70"/>
                        <a:pt x="16" y="70"/>
                      </a:cubicBezTo>
                      <a:cubicBezTo>
                        <a:pt x="19" y="70"/>
                        <a:pt x="23" y="72"/>
                        <a:pt x="25" y="74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5" y="73"/>
                        <a:pt x="23" y="67"/>
                        <a:pt x="20" y="57"/>
                      </a:cubicBezTo>
                      <a:cubicBezTo>
                        <a:pt x="18" y="49"/>
                        <a:pt x="16" y="39"/>
                        <a:pt x="14" y="35"/>
                      </a:cubicBezTo>
                      <a:cubicBezTo>
                        <a:pt x="12" y="30"/>
                        <a:pt x="13" y="25"/>
                        <a:pt x="14" y="21"/>
                      </a:cubicBezTo>
                      <a:cubicBezTo>
                        <a:pt x="15" y="16"/>
                        <a:pt x="16" y="13"/>
                        <a:pt x="13" y="12"/>
                      </a:cubicBezTo>
                      <a:cubicBezTo>
                        <a:pt x="9" y="8"/>
                        <a:pt x="8" y="4"/>
                        <a:pt x="7" y="0"/>
                      </a:cubicBezTo>
                      <a:cubicBezTo>
                        <a:pt x="7" y="1"/>
                        <a:pt x="7" y="2"/>
                        <a:pt x="7" y="2"/>
                      </a:cubicBezTo>
                      <a:cubicBezTo>
                        <a:pt x="7" y="5"/>
                        <a:pt x="7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2" y="15"/>
                        <a:pt x="2" y="18"/>
                        <a:pt x="1" y="21"/>
                      </a:cubicBezTo>
                      <a:cubicBezTo>
                        <a:pt x="0" y="27"/>
                        <a:pt x="2" y="36"/>
                        <a:pt x="5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Freeform 1149">
                  <a:extLst>
                    <a:ext uri="{FF2B5EF4-FFF2-40B4-BE49-F238E27FC236}">
                      <a16:creationId xmlns:a16="http://schemas.microsoft.com/office/drawing/2014/main" id="{44C5FC7B-D1E6-48CC-921B-A8FEEE473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1256"/>
                  <a:ext cx="190" cy="130"/>
                </a:xfrm>
                <a:custGeom>
                  <a:avLst/>
                  <a:gdLst>
                    <a:gd name="T0" fmla="*/ 10 w 199"/>
                    <a:gd name="T1" fmla="*/ 115 h 136"/>
                    <a:gd name="T2" fmla="*/ 13 w 199"/>
                    <a:gd name="T3" fmla="*/ 121 h 136"/>
                    <a:gd name="T4" fmla="*/ 15 w 199"/>
                    <a:gd name="T5" fmla="*/ 124 h 136"/>
                    <a:gd name="T6" fmla="*/ 15 w 199"/>
                    <a:gd name="T7" fmla="*/ 119 h 136"/>
                    <a:gd name="T8" fmla="*/ 28 w 199"/>
                    <a:gd name="T9" fmla="*/ 124 h 136"/>
                    <a:gd name="T10" fmla="*/ 26 w 199"/>
                    <a:gd name="T11" fmla="*/ 130 h 136"/>
                    <a:gd name="T12" fmla="*/ 47 w 199"/>
                    <a:gd name="T13" fmla="*/ 134 h 136"/>
                    <a:gd name="T14" fmla="*/ 67 w 199"/>
                    <a:gd name="T15" fmla="*/ 135 h 136"/>
                    <a:gd name="T16" fmla="*/ 52 w 199"/>
                    <a:gd name="T17" fmla="*/ 123 h 136"/>
                    <a:gd name="T18" fmla="*/ 49 w 199"/>
                    <a:gd name="T19" fmla="*/ 96 h 136"/>
                    <a:gd name="T20" fmla="*/ 58 w 199"/>
                    <a:gd name="T21" fmla="*/ 83 h 136"/>
                    <a:gd name="T22" fmla="*/ 69 w 199"/>
                    <a:gd name="T23" fmla="*/ 71 h 136"/>
                    <a:gd name="T24" fmla="*/ 70 w 199"/>
                    <a:gd name="T25" fmla="*/ 69 h 136"/>
                    <a:gd name="T26" fmla="*/ 79 w 199"/>
                    <a:gd name="T27" fmla="*/ 60 h 136"/>
                    <a:gd name="T28" fmla="*/ 80 w 199"/>
                    <a:gd name="T29" fmla="*/ 52 h 136"/>
                    <a:gd name="T30" fmla="*/ 91 w 199"/>
                    <a:gd name="T31" fmla="*/ 49 h 136"/>
                    <a:gd name="T32" fmla="*/ 106 w 199"/>
                    <a:gd name="T33" fmla="*/ 43 h 136"/>
                    <a:gd name="T34" fmla="*/ 199 w 199"/>
                    <a:gd name="T35" fmla="*/ 4 h 136"/>
                    <a:gd name="T36" fmla="*/ 191 w 199"/>
                    <a:gd name="T37" fmla="*/ 0 h 136"/>
                    <a:gd name="T38" fmla="*/ 154 w 199"/>
                    <a:gd name="T39" fmla="*/ 11 h 136"/>
                    <a:gd name="T40" fmla="*/ 131 w 199"/>
                    <a:gd name="T41" fmla="*/ 17 h 136"/>
                    <a:gd name="T42" fmla="*/ 114 w 199"/>
                    <a:gd name="T43" fmla="*/ 16 h 136"/>
                    <a:gd name="T44" fmla="*/ 107 w 199"/>
                    <a:gd name="T45" fmla="*/ 19 h 136"/>
                    <a:gd name="T46" fmla="*/ 93 w 199"/>
                    <a:gd name="T47" fmla="*/ 23 h 136"/>
                    <a:gd name="T48" fmla="*/ 80 w 199"/>
                    <a:gd name="T49" fmla="*/ 28 h 136"/>
                    <a:gd name="T50" fmla="*/ 72 w 199"/>
                    <a:gd name="T51" fmla="*/ 33 h 136"/>
                    <a:gd name="T52" fmla="*/ 59 w 199"/>
                    <a:gd name="T53" fmla="*/ 37 h 136"/>
                    <a:gd name="T54" fmla="*/ 59 w 199"/>
                    <a:gd name="T55" fmla="*/ 42 h 136"/>
                    <a:gd name="T56" fmla="*/ 55 w 199"/>
                    <a:gd name="T57" fmla="*/ 50 h 136"/>
                    <a:gd name="T58" fmla="*/ 54 w 199"/>
                    <a:gd name="T59" fmla="*/ 52 h 136"/>
                    <a:gd name="T60" fmla="*/ 49 w 199"/>
                    <a:gd name="T61" fmla="*/ 57 h 136"/>
                    <a:gd name="T62" fmla="*/ 39 w 199"/>
                    <a:gd name="T63" fmla="*/ 65 h 136"/>
                    <a:gd name="T64" fmla="*/ 35 w 199"/>
                    <a:gd name="T65" fmla="*/ 68 h 136"/>
                    <a:gd name="T66" fmla="*/ 41 w 199"/>
                    <a:gd name="T67" fmla="*/ 71 h 136"/>
                    <a:gd name="T68" fmla="*/ 36 w 199"/>
                    <a:gd name="T69" fmla="*/ 77 h 136"/>
                    <a:gd name="T70" fmla="*/ 28 w 199"/>
                    <a:gd name="T71" fmla="*/ 83 h 136"/>
                    <a:gd name="T72" fmla="*/ 24 w 199"/>
                    <a:gd name="T73" fmla="*/ 88 h 136"/>
                    <a:gd name="T74" fmla="*/ 21 w 199"/>
                    <a:gd name="T75" fmla="*/ 96 h 136"/>
                    <a:gd name="T76" fmla="*/ 15 w 199"/>
                    <a:gd name="T77" fmla="*/ 103 h 136"/>
                    <a:gd name="T78" fmla="*/ 1 w 199"/>
                    <a:gd name="T79" fmla="*/ 110 h 136"/>
                    <a:gd name="T80" fmla="*/ 8 w 199"/>
                    <a:gd name="T81" fmla="*/ 114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9" h="136">
                      <a:moveTo>
                        <a:pt x="8" y="114"/>
                      </a:moveTo>
                      <a:cubicBezTo>
                        <a:pt x="9" y="115"/>
                        <a:pt x="9" y="115"/>
                        <a:pt x="10" y="115"/>
                      </a:cubicBezTo>
                      <a:cubicBezTo>
                        <a:pt x="11" y="115"/>
                        <a:pt x="13" y="115"/>
                        <a:pt x="14" y="116"/>
                      </a:cubicBezTo>
                      <a:cubicBezTo>
                        <a:pt x="15" y="118"/>
                        <a:pt x="14" y="119"/>
                        <a:pt x="13" y="121"/>
                      </a:cubicBezTo>
                      <a:cubicBezTo>
                        <a:pt x="13" y="123"/>
                        <a:pt x="13" y="123"/>
                        <a:pt x="13" y="123"/>
                      </a:cubicBezTo>
                      <a:cubicBezTo>
                        <a:pt x="14" y="124"/>
                        <a:pt x="15" y="124"/>
                        <a:pt x="15" y="124"/>
                      </a:cubicBezTo>
                      <a:cubicBezTo>
                        <a:pt x="15" y="124"/>
                        <a:pt x="15" y="123"/>
                        <a:pt x="15" y="122"/>
                      </a:cubicBezTo>
                      <a:cubicBezTo>
                        <a:pt x="14" y="120"/>
                        <a:pt x="14" y="119"/>
                        <a:pt x="15" y="119"/>
                      </a:cubicBezTo>
                      <a:cubicBezTo>
                        <a:pt x="15" y="118"/>
                        <a:pt x="16" y="117"/>
                        <a:pt x="17" y="117"/>
                      </a:cubicBezTo>
                      <a:cubicBezTo>
                        <a:pt x="21" y="117"/>
                        <a:pt x="27" y="120"/>
                        <a:pt x="28" y="124"/>
                      </a:cubicBezTo>
                      <a:cubicBezTo>
                        <a:pt x="29" y="126"/>
                        <a:pt x="28" y="128"/>
                        <a:pt x="27" y="129"/>
                      </a:cubicBezTo>
                      <a:cubicBezTo>
                        <a:pt x="26" y="129"/>
                        <a:pt x="26" y="130"/>
                        <a:pt x="26" y="130"/>
                      </a:cubicBezTo>
                      <a:cubicBezTo>
                        <a:pt x="27" y="131"/>
                        <a:pt x="34" y="133"/>
                        <a:pt x="40" y="134"/>
                      </a:cubicBezTo>
                      <a:cubicBezTo>
                        <a:pt x="41" y="134"/>
                        <a:pt x="44" y="134"/>
                        <a:pt x="47" y="134"/>
                      </a:cubicBezTo>
                      <a:cubicBezTo>
                        <a:pt x="52" y="135"/>
                        <a:pt x="58" y="136"/>
                        <a:pt x="62" y="136"/>
                      </a:cubicBezTo>
                      <a:cubicBezTo>
                        <a:pt x="66" y="136"/>
                        <a:pt x="67" y="135"/>
                        <a:pt x="67" y="135"/>
                      </a:cubicBezTo>
                      <a:cubicBezTo>
                        <a:pt x="67" y="135"/>
                        <a:pt x="64" y="133"/>
                        <a:pt x="62" y="131"/>
                      </a:cubicBezTo>
                      <a:cubicBezTo>
                        <a:pt x="59" y="129"/>
                        <a:pt x="56" y="127"/>
                        <a:pt x="52" y="123"/>
                      </a:cubicBezTo>
                      <a:cubicBezTo>
                        <a:pt x="48" y="119"/>
                        <a:pt x="43" y="111"/>
                        <a:pt x="44" y="104"/>
                      </a:cubicBezTo>
                      <a:cubicBezTo>
                        <a:pt x="44" y="100"/>
                        <a:pt x="46" y="98"/>
                        <a:pt x="49" y="96"/>
                      </a:cubicBezTo>
                      <a:cubicBezTo>
                        <a:pt x="52" y="94"/>
                        <a:pt x="52" y="93"/>
                        <a:pt x="52" y="91"/>
                      </a:cubicBezTo>
                      <a:cubicBezTo>
                        <a:pt x="53" y="88"/>
                        <a:pt x="53" y="86"/>
                        <a:pt x="58" y="83"/>
                      </a:cubicBezTo>
                      <a:cubicBezTo>
                        <a:pt x="61" y="81"/>
                        <a:pt x="62" y="78"/>
                        <a:pt x="62" y="76"/>
                      </a:cubicBezTo>
                      <a:cubicBezTo>
                        <a:pt x="63" y="74"/>
                        <a:pt x="64" y="71"/>
                        <a:pt x="69" y="71"/>
                      </a:cubicBezTo>
                      <a:cubicBezTo>
                        <a:pt x="70" y="71"/>
                        <a:pt x="70" y="71"/>
                        <a:pt x="70" y="71"/>
                      </a:cubicBezTo>
                      <a:cubicBezTo>
                        <a:pt x="70" y="70"/>
                        <a:pt x="70" y="70"/>
                        <a:pt x="70" y="69"/>
                      </a:cubicBezTo>
                      <a:cubicBezTo>
                        <a:pt x="70" y="68"/>
                        <a:pt x="69" y="64"/>
                        <a:pt x="74" y="63"/>
                      </a:cubicBezTo>
                      <a:cubicBezTo>
                        <a:pt x="76" y="63"/>
                        <a:pt x="78" y="62"/>
                        <a:pt x="79" y="60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79" y="54"/>
                        <a:pt x="80" y="53"/>
                        <a:pt x="80" y="52"/>
                      </a:cubicBezTo>
                      <a:cubicBezTo>
                        <a:pt x="81" y="51"/>
                        <a:pt x="83" y="51"/>
                        <a:pt x="85" y="51"/>
                      </a:cubicBezTo>
                      <a:cubicBezTo>
                        <a:pt x="87" y="51"/>
                        <a:pt x="90" y="51"/>
                        <a:pt x="91" y="49"/>
                      </a:cubicBezTo>
                      <a:cubicBezTo>
                        <a:pt x="93" y="47"/>
                        <a:pt x="96" y="46"/>
                        <a:pt x="99" y="46"/>
                      </a:cubicBezTo>
                      <a:cubicBezTo>
                        <a:pt x="102" y="45"/>
                        <a:pt x="105" y="45"/>
                        <a:pt x="106" y="43"/>
                      </a:cubicBezTo>
                      <a:cubicBezTo>
                        <a:pt x="109" y="35"/>
                        <a:pt x="152" y="22"/>
                        <a:pt x="170" y="18"/>
                      </a:cubicBezTo>
                      <a:cubicBezTo>
                        <a:pt x="188" y="14"/>
                        <a:pt x="198" y="8"/>
                        <a:pt x="199" y="4"/>
                      </a:cubicBezTo>
                      <a:cubicBezTo>
                        <a:pt x="199" y="3"/>
                        <a:pt x="199" y="3"/>
                        <a:pt x="198" y="1"/>
                      </a:cubicBezTo>
                      <a:cubicBezTo>
                        <a:pt x="196" y="0"/>
                        <a:pt x="194" y="0"/>
                        <a:pt x="191" y="0"/>
                      </a:cubicBezTo>
                      <a:cubicBezTo>
                        <a:pt x="182" y="0"/>
                        <a:pt x="169" y="5"/>
                        <a:pt x="166" y="8"/>
                      </a:cubicBezTo>
                      <a:cubicBezTo>
                        <a:pt x="162" y="11"/>
                        <a:pt x="158" y="11"/>
                        <a:pt x="154" y="11"/>
                      </a:cubicBezTo>
                      <a:cubicBezTo>
                        <a:pt x="152" y="11"/>
                        <a:pt x="149" y="12"/>
                        <a:pt x="147" y="13"/>
                      </a:cubicBezTo>
                      <a:cubicBezTo>
                        <a:pt x="144" y="15"/>
                        <a:pt x="137" y="17"/>
                        <a:pt x="131" y="17"/>
                      </a:cubicBezTo>
                      <a:cubicBezTo>
                        <a:pt x="128" y="17"/>
                        <a:pt x="125" y="16"/>
                        <a:pt x="123" y="15"/>
                      </a:cubicBezTo>
                      <a:cubicBezTo>
                        <a:pt x="120" y="13"/>
                        <a:pt x="117" y="15"/>
                        <a:pt x="114" y="16"/>
                      </a:cubicBezTo>
                      <a:cubicBezTo>
                        <a:pt x="112" y="18"/>
                        <a:pt x="109" y="19"/>
                        <a:pt x="107" y="19"/>
                      </a:cubicBezTo>
                      <a:cubicBezTo>
                        <a:pt x="107" y="19"/>
                        <a:pt x="107" y="19"/>
                        <a:pt x="107" y="19"/>
                      </a:cubicBezTo>
                      <a:cubicBezTo>
                        <a:pt x="105" y="19"/>
                        <a:pt x="103" y="20"/>
                        <a:pt x="101" y="21"/>
                      </a:cubicBezTo>
                      <a:cubicBezTo>
                        <a:pt x="99" y="22"/>
                        <a:pt x="96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88" y="23"/>
                        <a:pt x="81" y="26"/>
                        <a:pt x="80" y="28"/>
                      </a:cubicBezTo>
                      <a:cubicBezTo>
                        <a:pt x="80" y="30"/>
                        <a:pt x="77" y="31"/>
                        <a:pt x="75" y="31"/>
                      </a:cubicBezTo>
                      <a:cubicBezTo>
                        <a:pt x="74" y="32"/>
                        <a:pt x="72" y="32"/>
                        <a:pt x="72" y="33"/>
                      </a:cubicBezTo>
                      <a:cubicBezTo>
                        <a:pt x="72" y="36"/>
                        <a:pt x="67" y="39"/>
                        <a:pt x="63" y="39"/>
                      </a:cubicBezTo>
                      <a:cubicBezTo>
                        <a:pt x="62" y="39"/>
                        <a:pt x="60" y="39"/>
                        <a:pt x="59" y="37"/>
                      </a:cubicBezTo>
                      <a:cubicBezTo>
                        <a:pt x="58" y="37"/>
                        <a:pt x="58" y="37"/>
                        <a:pt x="57" y="38"/>
                      </a:cubicBezTo>
                      <a:cubicBezTo>
                        <a:pt x="57" y="39"/>
                        <a:pt x="57" y="41"/>
                        <a:pt x="59" y="42"/>
                      </a:cubicBezTo>
                      <a:cubicBezTo>
                        <a:pt x="60" y="43"/>
                        <a:pt x="61" y="45"/>
                        <a:pt x="60" y="46"/>
                      </a:cubicBezTo>
                      <a:cubicBezTo>
                        <a:pt x="60" y="48"/>
                        <a:pt x="57" y="49"/>
                        <a:pt x="55" y="50"/>
                      </a:cubicBezTo>
                      <a:cubicBezTo>
                        <a:pt x="54" y="50"/>
                        <a:pt x="54" y="51"/>
                        <a:pt x="53" y="51"/>
                      </a:cubicBezTo>
                      <a:cubicBezTo>
                        <a:pt x="54" y="51"/>
                        <a:pt x="54" y="52"/>
                        <a:pt x="54" y="52"/>
                      </a:cubicBezTo>
                      <a:cubicBezTo>
                        <a:pt x="53" y="54"/>
                        <a:pt x="52" y="55"/>
                        <a:pt x="51" y="56"/>
                      </a:cubicBezTo>
                      <a:cubicBezTo>
                        <a:pt x="50" y="56"/>
                        <a:pt x="50" y="57"/>
                        <a:pt x="49" y="57"/>
                      </a:cubicBezTo>
                      <a:cubicBezTo>
                        <a:pt x="50" y="58"/>
                        <a:pt x="50" y="60"/>
                        <a:pt x="50" y="61"/>
                      </a:cubicBezTo>
                      <a:cubicBezTo>
                        <a:pt x="48" y="63"/>
                        <a:pt x="44" y="64"/>
                        <a:pt x="39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6" y="66"/>
                        <a:pt x="35" y="67"/>
                        <a:pt x="35" y="68"/>
                      </a:cubicBezTo>
                      <a:cubicBezTo>
                        <a:pt x="35" y="69"/>
                        <a:pt x="36" y="69"/>
                        <a:pt x="37" y="69"/>
                      </a:cubicBezTo>
                      <a:cubicBezTo>
                        <a:pt x="39" y="69"/>
                        <a:pt x="40" y="69"/>
                        <a:pt x="41" y="71"/>
                      </a:cubicBezTo>
                      <a:cubicBezTo>
                        <a:pt x="41" y="73"/>
                        <a:pt x="40" y="74"/>
                        <a:pt x="39" y="74"/>
                      </a:cubicBezTo>
                      <a:cubicBezTo>
                        <a:pt x="37" y="75"/>
                        <a:pt x="36" y="76"/>
                        <a:pt x="36" y="77"/>
                      </a:cubicBezTo>
                      <a:cubicBezTo>
                        <a:pt x="36" y="79"/>
                        <a:pt x="35" y="80"/>
                        <a:pt x="35" y="81"/>
                      </a:cubicBezTo>
                      <a:cubicBezTo>
                        <a:pt x="33" y="82"/>
                        <a:pt x="31" y="83"/>
                        <a:pt x="28" y="83"/>
                      </a:cubicBezTo>
                      <a:cubicBezTo>
                        <a:pt x="27" y="83"/>
                        <a:pt x="26" y="83"/>
                        <a:pt x="26" y="83"/>
                      </a:cubicBezTo>
                      <a:cubicBezTo>
                        <a:pt x="26" y="85"/>
                        <a:pt x="25" y="86"/>
                        <a:pt x="24" y="88"/>
                      </a:cubicBezTo>
                      <a:cubicBezTo>
                        <a:pt x="23" y="89"/>
                        <a:pt x="21" y="90"/>
                        <a:pt x="17" y="90"/>
                      </a:cubicBezTo>
                      <a:cubicBezTo>
                        <a:pt x="19" y="92"/>
                        <a:pt x="21" y="93"/>
                        <a:pt x="21" y="96"/>
                      </a:cubicBezTo>
                      <a:cubicBezTo>
                        <a:pt x="22" y="99"/>
                        <a:pt x="19" y="100"/>
                        <a:pt x="17" y="100"/>
                      </a:cubicBezTo>
                      <a:cubicBezTo>
                        <a:pt x="15" y="101"/>
                        <a:pt x="15" y="101"/>
                        <a:pt x="15" y="103"/>
                      </a:cubicBezTo>
                      <a:cubicBezTo>
                        <a:pt x="14" y="107"/>
                        <a:pt x="10" y="107"/>
                        <a:pt x="7" y="108"/>
                      </a:cubicBezTo>
                      <a:cubicBezTo>
                        <a:pt x="3" y="108"/>
                        <a:pt x="1" y="108"/>
                        <a:pt x="1" y="110"/>
                      </a:cubicBezTo>
                      <a:cubicBezTo>
                        <a:pt x="0" y="112"/>
                        <a:pt x="0" y="113"/>
                        <a:pt x="1" y="113"/>
                      </a:cubicBezTo>
                      <a:cubicBezTo>
                        <a:pt x="2" y="114"/>
                        <a:pt x="5" y="114"/>
                        <a:pt x="8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Freeform 1150">
                  <a:extLst>
                    <a:ext uri="{FF2B5EF4-FFF2-40B4-BE49-F238E27FC236}">
                      <a16:creationId xmlns:a16="http://schemas.microsoft.com/office/drawing/2014/main" id="{13821067-6C8E-40D0-B399-29EAFFA7E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" y="2328"/>
                  <a:ext cx="106" cy="89"/>
                </a:xfrm>
                <a:custGeom>
                  <a:avLst/>
                  <a:gdLst>
                    <a:gd name="T0" fmla="*/ 74 w 111"/>
                    <a:gd name="T1" fmla="*/ 14 h 93"/>
                    <a:gd name="T2" fmla="*/ 70 w 111"/>
                    <a:gd name="T3" fmla="*/ 18 h 93"/>
                    <a:gd name="T4" fmla="*/ 64 w 111"/>
                    <a:gd name="T5" fmla="*/ 23 h 93"/>
                    <a:gd name="T6" fmla="*/ 58 w 111"/>
                    <a:gd name="T7" fmla="*/ 27 h 93"/>
                    <a:gd name="T8" fmla="*/ 46 w 111"/>
                    <a:gd name="T9" fmla="*/ 34 h 93"/>
                    <a:gd name="T10" fmla="*/ 45 w 111"/>
                    <a:gd name="T11" fmla="*/ 35 h 93"/>
                    <a:gd name="T12" fmla="*/ 35 w 111"/>
                    <a:gd name="T13" fmla="*/ 16 h 93"/>
                    <a:gd name="T14" fmla="*/ 32 w 111"/>
                    <a:gd name="T15" fmla="*/ 6 h 93"/>
                    <a:gd name="T16" fmla="*/ 15 w 111"/>
                    <a:gd name="T17" fmla="*/ 0 h 93"/>
                    <a:gd name="T18" fmla="*/ 10 w 111"/>
                    <a:gd name="T19" fmla="*/ 2 h 93"/>
                    <a:gd name="T20" fmla="*/ 3 w 111"/>
                    <a:gd name="T21" fmla="*/ 7 h 93"/>
                    <a:gd name="T22" fmla="*/ 0 w 111"/>
                    <a:gd name="T23" fmla="*/ 9 h 93"/>
                    <a:gd name="T24" fmla="*/ 0 w 111"/>
                    <a:gd name="T25" fmla="*/ 10 h 93"/>
                    <a:gd name="T26" fmla="*/ 2 w 111"/>
                    <a:gd name="T27" fmla="*/ 10 h 93"/>
                    <a:gd name="T28" fmla="*/ 4 w 111"/>
                    <a:gd name="T29" fmla="*/ 10 h 93"/>
                    <a:gd name="T30" fmla="*/ 11 w 111"/>
                    <a:gd name="T31" fmla="*/ 16 h 93"/>
                    <a:gd name="T32" fmla="*/ 13 w 111"/>
                    <a:gd name="T33" fmla="*/ 18 h 93"/>
                    <a:gd name="T34" fmla="*/ 17 w 111"/>
                    <a:gd name="T35" fmla="*/ 20 h 93"/>
                    <a:gd name="T36" fmla="*/ 25 w 111"/>
                    <a:gd name="T37" fmla="*/ 19 h 93"/>
                    <a:gd name="T38" fmla="*/ 29 w 111"/>
                    <a:gd name="T39" fmla="*/ 18 h 93"/>
                    <a:gd name="T40" fmla="*/ 29 w 111"/>
                    <a:gd name="T41" fmla="*/ 18 h 93"/>
                    <a:gd name="T42" fmla="*/ 34 w 111"/>
                    <a:gd name="T43" fmla="*/ 22 h 93"/>
                    <a:gd name="T44" fmla="*/ 27 w 111"/>
                    <a:gd name="T45" fmla="*/ 25 h 93"/>
                    <a:gd name="T46" fmla="*/ 23 w 111"/>
                    <a:gd name="T47" fmla="*/ 26 h 93"/>
                    <a:gd name="T48" fmla="*/ 18 w 111"/>
                    <a:gd name="T49" fmla="*/ 27 h 93"/>
                    <a:gd name="T50" fmla="*/ 14 w 111"/>
                    <a:gd name="T51" fmla="*/ 27 h 93"/>
                    <a:gd name="T52" fmla="*/ 20 w 111"/>
                    <a:gd name="T53" fmla="*/ 37 h 93"/>
                    <a:gd name="T54" fmla="*/ 22 w 111"/>
                    <a:gd name="T55" fmla="*/ 39 h 93"/>
                    <a:gd name="T56" fmla="*/ 24 w 111"/>
                    <a:gd name="T57" fmla="*/ 37 h 93"/>
                    <a:gd name="T58" fmla="*/ 27 w 111"/>
                    <a:gd name="T59" fmla="*/ 33 h 93"/>
                    <a:gd name="T60" fmla="*/ 31 w 111"/>
                    <a:gd name="T61" fmla="*/ 35 h 93"/>
                    <a:gd name="T62" fmla="*/ 38 w 111"/>
                    <a:gd name="T63" fmla="*/ 38 h 93"/>
                    <a:gd name="T64" fmla="*/ 44 w 111"/>
                    <a:gd name="T65" fmla="*/ 42 h 93"/>
                    <a:gd name="T66" fmla="*/ 48 w 111"/>
                    <a:gd name="T67" fmla="*/ 44 h 93"/>
                    <a:gd name="T68" fmla="*/ 81 w 111"/>
                    <a:gd name="T69" fmla="*/ 55 h 93"/>
                    <a:gd name="T70" fmla="*/ 86 w 111"/>
                    <a:gd name="T71" fmla="*/ 64 h 93"/>
                    <a:gd name="T72" fmla="*/ 87 w 111"/>
                    <a:gd name="T73" fmla="*/ 68 h 93"/>
                    <a:gd name="T74" fmla="*/ 91 w 111"/>
                    <a:gd name="T75" fmla="*/ 79 h 93"/>
                    <a:gd name="T76" fmla="*/ 85 w 111"/>
                    <a:gd name="T77" fmla="*/ 82 h 93"/>
                    <a:gd name="T78" fmla="*/ 77 w 111"/>
                    <a:gd name="T79" fmla="*/ 86 h 93"/>
                    <a:gd name="T80" fmla="*/ 76 w 111"/>
                    <a:gd name="T81" fmla="*/ 87 h 93"/>
                    <a:gd name="T82" fmla="*/ 79 w 111"/>
                    <a:gd name="T83" fmla="*/ 88 h 93"/>
                    <a:gd name="T84" fmla="*/ 93 w 111"/>
                    <a:gd name="T85" fmla="*/ 86 h 93"/>
                    <a:gd name="T86" fmla="*/ 101 w 111"/>
                    <a:gd name="T87" fmla="*/ 85 h 93"/>
                    <a:gd name="T88" fmla="*/ 108 w 111"/>
                    <a:gd name="T89" fmla="*/ 90 h 93"/>
                    <a:gd name="T90" fmla="*/ 111 w 111"/>
                    <a:gd name="T91" fmla="*/ 93 h 93"/>
                    <a:gd name="T92" fmla="*/ 111 w 111"/>
                    <a:gd name="T93" fmla="*/ 27 h 93"/>
                    <a:gd name="T94" fmla="*/ 94 w 111"/>
                    <a:gd name="T95" fmla="*/ 21 h 93"/>
                    <a:gd name="T96" fmla="*/ 74 w 111"/>
                    <a:gd name="T97" fmla="*/ 1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1" h="93">
                      <a:moveTo>
                        <a:pt x="74" y="14"/>
                      </a:moveTo>
                      <a:cubicBezTo>
                        <a:pt x="73" y="14"/>
                        <a:pt x="72" y="15"/>
                        <a:pt x="70" y="18"/>
                      </a:cubicBezTo>
                      <a:cubicBezTo>
                        <a:pt x="69" y="20"/>
                        <a:pt x="67" y="23"/>
                        <a:pt x="64" y="23"/>
                      </a:cubicBezTo>
                      <a:cubicBezTo>
                        <a:pt x="63" y="23"/>
                        <a:pt x="60" y="25"/>
                        <a:pt x="58" y="27"/>
                      </a:cubicBezTo>
                      <a:cubicBezTo>
                        <a:pt x="55" y="30"/>
                        <a:pt x="51" y="33"/>
                        <a:pt x="46" y="34"/>
                      </a:cubicBezTo>
                      <a:cubicBezTo>
                        <a:pt x="46" y="35"/>
                        <a:pt x="45" y="35"/>
                        <a:pt x="45" y="35"/>
                      </a:cubicBezTo>
                      <a:cubicBezTo>
                        <a:pt x="39" y="35"/>
                        <a:pt x="37" y="25"/>
                        <a:pt x="35" y="16"/>
                      </a:cubicBezTo>
                      <a:cubicBezTo>
                        <a:pt x="34" y="12"/>
                        <a:pt x="33" y="7"/>
                        <a:pt x="32" y="6"/>
                      </a:cubicBezTo>
                      <a:cubicBezTo>
                        <a:pt x="30" y="3"/>
                        <a:pt x="22" y="0"/>
                        <a:pt x="15" y="0"/>
                      </a:cubicBezTo>
                      <a:cubicBezTo>
                        <a:pt x="12" y="0"/>
                        <a:pt x="10" y="1"/>
                        <a:pt x="10" y="2"/>
                      </a:cubicBezTo>
                      <a:cubicBezTo>
                        <a:pt x="9" y="6"/>
                        <a:pt x="5" y="7"/>
                        <a:pt x="3" y="7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2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9" y="10"/>
                        <a:pt x="10" y="13"/>
                        <a:pt x="11" y="16"/>
                      </a:cubicBezTo>
                      <a:cubicBezTo>
                        <a:pt x="12" y="17"/>
                        <a:pt x="12" y="17"/>
                        <a:pt x="13" y="18"/>
                      </a:cubicBezTo>
                      <a:cubicBezTo>
                        <a:pt x="13" y="19"/>
                        <a:pt x="13" y="20"/>
                        <a:pt x="17" y="20"/>
                      </a:cubicBezTo>
                      <a:cubicBezTo>
                        <a:pt x="20" y="20"/>
                        <a:pt x="23" y="19"/>
                        <a:pt x="25" y="19"/>
                      </a:cubicBezTo>
                      <a:cubicBezTo>
                        <a:pt x="27" y="18"/>
                        <a:pt x="28" y="18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2" y="18"/>
                        <a:pt x="34" y="20"/>
                        <a:pt x="34" y="22"/>
                      </a:cubicBezTo>
                      <a:cubicBezTo>
                        <a:pt x="34" y="25"/>
                        <a:pt x="31" y="27"/>
                        <a:pt x="27" y="25"/>
                      </a:cubicBezTo>
                      <a:cubicBezTo>
                        <a:pt x="25" y="25"/>
                        <a:pt x="24" y="25"/>
                        <a:pt x="23" y="26"/>
                      </a:cubicBezTo>
                      <a:cubicBezTo>
                        <a:pt x="22" y="27"/>
                        <a:pt x="20" y="28"/>
                        <a:pt x="18" y="27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7" y="29"/>
                        <a:pt x="20" y="32"/>
                        <a:pt x="20" y="37"/>
                      </a:cubicBezTo>
                      <a:cubicBezTo>
                        <a:pt x="20" y="37"/>
                        <a:pt x="20" y="39"/>
                        <a:pt x="22" y="39"/>
                      </a:cubicBezTo>
                      <a:cubicBezTo>
                        <a:pt x="23" y="39"/>
                        <a:pt x="24" y="38"/>
                        <a:pt x="24" y="37"/>
                      </a:cubicBezTo>
                      <a:cubicBezTo>
                        <a:pt x="24" y="33"/>
                        <a:pt x="26" y="33"/>
                        <a:pt x="27" y="33"/>
                      </a:cubicBezTo>
                      <a:cubicBezTo>
                        <a:pt x="28" y="33"/>
                        <a:pt x="29" y="34"/>
                        <a:pt x="31" y="35"/>
                      </a:cubicBezTo>
                      <a:cubicBezTo>
                        <a:pt x="33" y="36"/>
                        <a:pt x="35" y="38"/>
                        <a:pt x="38" y="38"/>
                      </a:cubicBezTo>
                      <a:cubicBezTo>
                        <a:pt x="42" y="39"/>
                        <a:pt x="44" y="41"/>
                        <a:pt x="44" y="42"/>
                      </a:cubicBezTo>
                      <a:cubicBezTo>
                        <a:pt x="45" y="43"/>
                        <a:pt x="45" y="43"/>
                        <a:pt x="48" y="44"/>
                      </a:cubicBezTo>
                      <a:cubicBezTo>
                        <a:pt x="56" y="44"/>
                        <a:pt x="73" y="50"/>
                        <a:pt x="81" y="55"/>
                      </a:cubicBezTo>
                      <a:cubicBezTo>
                        <a:pt x="85" y="58"/>
                        <a:pt x="85" y="61"/>
                        <a:pt x="86" y="64"/>
                      </a:cubicBezTo>
                      <a:cubicBezTo>
                        <a:pt x="86" y="65"/>
                        <a:pt x="86" y="67"/>
                        <a:pt x="87" y="68"/>
                      </a:cubicBezTo>
                      <a:cubicBezTo>
                        <a:pt x="91" y="72"/>
                        <a:pt x="92" y="76"/>
                        <a:pt x="91" y="79"/>
                      </a:cubicBezTo>
                      <a:cubicBezTo>
                        <a:pt x="90" y="80"/>
                        <a:pt x="89" y="82"/>
                        <a:pt x="85" y="82"/>
                      </a:cubicBezTo>
                      <a:cubicBezTo>
                        <a:pt x="82" y="82"/>
                        <a:pt x="78" y="84"/>
                        <a:pt x="77" y="86"/>
                      </a:cubicBezTo>
                      <a:cubicBezTo>
                        <a:pt x="77" y="87"/>
                        <a:pt x="76" y="87"/>
                        <a:pt x="76" y="87"/>
                      </a:cubicBezTo>
                      <a:cubicBezTo>
                        <a:pt x="77" y="87"/>
                        <a:pt x="77" y="88"/>
                        <a:pt x="79" y="88"/>
                      </a:cubicBezTo>
                      <a:cubicBezTo>
                        <a:pt x="83" y="88"/>
                        <a:pt x="88" y="87"/>
                        <a:pt x="93" y="86"/>
                      </a:cubicBezTo>
                      <a:cubicBezTo>
                        <a:pt x="96" y="86"/>
                        <a:pt x="99" y="85"/>
                        <a:pt x="101" y="85"/>
                      </a:cubicBezTo>
                      <a:cubicBezTo>
                        <a:pt x="103" y="85"/>
                        <a:pt x="105" y="87"/>
                        <a:pt x="108" y="90"/>
                      </a:cubicBezTo>
                      <a:cubicBezTo>
                        <a:pt x="109" y="91"/>
                        <a:pt x="110" y="92"/>
                        <a:pt x="111" y="93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05" y="25"/>
                        <a:pt x="100" y="23"/>
                        <a:pt x="94" y="21"/>
                      </a:cubicBezTo>
                      <a:cubicBezTo>
                        <a:pt x="86" y="17"/>
                        <a:pt x="77" y="14"/>
                        <a:pt x="7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Freeform 1151">
                  <a:extLst>
                    <a:ext uri="{FF2B5EF4-FFF2-40B4-BE49-F238E27FC236}">
                      <a16:creationId xmlns:a16="http://schemas.microsoft.com/office/drawing/2014/main" id="{D8213CFF-513D-4819-BADD-6ACEAB3A4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9" y="2355"/>
                  <a:ext cx="26" cy="9"/>
                </a:xfrm>
                <a:custGeom>
                  <a:avLst/>
                  <a:gdLst>
                    <a:gd name="T0" fmla="*/ 0 w 28"/>
                    <a:gd name="T1" fmla="*/ 3 h 9"/>
                    <a:gd name="T2" fmla="*/ 5 w 28"/>
                    <a:gd name="T3" fmla="*/ 4 h 9"/>
                    <a:gd name="T4" fmla="*/ 9 w 28"/>
                    <a:gd name="T5" fmla="*/ 4 h 9"/>
                    <a:gd name="T6" fmla="*/ 14 w 28"/>
                    <a:gd name="T7" fmla="*/ 4 h 9"/>
                    <a:gd name="T8" fmla="*/ 24 w 28"/>
                    <a:gd name="T9" fmla="*/ 7 h 9"/>
                    <a:gd name="T10" fmla="*/ 28 w 28"/>
                    <a:gd name="T11" fmla="*/ 9 h 9"/>
                    <a:gd name="T12" fmla="*/ 27 w 28"/>
                    <a:gd name="T13" fmla="*/ 7 h 9"/>
                    <a:gd name="T14" fmla="*/ 20 w 28"/>
                    <a:gd name="T15" fmla="*/ 1 h 9"/>
                    <a:gd name="T16" fmla="*/ 12 w 28"/>
                    <a:gd name="T17" fmla="*/ 0 h 9"/>
                    <a:gd name="T18" fmla="*/ 0 w 28"/>
                    <a:gd name="T1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9">
                      <a:moveTo>
                        <a:pt x="0" y="3"/>
                      </a:moveTo>
                      <a:cubicBezTo>
                        <a:pt x="0" y="3"/>
                        <a:pt x="1" y="4"/>
                        <a:pt x="5" y="4"/>
                      </a:cubicBezTo>
                      <a:cubicBezTo>
                        <a:pt x="6" y="4"/>
                        <a:pt x="7" y="4"/>
                        <a:pt x="9" y="4"/>
                      </a:cubicBezTo>
                      <a:cubicBezTo>
                        <a:pt x="10" y="4"/>
                        <a:pt x="12" y="4"/>
                        <a:pt x="14" y="4"/>
                      </a:cubicBezTo>
                      <a:cubicBezTo>
                        <a:pt x="18" y="4"/>
                        <a:pt x="22" y="5"/>
                        <a:pt x="24" y="7"/>
                      </a:cubicBezTo>
                      <a:cubicBezTo>
                        <a:pt x="26" y="8"/>
                        <a:pt x="27" y="8"/>
                        <a:pt x="28" y="9"/>
                      </a:cubicBezTo>
                      <a:cubicBezTo>
                        <a:pt x="28" y="8"/>
                        <a:pt x="27" y="8"/>
                        <a:pt x="27" y="7"/>
                      </a:cubicBezTo>
                      <a:cubicBezTo>
                        <a:pt x="27" y="6"/>
                        <a:pt x="25" y="3"/>
                        <a:pt x="20" y="1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5" y="0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Freeform 1152">
                  <a:extLst>
                    <a:ext uri="{FF2B5EF4-FFF2-40B4-BE49-F238E27FC236}">
                      <a16:creationId xmlns:a16="http://schemas.microsoft.com/office/drawing/2014/main" id="{306544A0-7C03-4530-B475-1A201984F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5" y="2263"/>
                  <a:ext cx="120" cy="121"/>
                </a:xfrm>
                <a:custGeom>
                  <a:avLst/>
                  <a:gdLst>
                    <a:gd name="T0" fmla="*/ 116 w 125"/>
                    <a:gd name="T1" fmla="*/ 112 h 126"/>
                    <a:gd name="T2" fmla="*/ 117 w 125"/>
                    <a:gd name="T3" fmla="*/ 103 h 126"/>
                    <a:gd name="T4" fmla="*/ 118 w 125"/>
                    <a:gd name="T5" fmla="*/ 100 h 126"/>
                    <a:gd name="T6" fmla="*/ 124 w 125"/>
                    <a:gd name="T7" fmla="*/ 95 h 126"/>
                    <a:gd name="T8" fmla="*/ 124 w 125"/>
                    <a:gd name="T9" fmla="*/ 92 h 126"/>
                    <a:gd name="T10" fmla="*/ 121 w 125"/>
                    <a:gd name="T11" fmla="*/ 88 h 126"/>
                    <a:gd name="T12" fmla="*/ 115 w 125"/>
                    <a:gd name="T13" fmla="*/ 83 h 126"/>
                    <a:gd name="T14" fmla="*/ 113 w 125"/>
                    <a:gd name="T15" fmla="*/ 84 h 126"/>
                    <a:gd name="T16" fmla="*/ 114 w 125"/>
                    <a:gd name="T17" fmla="*/ 84 h 126"/>
                    <a:gd name="T18" fmla="*/ 120 w 125"/>
                    <a:gd name="T19" fmla="*/ 88 h 126"/>
                    <a:gd name="T20" fmla="*/ 120 w 125"/>
                    <a:gd name="T21" fmla="*/ 92 h 126"/>
                    <a:gd name="T22" fmla="*/ 118 w 125"/>
                    <a:gd name="T23" fmla="*/ 94 h 126"/>
                    <a:gd name="T24" fmla="*/ 115 w 125"/>
                    <a:gd name="T25" fmla="*/ 93 h 126"/>
                    <a:gd name="T26" fmla="*/ 112 w 125"/>
                    <a:gd name="T27" fmla="*/ 92 h 126"/>
                    <a:gd name="T28" fmla="*/ 111 w 125"/>
                    <a:gd name="T29" fmla="*/ 92 h 126"/>
                    <a:gd name="T30" fmla="*/ 106 w 125"/>
                    <a:gd name="T31" fmla="*/ 88 h 126"/>
                    <a:gd name="T32" fmla="*/ 104 w 125"/>
                    <a:gd name="T33" fmla="*/ 86 h 126"/>
                    <a:gd name="T34" fmla="*/ 98 w 125"/>
                    <a:gd name="T35" fmla="*/ 79 h 126"/>
                    <a:gd name="T36" fmla="*/ 94 w 125"/>
                    <a:gd name="T37" fmla="*/ 76 h 126"/>
                    <a:gd name="T38" fmla="*/ 88 w 125"/>
                    <a:gd name="T39" fmla="*/ 72 h 126"/>
                    <a:gd name="T40" fmla="*/ 91 w 125"/>
                    <a:gd name="T41" fmla="*/ 64 h 126"/>
                    <a:gd name="T42" fmla="*/ 89 w 125"/>
                    <a:gd name="T43" fmla="*/ 62 h 126"/>
                    <a:gd name="T44" fmla="*/ 84 w 125"/>
                    <a:gd name="T45" fmla="*/ 55 h 126"/>
                    <a:gd name="T46" fmla="*/ 83 w 125"/>
                    <a:gd name="T47" fmla="*/ 54 h 126"/>
                    <a:gd name="T48" fmla="*/ 78 w 125"/>
                    <a:gd name="T49" fmla="*/ 50 h 126"/>
                    <a:gd name="T50" fmla="*/ 78 w 125"/>
                    <a:gd name="T51" fmla="*/ 50 h 126"/>
                    <a:gd name="T52" fmla="*/ 78 w 125"/>
                    <a:gd name="T53" fmla="*/ 49 h 126"/>
                    <a:gd name="T54" fmla="*/ 73 w 125"/>
                    <a:gd name="T55" fmla="*/ 46 h 126"/>
                    <a:gd name="T56" fmla="*/ 71 w 125"/>
                    <a:gd name="T57" fmla="*/ 45 h 126"/>
                    <a:gd name="T58" fmla="*/ 70 w 125"/>
                    <a:gd name="T59" fmla="*/ 45 h 126"/>
                    <a:gd name="T60" fmla="*/ 66 w 125"/>
                    <a:gd name="T61" fmla="*/ 43 h 126"/>
                    <a:gd name="T62" fmla="*/ 60 w 125"/>
                    <a:gd name="T63" fmla="*/ 39 h 126"/>
                    <a:gd name="T64" fmla="*/ 48 w 125"/>
                    <a:gd name="T65" fmla="*/ 29 h 126"/>
                    <a:gd name="T66" fmla="*/ 40 w 125"/>
                    <a:gd name="T67" fmla="*/ 22 h 126"/>
                    <a:gd name="T68" fmla="*/ 29 w 125"/>
                    <a:gd name="T69" fmla="*/ 12 h 126"/>
                    <a:gd name="T70" fmla="*/ 16 w 125"/>
                    <a:gd name="T71" fmla="*/ 5 h 126"/>
                    <a:gd name="T72" fmla="*/ 14 w 125"/>
                    <a:gd name="T73" fmla="*/ 5 h 126"/>
                    <a:gd name="T74" fmla="*/ 14 w 125"/>
                    <a:gd name="T75" fmla="*/ 5 h 126"/>
                    <a:gd name="T76" fmla="*/ 3 w 125"/>
                    <a:gd name="T77" fmla="*/ 1 h 126"/>
                    <a:gd name="T78" fmla="*/ 1 w 125"/>
                    <a:gd name="T79" fmla="*/ 0 h 126"/>
                    <a:gd name="T80" fmla="*/ 16 w 125"/>
                    <a:gd name="T81" fmla="*/ 19 h 126"/>
                    <a:gd name="T82" fmla="*/ 23 w 125"/>
                    <a:gd name="T83" fmla="*/ 27 h 126"/>
                    <a:gd name="T84" fmla="*/ 30 w 125"/>
                    <a:gd name="T85" fmla="*/ 35 h 126"/>
                    <a:gd name="T86" fmla="*/ 39 w 125"/>
                    <a:gd name="T87" fmla="*/ 49 h 126"/>
                    <a:gd name="T88" fmla="*/ 43 w 125"/>
                    <a:gd name="T89" fmla="*/ 57 h 126"/>
                    <a:gd name="T90" fmla="*/ 62 w 125"/>
                    <a:gd name="T91" fmla="*/ 85 h 126"/>
                    <a:gd name="T92" fmla="*/ 70 w 125"/>
                    <a:gd name="T93" fmla="*/ 96 h 126"/>
                    <a:gd name="T94" fmla="*/ 78 w 125"/>
                    <a:gd name="T95" fmla="*/ 104 h 126"/>
                    <a:gd name="T96" fmla="*/ 92 w 125"/>
                    <a:gd name="T97" fmla="*/ 116 h 126"/>
                    <a:gd name="T98" fmla="*/ 98 w 125"/>
                    <a:gd name="T99" fmla="*/ 121 h 126"/>
                    <a:gd name="T100" fmla="*/ 100 w 125"/>
                    <a:gd name="T101" fmla="*/ 124 h 126"/>
                    <a:gd name="T102" fmla="*/ 101 w 125"/>
                    <a:gd name="T103" fmla="*/ 126 h 126"/>
                    <a:gd name="T104" fmla="*/ 105 w 125"/>
                    <a:gd name="T105" fmla="*/ 125 h 126"/>
                    <a:gd name="T106" fmla="*/ 111 w 125"/>
                    <a:gd name="T107" fmla="*/ 126 h 126"/>
                    <a:gd name="T108" fmla="*/ 114 w 125"/>
                    <a:gd name="T109" fmla="*/ 126 h 126"/>
                    <a:gd name="T110" fmla="*/ 116 w 125"/>
                    <a:gd name="T111" fmla="*/ 112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5" h="126">
                      <a:moveTo>
                        <a:pt x="116" y="112"/>
                      </a:moveTo>
                      <a:cubicBezTo>
                        <a:pt x="116" y="109"/>
                        <a:pt x="117" y="105"/>
                        <a:pt x="117" y="103"/>
                      </a:cubicBezTo>
                      <a:cubicBezTo>
                        <a:pt x="117" y="102"/>
                        <a:pt x="118" y="101"/>
                        <a:pt x="118" y="100"/>
                      </a:cubicBezTo>
                      <a:cubicBezTo>
                        <a:pt x="118" y="96"/>
                        <a:pt x="120" y="94"/>
                        <a:pt x="124" y="95"/>
                      </a:cubicBezTo>
                      <a:cubicBezTo>
                        <a:pt x="125" y="94"/>
                        <a:pt x="124" y="93"/>
                        <a:pt x="124" y="92"/>
                      </a:cubicBezTo>
                      <a:cubicBezTo>
                        <a:pt x="123" y="92"/>
                        <a:pt x="122" y="90"/>
                        <a:pt x="121" y="88"/>
                      </a:cubicBezTo>
                      <a:cubicBezTo>
                        <a:pt x="119" y="85"/>
                        <a:pt x="118" y="83"/>
                        <a:pt x="115" y="83"/>
                      </a:cubicBezTo>
                      <a:cubicBezTo>
                        <a:pt x="114" y="83"/>
                        <a:pt x="113" y="84"/>
                        <a:pt x="113" y="84"/>
                      </a:cubicBezTo>
                      <a:cubicBezTo>
                        <a:pt x="113" y="84"/>
                        <a:pt x="114" y="84"/>
                        <a:pt x="114" y="84"/>
                      </a:cubicBezTo>
                      <a:cubicBezTo>
                        <a:pt x="117" y="84"/>
                        <a:pt x="119" y="86"/>
                        <a:pt x="120" y="88"/>
                      </a:cubicBezTo>
                      <a:cubicBezTo>
                        <a:pt x="121" y="89"/>
                        <a:pt x="121" y="91"/>
                        <a:pt x="120" y="92"/>
                      </a:cubicBezTo>
                      <a:cubicBezTo>
                        <a:pt x="120" y="94"/>
                        <a:pt x="118" y="94"/>
                        <a:pt x="118" y="94"/>
                      </a:cubicBezTo>
                      <a:cubicBezTo>
                        <a:pt x="117" y="94"/>
                        <a:pt x="116" y="94"/>
                        <a:pt x="115" y="93"/>
                      </a:cubicBezTo>
                      <a:cubicBezTo>
                        <a:pt x="114" y="92"/>
                        <a:pt x="113" y="92"/>
                        <a:pt x="112" y="92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08" y="92"/>
                        <a:pt x="107" y="89"/>
                        <a:pt x="106" y="88"/>
                      </a:cubicBezTo>
                      <a:cubicBezTo>
                        <a:pt x="106" y="86"/>
                        <a:pt x="106" y="86"/>
                        <a:pt x="104" y="86"/>
                      </a:cubicBezTo>
                      <a:cubicBezTo>
                        <a:pt x="100" y="85"/>
                        <a:pt x="99" y="82"/>
                        <a:pt x="98" y="79"/>
                      </a:cubicBezTo>
                      <a:cubicBezTo>
                        <a:pt x="97" y="77"/>
                        <a:pt x="96" y="76"/>
                        <a:pt x="94" y="76"/>
                      </a:cubicBezTo>
                      <a:cubicBezTo>
                        <a:pt x="90" y="76"/>
                        <a:pt x="88" y="73"/>
                        <a:pt x="88" y="72"/>
                      </a:cubicBezTo>
                      <a:cubicBezTo>
                        <a:pt x="87" y="70"/>
                        <a:pt x="88" y="66"/>
                        <a:pt x="91" y="64"/>
                      </a:cubicBezTo>
                      <a:cubicBezTo>
                        <a:pt x="91" y="63"/>
                        <a:pt x="89" y="62"/>
                        <a:pt x="89" y="62"/>
                      </a:cubicBezTo>
                      <a:cubicBezTo>
                        <a:pt x="87" y="60"/>
                        <a:pt x="84" y="58"/>
                        <a:pt x="84" y="55"/>
                      </a:cubicBezTo>
                      <a:cubicBezTo>
                        <a:pt x="84" y="55"/>
                        <a:pt x="83" y="55"/>
                        <a:pt x="83" y="54"/>
                      </a:cubicBezTo>
                      <a:cubicBezTo>
                        <a:pt x="81" y="54"/>
                        <a:pt x="78" y="53"/>
                        <a:pt x="78" y="50"/>
                      </a:cubicBezTo>
                      <a:cubicBezTo>
                        <a:pt x="78" y="50"/>
                        <a:pt x="78" y="50"/>
                        <a:pt x="78" y="50"/>
                      </a:cubicBezTo>
                      <a:cubicBezTo>
                        <a:pt x="78" y="50"/>
                        <a:pt x="78" y="50"/>
                        <a:pt x="78" y="49"/>
                      </a:cubicBezTo>
                      <a:cubicBezTo>
                        <a:pt x="77" y="49"/>
                        <a:pt x="75" y="48"/>
                        <a:pt x="73" y="46"/>
                      </a:cubicBezTo>
                      <a:cubicBezTo>
                        <a:pt x="72" y="45"/>
                        <a:pt x="72" y="45"/>
                        <a:pt x="71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9" y="45"/>
                        <a:pt x="67" y="44"/>
                        <a:pt x="66" y="43"/>
                      </a:cubicBezTo>
                      <a:cubicBezTo>
                        <a:pt x="64" y="40"/>
                        <a:pt x="61" y="39"/>
                        <a:pt x="60" y="39"/>
                      </a:cubicBezTo>
                      <a:cubicBezTo>
                        <a:pt x="56" y="41"/>
                        <a:pt x="50" y="35"/>
                        <a:pt x="48" y="29"/>
                      </a:cubicBezTo>
                      <a:cubicBezTo>
                        <a:pt x="47" y="27"/>
                        <a:pt x="43" y="24"/>
                        <a:pt x="40" y="22"/>
                      </a:cubicBezTo>
                      <a:cubicBezTo>
                        <a:pt x="35" y="19"/>
                        <a:pt x="30" y="15"/>
                        <a:pt x="29" y="12"/>
                      </a:cubicBezTo>
                      <a:cubicBezTo>
                        <a:pt x="27" y="9"/>
                        <a:pt x="25" y="5"/>
                        <a:pt x="16" y="5"/>
                      </a:cubicBezTo>
                      <a:cubicBezTo>
                        <a:pt x="15" y="5"/>
                        <a:pt x="15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9" y="5"/>
                        <a:pt x="5" y="3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4"/>
                        <a:pt x="10" y="15"/>
                        <a:pt x="16" y="19"/>
                      </a:cubicBezTo>
                      <a:cubicBezTo>
                        <a:pt x="19" y="21"/>
                        <a:pt x="21" y="24"/>
                        <a:pt x="23" y="27"/>
                      </a:cubicBezTo>
                      <a:cubicBezTo>
                        <a:pt x="25" y="31"/>
                        <a:pt x="27" y="34"/>
                        <a:pt x="30" y="35"/>
                      </a:cubicBezTo>
                      <a:cubicBezTo>
                        <a:pt x="35" y="35"/>
                        <a:pt x="37" y="42"/>
                        <a:pt x="39" y="49"/>
                      </a:cubicBezTo>
                      <a:cubicBezTo>
                        <a:pt x="40" y="51"/>
                        <a:pt x="42" y="57"/>
                        <a:pt x="43" y="57"/>
                      </a:cubicBezTo>
                      <a:cubicBezTo>
                        <a:pt x="49" y="59"/>
                        <a:pt x="60" y="76"/>
                        <a:pt x="62" y="85"/>
                      </a:cubicBezTo>
                      <a:cubicBezTo>
                        <a:pt x="63" y="89"/>
                        <a:pt x="67" y="93"/>
                        <a:pt x="70" y="96"/>
                      </a:cubicBezTo>
                      <a:cubicBezTo>
                        <a:pt x="73" y="98"/>
                        <a:pt x="76" y="101"/>
                        <a:pt x="78" y="104"/>
                      </a:cubicBezTo>
                      <a:cubicBezTo>
                        <a:pt x="80" y="107"/>
                        <a:pt x="87" y="112"/>
                        <a:pt x="92" y="116"/>
                      </a:cubicBezTo>
                      <a:cubicBezTo>
                        <a:pt x="95" y="118"/>
                        <a:pt x="97" y="120"/>
                        <a:pt x="98" y="121"/>
                      </a:cubicBezTo>
                      <a:cubicBezTo>
                        <a:pt x="99" y="122"/>
                        <a:pt x="99" y="123"/>
                        <a:pt x="100" y="124"/>
                      </a:cubicBezTo>
                      <a:cubicBezTo>
                        <a:pt x="100" y="125"/>
                        <a:pt x="101" y="125"/>
                        <a:pt x="101" y="126"/>
                      </a:cubicBezTo>
                      <a:cubicBezTo>
                        <a:pt x="102" y="125"/>
                        <a:pt x="103" y="125"/>
                        <a:pt x="105" y="125"/>
                      </a:cubicBezTo>
                      <a:cubicBezTo>
                        <a:pt x="107" y="125"/>
                        <a:pt x="109" y="125"/>
                        <a:pt x="111" y="126"/>
                      </a:cubicBezTo>
                      <a:cubicBezTo>
                        <a:pt x="112" y="126"/>
                        <a:pt x="113" y="126"/>
                        <a:pt x="114" y="126"/>
                      </a:cubicBezTo>
                      <a:cubicBezTo>
                        <a:pt x="115" y="125"/>
                        <a:pt x="116" y="117"/>
                        <a:pt x="116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Freeform 1153">
                  <a:extLst>
                    <a:ext uri="{FF2B5EF4-FFF2-40B4-BE49-F238E27FC236}">
                      <a16:creationId xmlns:a16="http://schemas.microsoft.com/office/drawing/2014/main" id="{DBF94C7E-2DA0-4AA2-8550-A15F09A56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9" y="2413"/>
                  <a:ext cx="27" cy="8"/>
                </a:xfrm>
                <a:custGeom>
                  <a:avLst/>
                  <a:gdLst>
                    <a:gd name="T0" fmla="*/ 3 w 29"/>
                    <a:gd name="T1" fmla="*/ 2 h 8"/>
                    <a:gd name="T2" fmla="*/ 2 w 29"/>
                    <a:gd name="T3" fmla="*/ 1 h 8"/>
                    <a:gd name="T4" fmla="*/ 0 w 29"/>
                    <a:gd name="T5" fmla="*/ 3 h 8"/>
                    <a:gd name="T6" fmla="*/ 0 w 29"/>
                    <a:gd name="T7" fmla="*/ 5 h 8"/>
                    <a:gd name="T8" fmla="*/ 9 w 29"/>
                    <a:gd name="T9" fmla="*/ 8 h 8"/>
                    <a:gd name="T10" fmla="*/ 9 w 29"/>
                    <a:gd name="T11" fmla="*/ 8 h 8"/>
                    <a:gd name="T12" fmla="*/ 14 w 29"/>
                    <a:gd name="T13" fmla="*/ 7 h 8"/>
                    <a:gd name="T14" fmla="*/ 25 w 29"/>
                    <a:gd name="T15" fmla="*/ 4 h 8"/>
                    <a:gd name="T16" fmla="*/ 29 w 29"/>
                    <a:gd name="T17" fmla="*/ 3 h 8"/>
                    <a:gd name="T18" fmla="*/ 18 w 29"/>
                    <a:gd name="T19" fmla="*/ 0 h 8"/>
                    <a:gd name="T20" fmla="*/ 16 w 29"/>
                    <a:gd name="T21" fmla="*/ 0 h 8"/>
                    <a:gd name="T22" fmla="*/ 9 w 29"/>
                    <a:gd name="T23" fmla="*/ 3 h 8"/>
                    <a:gd name="T24" fmla="*/ 3 w 29"/>
                    <a:gd name="T25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8">
                      <a:moveTo>
                        <a:pt x="3" y="2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5"/>
                        <a:pt x="4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8"/>
                        <a:pt x="12" y="8"/>
                        <a:pt x="14" y="7"/>
                      </a:cubicBezTo>
                      <a:cubicBezTo>
                        <a:pt x="19" y="5"/>
                        <a:pt x="22" y="5"/>
                        <a:pt x="25" y="4"/>
                      </a:cubicBezTo>
                      <a:cubicBezTo>
                        <a:pt x="28" y="4"/>
                        <a:pt x="29" y="4"/>
                        <a:pt x="29" y="3"/>
                      </a:cubicBezTo>
                      <a:cubicBezTo>
                        <a:pt x="29" y="2"/>
                        <a:pt x="22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2"/>
                        <a:pt x="12" y="3"/>
                        <a:pt x="9" y="3"/>
                      </a:cubicBezTo>
                      <a:cubicBezTo>
                        <a:pt x="7" y="3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2" name="Freeform 1154">
                  <a:extLst>
                    <a:ext uri="{FF2B5EF4-FFF2-40B4-BE49-F238E27FC236}">
                      <a16:creationId xmlns:a16="http://schemas.microsoft.com/office/drawing/2014/main" id="{4415D49C-5EEE-4938-8EAD-D6F5BA2B6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" y="2304"/>
                  <a:ext cx="13" cy="22"/>
                </a:xfrm>
                <a:custGeom>
                  <a:avLst/>
                  <a:gdLst>
                    <a:gd name="T0" fmla="*/ 13 w 14"/>
                    <a:gd name="T1" fmla="*/ 8 h 23"/>
                    <a:gd name="T2" fmla="*/ 13 w 14"/>
                    <a:gd name="T3" fmla="*/ 8 h 23"/>
                    <a:gd name="T4" fmla="*/ 12 w 14"/>
                    <a:gd name="T5" fmla="*/ 8 h 23"/>
                    <a:gd name="T6" fmla="*/ 11 w 14"/>
                    <a:gd name="T7" fmla="*/ 8 h 23"/>
                    <a:gd name="T8" fmla="*/ 7 w 14"/>
                    <a:gd name="T9" fmla="*/ 7 h 23"/>
                    <a:gd name="T10" fmla="*/ 6 w 14"/>
                    <a:gd name="T11" fmla="*/ 5 h 23"/>
                    <a:gd name="T12" fmla="*/ 4 w 14"/>
                    <a:gd name="T13" fmla="*/ 0 h 23"/>
                    <a:gd name="T14" fmla="*/ 2 w 14"/>
                    <a:gd name="T15" fmla="*/ 2 h 23"/>
                    <a:gd name="T16" fmla="*/ 2 w 14"/>
                    <a:gd name="T17" fmla="*/ 17 h 23"/>
                    <a:gd name="T18" fmla="*/ 6 w 14"/>
                    <a:gd name="T19" fmla="*/ 23 h 23"/>
                    <a:gd name="T20" fmla="*/ 5 w 14"/>
                    <a:gd name="T21" fmla="*/ 22 h 23"/>
                    <a:gd name="T22" fmla="*/ 6 w 14"/>
                    <a:gd name="T23" fmla="*/ 16 h 23"/>
                    <a:gd name="T24" fmla="*/ 11 w 14"/>
                    <a:gd name="T25" fmla="*/ 14 h 23"/>
                    <a:gd name="T26" fmla="*/ 14 w 14"/>
                    <a:gd name="T27" fmla="*/ 14 h 23"/>
                    <a:gd name="T28" fmla="*/ 13 w 14"/>
                    <a:gd name="T29" fmla="*/ 12 h 23"/>
                    <a:gd name="T30" fmla="*/ 13 w 14"/>
                    <a:gd name="T31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23">
                      <a:moveTo>
                        <a:pt x="13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9" y="8"/>
                        <a:pt x="7" y="7"/>
                      </a:cubicBezTo>
                      <a:cubicBezTo>
                        <a:pt x="7" y="7"/>
                        <a:pt x="6" y="6"/>
                        <a:pt x="6" y="5"/>
                      </a:cubicBezTo>
                      <a:cubicBezTo>
                        <a:pt x="6" y="3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2" y="2"/>
                      </a:cubicBezTo>
                      <a:cubicBezTo>
                        <a:pt x="0" y="5"/>
                        <a:pt x="0" y="12"/>
                        <a:pt x="2" y="17"/>
                      </a:cubicBezTo>
                      <a:cubicBezTo>
                        <a:pt x="3" y="20"/>
                        <a:pt x="5" y="22"/>
                        <a:pt x="6" y="23"/>
                      </a:cubicBezTo>
                      <a:cubicBezTo>
                        <a:pt x="6" y="22"/>
                        <a:pt x="5" y="22"/>
                        <a:pt x="5" y="22"/>
                      </a:cubicBezTo>
                      <a:cubicBezTo>
                        <a:pt x="5" y="20"/>
                        <a:pt x="5" y="17"/>
                        <a:pt x="6" y="16"/>
                      </a:cubicBezTo>
                      <a:cubicBezTo>
                        <a:pt x="7" y="15"/>
                        <a:pt x="9" y="14"/>
                        <a:pt x="11" y="14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4" y="14"/>
                        <a:pt x="13" y="13"/>
                        <a:pt x="13" y="12"/>
                      </a:cubicBezTo>
                      <a:cubicBezTo>
                        <a:pt x="13" y="11"/>
                        <a:pt x="13" y="9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Freeform 1155">
                  <a:extLst>
                    <a:ext uri="{FF2B5EF4-FFF2-40B4-BE49-F238E27FC236}">
                      <a16:creationId xmlns:a16="http://schemas.microsoft.com/office/drawing/2014/main" id="{1D0DA5A8-226B-405E-A987-89A77FC81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2329"/>
                  <a:ext cx="47" cy="55"/>
                </a:xfrm>
                <a:custGeom>
                  <a:avLst/>
                  <a:gdLst>
                    <a:gd name="T0" fmla="*/ 10 w 49"/>
                    <a:gd name="T1" fmla="*/ 3 h 57"/>
                    <a:gd name="T2" fmla="*/ 8 w 49"/>
                    <a:gd name="T3" fmla="*/ 9 h 57"/>
                    <a:gd name="T4" fmla="*/ 2 w 49"/>
                    <a:gd name="T5" fmla="*/ 24 h 57"/>
                    <a:gd name="T6" fmla="*/ 0 w 49"/>
                    <a:gd name="T7" fmla="*/ 30 h 57"/>
                    <a:gd name="T8" fmla="*/ 8 w 49"/>
                    <a:gd name="T9" fmla="*/ 32 h 57"/>
                    <a:gd name="T10" fmla="*/ 12 w 49"/>
                    <a:gd name="T11" fmla="*/ 34 h 57"/>
                    <a:gd name="T12" fmla="*/ 13 w 49"/>
                    <a:gd name="T13" fmla="*/ 46 h 57"/>
                    <a:gd name="T14" fmla="*/ 12 w 49"/>
                    <a:gd name="T15" fmla="*/ 57 h 57"/>
                    <a:gd name="T16" fmla="*/ 17 w 49"/>
                    <a:gd name="T17" fmla="*/ 51 h 57"/>
                    <a:gd name="T18" fmla="*/ 17 w 49"/>
                    <a:gd name="T19" fmla="*/ 49 h 57"/>
                    <a:gd name="T20" fmla="*/ 15 w 49"/>
                    <a:gd name="T21" fmla="*/ 27 h 57"/>
                    <a:gd name="T22" fmla="*/ 19 w 49"/>
                    <a:gd name="T23" fmla="*/ 24 h 57"/>
                    <a:gd name="T24" fmla="*/ 26 w 49"/>
                    <a:gd name="T25" fmla="*/ 27 h 57"/>
                    <a:gd name="T26" fmla="*/ 26 w 49"/>
                    <a:gd name="T27" fmla="*/ 33 h 57"/>
                    <a:gd name="T28" fmla="*/ 27 w 49"/>
                    <a:gd name="T29" fmla="*/ 36 h 57"/>
                    <a:gd name="T30" fmla="*/ 31 w 49"/>
                    <a:gd name="T31" fmla="*/ 43 h 57"/>
                    <a:gd name="T32" fmla="*/ 32 w 49"/>
                    <a:gd name="T33" fmla="*/ 45 h 57"/>
                    <a:gd name="T34" fmla="*/ 32 w 49"/>
                    <a:gd name="T35" fmla="*/ 45 h 57"/>
                    <a:gd name="T36" fmla="*/ 36 w 49"/>
                    <a:gd name="T37" fmla="*/ 44 h 57"/>
                    <a:gd name="T38" fmla="*/ 39 w 49"/>
                    <a:gd name="T39" fmla="*/ 43 h 57"/>
                    <a:gd name="T40" fmla="*/ 41 w 49"/>
                    <a:gd name="T41" fmla="*/ 41 h 57"/>
                    <a:gd name="T42" fmla="*/ 39 w 49"/>
                    <a:gd name="T43" fmla="*/ 37 h 57"/>
                    <a:gd name="T44" fmla="*/ 38 w 49"/>
                    <a:gd name="T45" fmla="*/ 29 h 57"/>
                    <a:gd name="T46" fmla="*/ 37 w 49"/>
                    <a:gd name="T47" fmla="*/ 25 h 57"/>
                    <a:gd name="T48" fmla="*/ 30 w 49"/>
                    <a:gd name="T49" fmla="*/ 15 h 57"/>
                    <a:gd name="T50" fmla="*/ 34 w 49"/>
                    <a:gd name="T51" fmla="*/ 12 h 57"/>
                    <a:gd name="T52" fmla="*/ 49 w 49"/>
                    <a:gd name="T53" fmla="*/ 2 h 57"/>
                    <a:gd name="T54" fmla="*/ 47 w 49"/>
                    <a:gd name="T55" fmla="*/ 2 h 57"/>
                    <a:gd name="T56" fmla="*/ 30 w 49"/>
                    <a:gd name="T57" fmla="*/ 8 h 57"/>
                    <a:gd name="T58" fmla="*/ 25 w 49"/>
                    <a:gd name="T59" fmla="*/ 12 h 57"/>
                    <a:gd name="T60" fmla="*/ 16 w 49"/>
                    <a:gd name="T61" fmla="*/ 7 h 57"/>
                    <a:gd name="T62" fmla="*/ 12 w 49"/>
                    <a:gd name="T63" fmla="*/ 0 h 57"/>
                    <a:gd name="T64" fmla="*/ 10 w 49"/>
                    <a:gd name="T65" fmla="*/ 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57">
                      <a:moveTo>
                        <a:pt x="10" y="3"/>
                      </a:moveTo>
                      <a:cubicBezTo>
                        <a:pt x="10" y="3"/>
                        <a:pt x="9" y="6"/>
                        <a:pt x="8" y="9"/>
                      </a:cubicBezTo>
                      <a:cubicBezTo>
                        <a:pt x="7" y="13"/>
                        <a:pt x="5" y="18"/>
                        <a:pt x="2" y="24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2"/>
                        <a:pt x="8" y="32"/>
                      </a:cubicBezTo>
                      <a:cubicBezTo>
                        <a:pt x="9" y="32"/>
                        <a:pt x="11" y="33"/>
                        <a:pt x="12" y="34"/>
                      </a:cubicBezTo>
                      <a:cubicBezTo>
                        <a:pt x="14" y="37"/>
                        <a:pt x="13" y="43"/>
                        <a:pt x="13" y="46"/>
                      </a:cubicBezTo>
                      <a:cubicBezTo>
                        <a:pt x="11" y="53"/>
                        <a:pt x="11" y="56"/>
                        <a:pt x="12" y="57"/>
                      </a:cubicBezTo>
                      <a:cubicBezTo>
                        <a:pt x="14" y="56"/>
                        <a:pt x="17" y="53"/>
                        <a:pt x="17" y="51"/>
                      </a:cubicBezTo>
                      <a:cubicBezTo>
                        <a:pt x="17" y="50"/>
                        <a:pt x="17" y="50"/>
                        <a:pt x="17" y="49"/>
                      </a:cubicBezTo>
                      <a:cubicBezTo>
                        <a:pt x="12" y="46"/>
                        <a:pt x="13" y="30"/>
                        <a:pt x="15" y="27"/>
                      </a:cubicBezTo>
                      <a:cubicBezTo>
                        <a:pt x="15" y="25"/>
                        <a:pt x="17" y="24"/>
                        <a:pt x="19" y="24"/>
                      </a:cubicBezTo>
                      <a:cubicBezTo>
                        <a:pt x="22" y="24"/>
                        <a:pt x="24" y="25"/>
                        <a:pt x="26" y="27"/>
                      </a:cubicBezTo>
                      <a:cubicBezTo>
                        <a:pt x="27" y="29"/>
                        <a:pt x="27" y="31"/>
                        <a:pt x="26" y="33"/>
                      </a:cubicBezTo>
                      <a:cubicBezTo>
                        <a:pt x="25" y="34"/>
                        <a:pt x="25" y="34"/>
                        <a:pt x="27" y="36"/>
                      </a:cubicBezTo>
                      <a:cubicBezTo>
                        <a:pt x="29" y="37"/>
                        <a:pt x="31" y="39"/>
                        <a:pt x="31" y="43"/>
                      </a:cubicBezTo>
                      <a:cubicBezTo>
                        <a:pt x="31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3" y="45"/>
                        <a:pt x="35" y="44"/>
                        <a:pt x="36" y="44"/>
                      </a:cubicBezTo>
                      <a:cubicBezTo>
                        <a:pt x="37" y="43"/>
                        <a:pt x="38" y="43"/>
                        <a:pt x="39" y="43"/>
                      </a:cubicBezTo>
                      <a:cubicBezTo>
                        <a:pt x="41" y="42"/>
                        <a:pt x="41" y="42"/>
                        <a:pt x="41" y="41"/>
                      </a:cubicBezTo>
                      <a:cubicBezTo>
                        <a:pt x="41" y="41"/>
                        <a:pt x="42" y="40"/>
                        <a:pt x="39" y="37"/>
                      </a:cubicBezTo>
                      <a:cubicBezTo>
                        <a:pt x="37" y="35"/>
                        <a:pt x="37" y="31"/>
                        <a:pt x="38" y="29"/>
                      </a:cubicBezTo>
                      <a:cubicBezTo>
                        <a:pt x="38" y="26"/>
                        <a:pt x="38" y="26"/>
                        <a:pt x="37" y="25"/>
                      </a:cubicBezTo>
                      <a:cubicBezTo>
                        <a:pt x="33" y="22"/>
                        <a:pt x="30" y="18"/>
                        <a:pt x="30" y="15"/>
                      </a:cubicBezTo>
                      <a:cubicBezTo>
                        <a:pt x="30" y="14"/>
                        <a:pt x="31" y="12"/>
                        <a:pt x="34" y="12"/>
                      </a:cubicBezTo>
                      <a:cubicBezTo>
                        <a:pt x="38" y="11"/>
                        <a:pt x="48" y="5"/>
                        <a:pt x="49" y="2"/>
                      </a:cubicBezTo>
                      <a:cubicBezTo>
                        <a:pt x="49" y="2"/>
                        <a:pt x="48" y="2"/>
                        <a:pt x="47" y="2"/>
                      </a:cubicBezTo>
                      <a:cubicBezTo>
                        <a:pt x="41" y="2"/>
                        <a:pt x="31" y="6"/>
                        <a:pt x="30" y="8"/>
                      </a:cubicBezTo>
                      <a:cubicBezTo>
                        <a:pt x="30" y="11"/>
                        <a:pt x="28" y="12"/>
                        <a:pt x="25" y="12"/>
                      </a:cubicBezTo>
                      <a:cubicBezTo>
                        <a:pt x="22" y="12"/>
                        <a:pt x="18" y="10"/>
                        <a:pt x="16" y="7"/>
                      </a:cubicBezTo>
                      <a:cubicBezTo>
                        <a:pt x="14" y="5"/>
                        <a:pt x="13" y="3"/>
                        <a:pt x="12" y="0"/>
                      </a:cubicBezTo>
                      <a:cubicBezTo>
                        <a:pt x="12" y="1"/>
                        <a:pt x="11" y="2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Freeform 1156">
                  <a:extLst>
                    <a:ext uri="{FF2B5EF4-FFF2-40B4-BE49-F238E27FC236}">
                      <a16:creationId xmlns:a16="http://schemas.microsoft.com/office/drawing/2014/main" id="{D106B09F-88CD-4AA9-B7CC-ADE244825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308"/>
                  <a:ext cx="51" cy="15"/>
                </a:xfrm>
                <a:custGeom>
                  <a:avLst/>
                  <a:gdLst>
                    <a:gd name="T0" fmla="*/ 26 w 54"/>
                    <a:gd name="T1" fmla="*/ 7 h 15"/>
                    <a:gd name="T2" fmla="*/ 39 w 54"/>
                    <a:gd name="T3" fmla="*/ 9 h 15"/>
                    <a:gd name="T4" fmla="*/ 54 w 54"/>
                    <a:gd name="T5" fmla="*/ 0 h 15"/>
                    <a:gd name="T6" fmla="*/ 49 w 54"/>
                    <a:gd name="T7" fmla="*/ 4 h 15"/>
                    <a:gd name="T8" fmla="*/ 46 w 54"/>
                    <a:gd name="T9" fmla="*/ 5 h 15"/>
                    <a:gd name="T10" fmla="*/ 39 w 54"/>
                    <a:gd name="T11" fmla="*/ 7 h 15"/>
                    <a:gd name="T12" fmla="*/ 16 w 54"/>
                    <a:gd name="T13" fmla="*/ 2 h 15"/>
                    <a:gd name="T14" fmla="*/ 14 w 54"/>
                    <a:gd name="T15" fmla="*/ 2 h 15"/>
                    <a:gd name="T16" fmla="*/ 10 w 54"/>
                    <a:gd name="T17" fmla="*/ 4 h 15"/>
                    <a:gd name="T18" fmla="*/ 4 w 54"/>
                    <a:gd name="T19" fmla="*/ 8 h 15"/>
                    <a:gd name="T20" fmla="*/ 0 w 54"/>
                    <a:gd name="T21" fmla="*/ 15 h 15"/>
                    <a:gd name="T22" fmla="*/ 26 w 54"/>
                    <a:gd name="T2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4" h="15">
                      <a:moveTo>
                        <a:pt x="26" y="7"/>
                      </a:moveTo>
                      <a:cubicBezTo>
                        <a:pt x="31" y="7"/>
                        <a:pt x="36" y="8"/>
                        <a:pt x="39" y="9"/>
                      </a:cubicBezTo>
                      <a:cubicBezTo>
                        <a:pt x="44" y="11"/>
                        <a:pt x="51" y="6"/>
                        <a:pt x="54" y="0"/>
                      </a:cubicBezTo>
                      <a:cubicBezTo>
                        <a:pt x="52" y="1"/>
                        <a:pt x="50" y="3"/>
                        <a:pt x="49" y="4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5" y="6"/>
                        <a:pt x="42" y="7"/>
                        <a:pt x="39" y="7"/>
                      </a:cubicBezTo>
                      <a:cubicBezTo>
                        <a:pt x="30" y="7"/>
                        <a:pt x="20" y="4"/>
                        <a:pt x="16" y="2"/>
                      </a:cubicBez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3" y="2"/>
                        <a:pt x="12" y="3"/>
                        <a:pt x="10" y="4"/>
                      </a:cubicBezTo>
                      <a:cubicBezTo>
                        <a:pt x="9" y="6"/>
                        <a:pt x="7" y="8"/>
                        <a:pt x="4" y="8"/>
                      </a:cubicBezTo>
                      <a:cubicBezTo>
                        <a:pt x="2" y="9"/>
                        <a:pt x="1" y="12"/>
                        <a:pt x="0" y="15"/>
                      </a:cubicBezTo>
                      <a:cubicBezTo>
                        <a:pt x="5" y="9"/>
                        <a:pt x="18" y="7"/>
                        <a:pt x="2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Freeform 1157">
                  <a:extLst>
                    <a:ext uri="{FF2B5EF4-FFF2-40B4-BE49-F238E27FC236}">
                      <a16:creationId xmlns:a16="http://schemas.microsoft.com/office/drawing/2014/main" id="{25FB6FD8-969B-4161-9CCD-D24809C9E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" y="2278"/>
                  <a:ext cx="106" cy="87"/>
                </a:xfrm>
                <a:custGeom>
                  <a:avLst/>
                  <a:gdLst>
                    <a:gd name="T0" fmla="*/ 1 w 111"/>
                    <a:gd name="T1" fmla="*/ 38 h 91"/>
                    <a:gd name="T2" fmla="*/ 7 w 111"/>
                    <a:gd name="T3" fmla="*/ 55 h 91"/>
                    <a:gd name="T4" fmla="*/ 17 w 111"/>
                    <a:gd name="T5" fmla="*/ 67 h 91"/>
                    <a:gd name="T6" fmla="*/ 25 w 111"/>
                    <a:gd name="T7" fmla="*/ 80 h 91"/>
                    <a:gd name="T8" fmla="*/ 36 w 111"/>
                    <a:gd name="T9" fmla="*/ 85 h 91"/>
                    <a:gd name="T10" fmla="*/ 43 w 111"/>
                    <a:gd name="T11" fmla="*/ 84 h 91"/>
                    <a:gd name="T12" fmla="*/ 66 w 111"/>
                    <a:gd name="T13" fmla="*/ 91 h 91"/>
                    <a:gd name="T14" fmla="*/ 67 w 111"/>
                    <a:gd name="T15" fmla="*/ 91 h 91"/>
                    <a:gd name="T16" fmla="*/ 80 w 111"/>
                    <a:gd name="T17" fmla="*/ 87 h 91"/>
                    <a:gd name="T18" fmla="*/ 88 w 111"/>
                    <a:gd name="T19" fmla="*/ 62 h 91"/>
                    <a:gd name="T20" fmla="*/ 106 w 111"/>
                    <a:gd name="T21" fmla="*/ 37 h 91"/>
                    <a:gd name="T22" fmla="*/ 104 w 111"/>
                    <a:gd name="T23" fmla="*/ 29 h 91"/>
                    <a:gd name="T24" fmla="*/ 100 w 111"/>
                    <a:gd name="T25" fmla="*/ 20 h 91"/>
                    <a:gd name="T26" fmla="*/ 97 w 111"/>
                    <a:gd name="T27" fmla="*/ 7 h 91"/>
                    <a:gd name="T28" fmla="*/ 96 w 111"/>
                    <a:gd name="T29" fmla="*/ 0 h 91"/>
                    <a:gd name="T30" fmla="*/ 95 w 111"/>
                    <a:gd name="T31" fmla="*/ 0 h 91"/>
                    <a:gd name="T32" fmla="*/ 93 w 111"/>
                    <a:gd name="T33" fmla="*/ 0 h 91"/>
                    <a:gd name="T34" fmla="*/ 80 w 111"/>
                    <a:gd name="T35" fmla="*/ 2 h 91"/>
                    <a:gd name="T36" fmla="*/ 76 w 111"/>
                    <a:gd name="T37" fmla="*/ 13 h 91"/>
                    <a:gd name="T38" fmla="*/ 73 w 111"/>
                    <a:gd name="T39" fmla="*/ 14 h 91"/>
                    <a:gd name="T40" fmla="*/ 69 w 111"/>
                    <a:gd name="T41" fmla="*/ 25 h 91"/>
                    <a:gd name="T42" fmla="*/ 64 w 111"/>
                    <a:gd name="T43" fmla="*/ 32 h 91"/>
                    <a:gd name="T44" fmla="*/ 58 w 111"/>
                    <a:gd name="T45" fmla="*/ 34 h 91"/>
                    <a:gd name="T46" fmla="*/ 47 w 111"/>
                    <a:gd name="T47" fmla="*/ 32 h 91"/>
                    <a:gd name="T48" fmla="*/ 36 w 111"/>
                    <a:gd name="T49" fmla="*/ 37 h 91"/>
                    <a:gd name="T50" fmla="*/ 28 w 111"/>
                    <a:gd name="T51" fmla="*/ 37 h 91"/>
                    <a:gd name="T52" fmla="*/ 22 w 111"/>
                    <a:gd name="T53" fmla="*/ 38 h 91"/>
                    <a:gd name="T54" fmla="*/ 14 w 111"/>
                    <a:gd name="T55" fmla="*/ 36 h 91"/>
                    <a:gd name="T56" fmla="*/ 11 w 111"/>
                    <a:gd name="T57" fmla="*/ 34 h 91"/>
                    <a:gd name="T58" fmla="*/ 10 w 111"/>
                    <a:gd name="T59" fmla="*/ 33 h 91"/>
                    <a:gd name="T60" fmla="*/ 10 w 111"/>
                    <a:gd name="T61" fmla="*/ 33 h 91"/>
                    <a:gd name="T62" fmla="*/ 9 w 111"/>
                    <a:gd name="T63" fmla="*/ 32 h 91"/>
                    <a:gd name="T64" fmla="*/ 8 w 111"/>
                    <a:gd name="T65" fmla="*/ 31 h 91"/>
                    <a:gd name="T66" fmla="*/ 8 w 111"/>
                    <a:gd name="T67" fmla="*/ 30 h 91"/>
                    <a:gd name="T68" fmla="*/ 7 w 111"/>
                    <a:gd name="T69" fmla="*/ 28 h 91"/>
                    <a:gd name="T70" fmla="*/ 7 w 111"/>
                    <a:gd name="T71" fmla="*/ 27 h 91"/>
                    <a:gd name="T72" fmla="*/ 1 w 111"/>
                    <a:gd name="T73" fmla="*/ 3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91">
                      <a:moveTo>
                        <a:pt x="1" y="34"/>
                      </a:moveTo>
                      <a:cubicBezTo>
                        <a:pt x="0" y="36"/>
                        <a:pt x="0" y="38"/>
                        <a:pt x="1" y="38"/>
                      </a:cubicBezTo>
                      <a:cubicBezTo>
                        <a:pt x="4" y="42"/>
                        <a:pt x="5" y="46"/>
                        <a:pt x="6" y="50"/>
                      </a:cubicBezTo>
                      <a:cubicBezTo>
                        <a:pt x="6" y="52"/>
                        <a:pt x="6" y="53"/>
                        <a:pt x="7" y="55"/>
                      </a:cubicBezTo>
                      <a:cubicBezTo>
                        <a:pt x="8" y="55"/>
                        <a:pt x="9" y="56"/>
                        <a:pt x="10" y="57"/>
                      </a:cubicBezTo>
                      <a:cubicBezTo>
                        <a:pt x="13" y="59"/>
                        <a:pt x="17" y="61"/>
                        <a:pt x="17" y="67"/>
                      </a:cubicBezTo>
                      <a:cubicBezTo>
                        <a:pt x="17" y="73"/>
                        <a:pt x="22" y="80"/>
                        <a:pt x="24" y="80"/>
                      </a:cubicBezTo>
                      <a:cubicBezTo>
                        <a:pt x="24" y="80"/>
                        <a:pt x="24" y="80"/>
                        <a:pt x="25" y="80"/>
                      </a:cubicBezTo>
                      <a:cubicBezTo>
                        <a:pt x="26" y="79"/>
                        <a:pt x="27" y="79"/>
                        <a:pt x="29" y="79"/>
                      </a:cubicBezTo>
                      <a:cubicBezTo>
                        <a:pt x="33" y="79"/>
                        <a:pt x="36" y="83"/>
                        <a:pt x="36" y="85"/>
                      </a:cubicBezTo>
                      <a:cubicBezTo>
                        <a:pt x="37" y="85"/>
                        <a:pt x="37" y="85"/>
                        <a:pt x="37" y="85"/>
                      </a:cubicBezTo>
                      <a:cubicBezTo>
                        <a:pt x="38" y="85"/>
                        <a:pt x="41" y="84"/>
                        <a:pt x="43" y="84"/>
                      </a:cubicBezTo>
                      <a:cubicBezTo>
                        <a:pt x="46" y="83"/>
                        <a:pt x="48" y="82"/>
                        <a:pt x="50" y="83"/>
                      </a:cubicBezTo>
                      <a:cubicBezTo>
                        <a:pt x="58" y="84"/>
                        <a:pt x="65" y="86"/>
                        <a:pt x="66" y="91"/>
                      </a:cubicBez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6" y="91"/>
                        <a:pt x="66" y="91"/>
                        <a:pt x="67" y="91"/>
                      </a:cubicBezTo>
                      <a:cubicBezTo>
                        <a:pt x="69" y="91"/>
                        <a:pt x="73" y="89"/>
                        <a:pt x="77" y="88"/>
                      </a:cubicBezTo>
                      <a:cubicBezTo>
                        <a:pt x="78" y="87"/>
                        <a:pt x="79" y="87"/>
                        <a:pt x="80" y="87"/>
                      </a:cubicBezTo>
                      <a:cubicBezTo>
                        <a:pt x="82" y="86"/>
                        <a:pt x="82" y="80"/>
                        <a:pt x="83" y="76"/>
                      </a:cubicBezTo>
                      <a:cubicBezTo>
                        <a:pt x="84" y="70"/>
                        <a:pt x="84" y="64"/>
                        <a:pt x="88" y="62"/>
                      </a:cubicBezTo>
                      <a:cubicBezTo>
                        <a:pt x="94" y="58"/>
                        <a:pt x="94" y="52"/>
                        <a:pt x="94" y="46"/>
                      </a:cubicBezTo>
                      <a:cubicBezTo>
                        <a:pt x="93" y="40"/>
                        <a:pt x="101" y="38"/>
                        <a:pt x="106" y="37"/>
                      </a:cubicBezTo>
                      <a:cubicBezTo>
                        <a:pt x="108" y="36"/>
                        <a:pt x="111" y="36"/>
                        <a:pt x="111" y="35"/>
                      </a:cubicBezTo>
                      <a:cubicBezTo>
                        <a:pt x="111" y="34"/>
                        <a:pt x="109" y="31"/>
                        <a:pt x="104" y="29"/>
                      </a:cubicBezTo>
                      <a:cubicBezTo>
                        <a:pt x="101" y="28"/>
                        <a:pt x="101" y="25"/>
                        <a:pt x="101" y="23"/>
                      </a:cubicBezTo>
                      <a:cubicBezTo>
                        <a:pt x="101" y="21"/>
                        <a:pt x="101" y="21"/>
                        <a:pt x="100" y="20"/>
                      </a:cubicBezTo>
                      <a:cubicBezTo>
                        <a:pt x="99" y="19"/>
                        <a:pt x="93" y="13"/>
                        <a:pt x="94" y="9"/>
                      </a:cubicBezTo>
                      <a:cubicBezTo>
                        <a:pt x="94" y="8"/>
                        <a:pt x="95" y="7"/>
                        <a:pt x="97" y="7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4"/>
                        <a:pt x="95" y="2"/>
                        <a:pt x="96" y="0"/>
                      </a:cubicBezTo>
                      <a:cubicBezTo>
                        <a:pt x="96" y="0"/>
                        <a:pt x="96" y="0"/>
                        <a:pt x="95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  <a:cubicBezTo>
                        <a:pt x="92" y="0"/>
                        <a:pt x="91" y="0"/>
                        <a:pt x="90" y="0"/>
                      </a:cubicBezTo>
                      <a:cubicBezTo>
                        <a:pt x="88" y="0"/>
                        <a:pt x="82" y="0"/>
                        <a:pt x="80" y="2"/>
                      </a:cubicBezTo>
                      <a:cubicBezTo>
                        <a:pt x="80" y="3"/>
                        <a:pt x="79" y="3"/>
                        <a:pt x="79" y="5"/>
                      </a:cubicBezTo>
                      <a:cubicBezTo>
                        <a:pt x="80" y="10"/>
                        <a:pt x="78" y="12"/>
                        <a:pt x="76" y="13"/>
                      </a:cubicBezTo>
                      <a:cubicBezTo>
                        <a:pt x="75" y="13"/>
                        <a:pt x="75" y="13"/>
                        <a:pt x="74" y="14"/>
                      </a:cubicBezTo>
                      <a:cubicBezTo>
                        <a:pt x="74" y="14"/>
                        <a:pt x="73" y="14"/>
                        <a:pt x="73" y="14"/>
                      </a:cubicBezTo>
                      <a:cubicBezTo>
                        <a:pt x="73" y="18"/>
                        <a:pt x="72" y="19"/>
                        <a:pt x="71" y="21"/>
                      </a:cubicBezTo>
                      <a:cubicBezTo>
                        <a:pt x="70" y="22"/>
                        <a:pt x="69" y="23"/>
                        <a:pt x="69" y="25"/>
                      </a:cubicBezTo>
                      <a:cubicBezTo>
                        <a:pt x="70" y="27"/>
                        <a:pt x="69" y="29"/>
                        <a:pt x="69" y="30"/>
                      </a:cubicBezTo>
                      <a:cubicBezTo>
                        <a:pt x="68" y="31"/>
                        <a:pt x="66" y="32"/>
                        <a:pt x="64" y="32"/>
                      </a:cubicBezTo>
                      <a:cubicBezTo>
                        <a:pt x="63" y="32"/>
                        <a:pt x="61" y="33"/>
                        <a:pt x="60" y="33"/>
                      </a:cubicBezTo>
                      <a:cubicBezTo>
                        <a:pt x="59" y="34"/>
                        <a:pt x="59" y="34"/>
                        <a:pt x="58" y="34"/>
                      </a:cubicBezTo>
                      <a:cubicBezTo>
                        <a:pt x="54" y="36"/>
                        <a:pt x="52" y="35"/>
                        <a:pt x="50" y="34"/>
                      </a:cubicBezTo>
                      <a:cubicBezTo>
                        <a:pt x="50" y="33"/>
                        <a:pt x="49" y="32"/>
                        <a:pt x="47" y="32"/>
                      </a:cubicBezTo>
                      <a:cubicBezTo>
                        <a:pt x="43" y="32"/>
                        <a:pt x="42" y="33"/>
                        <a:pt x="40" y="35"/>
                      </a:cubicBezTo>
                      <a:cubicBezTo>
                        <a:pt x="39" y="35"/>
                        <a:pt x="38" y="36"/>
                        <a:pt x="36" y="37"/>
                      </a:cubicBezTo>
                      <a:cubicBezTo>
                        <a:pt x="35" y="37"/>
                        <a:pt x="33" y="37"/>
                        <a:pt x="31" y="37"/>
                      </a:cubicBezTo>
                      <a:cubicBezTo>
                        <a:pt x="30" y="37"/>
                        <a:pt x="29" y="37"/>
                        <a:pt x="28" y="37"/>
                      </a:cubicBezTo>
                      <a:cubicBezTo>
                        <a:pt x="27" y="37"/>
                        <a:pt x="27" y="37"/>
                        <a:pt x="26" y="37"/>
                      </a:cubicBezTo>
                      <a:cubicBezTo>
                        <a:pt x="23" y="37"/>
                        <a:pt x="22" y="38"/>
                        <a:pt x="22" y="38"/>
                      </a:cubicBezTo>
                      <a:cubicBezTo>
                        <a:pt x="21" y="38"/>
                        <a:pt x="20" y="39"/>
                        <a:pt x="20" y="39"/>
                      </a:cubicBezTo>
                      <a:cubicBezTo>
                        <a:pt x="18" y="39"/>
                        <a:pt x="16" y="37"/>
                        <a:pt x="14" y="36"/>
                      </a:cubicBezTo>
                      <a:cubicBezTo>
                        <a:pt x="13" y="35"/>
                        <a:pt x="12" y="34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8" y="32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7" y="30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6" y="26"/>
                        <a:pt x="6" y="26"/>
                      </a:cubicBezTo>
                      <a:cubicBezTo>
                        <a:pt x="5" y="27"/>
                        <a:pt x="2" y="30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Freeform 1158">
                  <a:extLst>
                    <a:ext uri="{FF2B5EF4-FFF2-40B4-BE49-F238E27FC236}">
                      <a16:creationId xmlns:a16="http://schemas.microsoft.com/office/drawing/2014/main" id="{E3DD86C7-8E66-4BE8-8982-B4218C8DC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6" y="2389"/>
                  <a:ext cx="104" cy="26"/>
                </a:xfrm>
                <a:custGeom>
                  <a:avLst/>
                  <a:gdLst>
                    <a:gd name="T0" fmla="*/ 94 w 109"/>
                    <a:gd name="T1" fmla="*/ 27 h 28"/>
                    <a:gd name="T2" fmla="*/ 95 w 109"/>
                    <a:gd name="T3" fmla="*/ 27 h 28"/>
                    <a:gd name="T4" fmla="*/ 98 w 109"/>
                    <a:gd name="T5" fmla="*/ 25 h 28"/>
                    <a:gd name="T6" fmla="*/ 102 w 109"/>
                    <a:gd name="T7" fmla="*/ 27 h 28"/>
                    <a:gd name="T8" fmla="*/ 106 w 109"/>
                    <a:gd name="T9" fmla="*/ 28 h 28"/>
                    <a:gd name="T10" fmla="*/ 109 w 109"/>
                    <a:gd name="T11" fmla="*/ 27 h 28"/>
                    <a:gd name="T12" fmla="*/ 106 w 109"/>
                    <a:gd name="T13" fmla="*/ 26 h 28"/>
                    <a:gd name="T14" fmla="*/ 97 w 109"/>
                    <a:gd name="T15" fmla="*/ 22 h 28"/>
                    <a:gd name="T16" fmla="*/ 93 w 109"/>
                    <a:gd name="T17" fmla="*/ 22 h 28"/>
                    <a:gd name="T18" fmla="*/ 90 w 109"/>
                    <a:gd name="T19" fmla="*/ 22 h 28"/>
                    <a:gd name="T20" fmla="*/ 87 w 109"/>
                    <a:gd name="T21" fmla="*/ 22 h 28"/>
                    <a:gd name="T22" fmla="*/ 78 w 109"/>
                    <a:gd name="T23" fmla="*/ 20 h 28"/>
                    <a:gd name="T24" fmla="*/ 75 w 109"/>
                    <a:gd name="T25" fmla="*/ 17 h 28"/>
                    <a:gd name="T26" fmla="*/ 84 w 109"/>
                    <a:gd name="T27" fmla="*/ 12 h 28"/>
                    <a:gd name="T28" fmla="*/ 86 w 109"/>
                    <a:gd name="T29" fmla="*/ 11 h 28"/>
                    <a:gd name="T30" fmla="*/ 78 w 109"/>
                    <a:gd name="T31" fmla="*/ 12 h 28"/>
                    <a:gd name="T32" fmla="*/ 73 w 109"/>
                    <a:gd name="T33" fmla="*/ 13 h 28"/>
                    <a:gd name="T34" fmla="*/ 59 w 109"/>
                    <a:gd name="T35" fmla="*/ 10 h 28"/>
                    <a:gd name="T36" fmla="*/ 56 w 109"/>
                    <a:gd name="T37" fmla="*/ 9 h 28"/>
                    <a:gd name="T38" fmla="*/ 51 w 109"/>
                    <a:gd name="T39" fmla="*/ 12 h 28"/>
                    <a:gd name="T40" fmla="*/ 29 w 109"/>
                    <a:gd name="T41" fmla="*/ 4 h 28"/>
                    <a:gd name="T42" fmla="*/ 12 w 109"/>
                    <a:gd name="T43" fmla="*/ 0 h 28"/>
                    <a:gd name="T44" fmla="*/ 5 w 109"/>
                    <a:gd name="T45" fmla="*/ 2 h 28"/>
                    <a:gd name="T46" fmla="*/ 0 w 109"/>
                    <a:gd name="T47" fmla="*/ 7 h 28"/>
                    <a:gd name="T48" fmla="*/ 0 w 109"/>
                    <a:gd name="T49" fmla="*/ 7 h 28"/>
                    <a:gd name="T50" fmla="*/ 1 w 109"/>
                    <a:gd name="T51" fmla="*/ 8 h 28"/>
                    <a:gd name="T52" fmla="*/ 3 w 109"/>
                    <a:gd name="T53" fmla="*/ 8 h 28"/>
                    <a:gd name="T54" fmla="*/ 6 w 109"/>
                    <a:gd name="T55" fmla="*/ 8 h 28"/>
                    <a:gd name="T56" fmla="*/ 11 w 109"/>
                    <a:gd name="T57" fmla="*/ 11 h 28"/>
                    <a:gd name="T58" fmla="*/ 13 w 109"/>
                    <a:gd name="T59" fmla="*/ 14 h 28"/>
                    <a:gd name="T60" fmla="*/ 17 w 109"/>
                    <a:gd name="T61" fmla="*/ 15 h 28"/>
                    <a:gd name="T62" fmla="*/ 29 w 109"/>
                    <a:gd name="T63" fmla="*/ 17 h 28"/>
                    <a:gd name="T64" fmla="*/ 31 w 109"/>
                    <a:gd name="T65" fmla="*/ 17 h 28"/>
                    <a:gd name="T66" fmla="*/ 36 w 109"/>
                    <a:gd name="T67" fmla="*/ 14 h 28"/>
                    <a:gd name="T68" fmla="*/ 55 w 109"/>
                    <a:gd name="T69" fmla="*/ 21 h 28"/>
                    <a:gd name="T70" fmla="*/ 81 w 109"/>
                    <a:gd name="T71" fmla="*/ 26 h 28"/>
                    <a:gd name="T72" fmla="*/ 90 w 109"/>
                    <a:gd name="T73" fmla="*/ 27 h 28"/>
                    <a:gd name="T74" fmla="*/ 94 w 109"/>
                    <a:gd name="T7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9" h="28">
                      <a:moveTo>
                        <a:pt x="94" y="27"/>
                      </a:moveTo>
                      <a:cubicBezTo>
                        <a:pt x="95" y="27"/>
                        <a:pt x="95" y="27"/>
                        <a:pt x="95" y="27"/>
                      </a:cubicBezTo>
                      <a:cubicBezTo>
                        <a:pt x="96" y="26"/>
                        <a:pt x="97" y="25"/>
                        <a:pt x="98" y="25"/>
                      </a:cubicBezTo>
                      <a:cubicBezTo>
                        <a:pt x="99" y="25"/>
                        <a:pt x="101" y="26"/>
                        <a:pt x="102" y="27"/>
                      </a:cubicBezTo>
                      <a:cubicBezTo>
                        <a:pt x="103" y="27"/>
                        <a:pt x="104" y="28"/>
                        <a:pt x="106" y="28"/>
                      </a:cubicBezTo>
                      <a:cubicBezTo>
                        <a:pt x="107" y="28"/>
                        <a:pt x="108" y="28"/>
                        <a:pt x="109" y="27"/>
                      </a:cubicBezTo>
                      <a:cubicBezTo>
                        <a:pt x="108" y="27"/>
                        <a:pt x="106" y="27"/>
                        <a:pt x="106" y="26"/>
                      </a:cubicBezTo>
                      <a:cubicBezTo>
                        <a:pt x="101" y="26"/>
                        <a:pt x="97" y="25"/>
                        <a:pt x="97" y="22"/>
                      </a:cubicBezTo>
                      <a:cubicBezTo>
                        <a:pt x="97" y="22"/>
                        <a:pt x="96" y="22"/>
                        <a:pt x="93" y="22"/>
                      </a:cubicBezTo>
                      <a:cubicBezTo>
                        <a:pt x="92" y="22"/>
                        <a:pt x="91" y="22"/>
                        <a:pt x="90" y="22"/>
                      </a:cubicBezTo>
                      <a:cubicBezTo>
                        <a:pt x="89" y="22"/>
                        <a:pt x="88" y="22"/>
                        <a:pt x="87" y="22"/>
                      </a:cubicBezTo>
                      <a:cubicBezTo>
                        <a:pt x="84" y="22"/>
                        <a:pt x="81" y="22"/>
                        <a:pt x="78" y="20"/>
                      </a:cubicBezTo>
                      <a:cubicBezTo>
                        <a:pt x="76" y="20"/>
                        <a:pt x="75" y="18"/>
                        <a:pt x="75" y="17"/>
                      </a:cubicBezTo>
                      <a:cubicBezTo>
                        <a:pt x="75" y="14"/>
                        <a:pt x="79" y="13"/>
                        <a:pt x="84" y="12"/>
                      </a:cubicBezTo>
                      <a:cubicBezTo>
                        <a:pt x="85" y="11"/>
                        <a:pt x="85" y="11"/>
                        <a:pt x="86" y="11"/>
                      </a:cubicBezTo>
                      <a:cubicBezTo>
                        <a:pt x="84" y="11"/>
                        <a:pt x="81" y="12"/>
                        <a:pt x="78" y="12"/>
                      </a:cubicBezTo>
                      <a:cubicBezTo>
                        <a:pt x="76" y="13"/>
                        <a:pt x="74" y="13"/>
                        <a:pt x="73" y="13"/>
                      </a:cubicBezTo>
                      <a:cubicBezTo>
                        <a:pt x="68" y="13"/>
                        <a:pt x="63" y="11"/>
                        <a:pt x="59" y="10"/>
                      </a:cubicBezTo>
                      <a:cubicBezTo>
                        <a:pt x="58" y="10"/>
                        <a:pt x="57" y="9"/>
                        <a:pt x="56" y="9"/>
                      </a:cubicBezTo>
                      <a:cubicBezTo>
                        <a:pt x="55" y="10"/>
                        <a:pt x="54" y="12"/>
                        <a:pt x="51" y="12"/>
                      </a:cubicBezTo>
                      <a:cubicBezTo>
                        <a:pt x="45" y="12"/>
                        <a:pt x="32" y="7"/>
                        <a:pt x="29" y="4"/>
                      </a:cubicBezTo>
                      <a:cubicBezTo>
                        <a:pt x="26" y="2"/>
                        <a:pt x="19" y="0"/>
                        <a:pt x="12" y="0"/>
                      </a:cubicBez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6"/>
                        <a:pt x="1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9" y="8"/>
                        <a:pt x="10" y="10"/>
                        <a:pt x="11" y="11"/>
                      </a:cubicBezTo>
                      <a:cubicBezTo>
                        <a:pt x="11" y="13"/>
                        <a:pt x="12" y="14"/>
                        <a:pt x="13" y="14"/>
                      </a:cubicBezTo>
                      <a:cubicBezTo>
                        <a:pt x="14" y="14"/>
                        <a:pt x="15" y="14"/>
                        <a:pt x="17" y="15"/>
                      </a:cubicBezTo>
                      <a:cubicBezTo>
                        <a:pt x="21" y="16"/>
                        <a:pt x="26" y="17"/>
                        <a:pt x="29" y="17"/>
                      </a:cubicBezTo>
                      <a:cubicBezTo>
                        <a:pt x="30" y="17"/>
                        <a:pt x="31" y="17"/>
                        <a:pt x="31" y="17"/>
                      </a:cubicBezTo>
                      <a:cubicBezTo>
                        <a:pt x="31" y="15"/>
                        <a:pt x="33" y="14"/>
                        <a:pt x="36" y="14"/>
                      </a:cubicBezTo>
                      <a:cubicBezTo>
                        <a:pt x="41" y="14"/>
                        <a:pt x="50" y="17"/>
                        <a:pt x="55" y="21"/>
                      </a:cubicBezTo>
                      <a:cubicBezTo>
                        <a:pt x="61" y="26"/>
                        <a:pt x="75" y="27"/>
                        <a:pt x="81" y="26"/>
                      </a:cubicBezTo>
                      <a:cubicBezTo>
                        <a:pt x="84" y="25"/>
                        <a:pt x="88" y="26"/>
                        <a:pt x="90" y="27"/>
                      </a:cubicBezTo>
                      <a:cubicBezTo>
                        <a:pt x="92" y="27"/>
                        <a:pt x="93" y="27"/>
                        <a:pt x="9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3" name="Text Placeholder 33">
                <a:extLst>
                  <a:ext uri="{FF2B5EF4-FFF2-40B4-BE49-F238E27FC236}">
                    <a16:creationId xmlns:a16="http://schemas.microsoft.com/office/drawing/2014/main" id="{B04565EC-1FFD-40C8-B607-6D942F4FD3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9092" y="2644878"/>
                <a:ext cx="1044448" cy="211888"/>
              </a:xfrm>
              <a:prstGeom prst="rect">
                <a:avLst/>
              </a:prstGeom>
            </p:spPr>
            <p:txBody>
              <a:bodyPr wrap="none"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fontAlgn="auto"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AU" sz="2000" b="1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Noto Sans CJK KR Black" panose="020B0A00000000000000" pitchFamily="34" charset="-127"/>
                    <a:ea typeface="Noto Sans CJK KR Black" panose="020B0A00000000000000" pitchFamily="34" charset="-127"/>
                  </a:rPr>
                  <a:t>Asia</a:t>
                </a:r>
              </a:p>
            </p:txBody>
          </p:sp>
          <p:sp>
            <p:nvSpPr>
              <p:cNvPr id="1124" name="Oval 5483">
                <a:extLst>
                  <a:ext uri="{FF2B5EF4-FFF2-40B4-BE49-F238E27FC236}">
                    <a16:creationId xmlns:a16="http://schemas.microsoft.com/office/drawing/2014/main" id="{5310997E-B782-4876-BD7C-AAD56518C560}"/>
                  </a:ext>
                </a:extLst>
              </p:cNvPr>
              <p:cNvSpPr/>
              <p:nvPr/>
            </p:nvSpPr>
            <p:spPr>
              <a:xfrm>
                <a:off x="6274257" y="2625744"/>
                <a:ext cx="299969" cy="28577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ctr">
                  <a:defRPr/>
                </a:pPr>
                <a:r>
                  <a:rPr lang="en-US" sz="1400" b="1" kern="0" spc="-30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139700" dir="2700000" algn="tl" rotWithShape="0">
                        <a:prstClr val="black">
                          <a:alpha val="72000"/>
                        </a:prstClr>
                      </a:outerShdw>
                    </a:effectLst>
                    <a:latin typeface="Noto Sans CJK KR Black" panose="020B0A00000000000000" pitchFamily="34" charset="-127"/>
                  </a:rPr>
                  <a:t>4</a:t>
                </a:r>
                <a:endParaRPr lang="id-ID" sz="1400" b="1" kern="0" spc="-3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dir="2700000" algn="tl" rotWithShape="0">
                      <a:prstClr val="black">
                        <a:alpha val="72000"/>
                      </a:prstClr>
                    </a:outerShdw>
                  </a:effectLst>
                  <a:latin typeface="Noto Sans CJK KR Black" panose="020B0A00000000000000" pitchFamily="34" charset="-127"/>
                </a:endParaRPr>
              </a:p>
            </p:txBody>
          </p:sp>
        </p:grpSp>
      </p:grpSp>
      <p:grpSp>
        <p:nvGrpSpPr>
          <p:cNvPr id="1167" name="그룹 1166">
            <a:extLst>
              <a:ext uri="{FF2B5EF4-FFF2-40B4-BE49-F238E27FC236}">
                <a16:creationId xmlns:a16="http://schemas.microsoft.com/office/drawing/2014/main" id="{4AE803EA-6393-4AE9-8C11-BBF91FAC1B68}"/>
              </a:ext>
            </a:extLst>
          </p:cNvPr>
          <p:cNvGrpSpPr/>
          <p:nvPr/>
        </p:nvGrpSpPr>
        <p:grpSpPr>
          <a:xfrm>
            <a:off x="4841211" y="3530443"/>
            <a:ext cx="3698907" cy="2787250"/>
            <a:chOff x="6093408" y="4656791"/>
            <a:chExt cx="1872546" cy="1282866"/>
          </a:xfrm>
        </p:grpSpPr>
        <p:cxnSp>
          <p:nvCxnSpPr>
            <p:cNvPr id="1168" name="Straight Connector 5488">
              <a:extLst>
                <a:ext uri="{FF2B5EF4-FFF2-40B4-BE49-F238E27FC236}">
                  <a16:creationId xmlns:a16="http://schemas.microsoft.com/office/drawing/2014/main" id="{44D25F98-D45F-47DA-BED9-965FC0151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1741" y="4894890"/>
              <a:ext cx="0" cy="597786"/>
            </a:xfrm>
            <a:prstGeom prst="line">
              <a:avLst/>
            </a:prstGeom>
            <a:ln w="15875">
              <a:solidFill>
                <a:srgbClr val="BFBFBF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9" name="Group 1107">
              <a:extLst>
                <a:ext uri="{FF2B5EF4-FFF2-40B4-BE49-F238E27FC236}">
                  <a16:creationId xmlns:a16="http://schemas.microsoft.com/office/drawing/2014/main" id="{14AF08B7-5A29-47BE-9D5A-DF9CF46F42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93408" y="5174773"/>
              <a:ext cx="1180998" cy="764884"/>
              <a:chOff x="4133" y="2396"/>
              <a:chExt cx="709" cy="4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73" name="Freeform 1108">
                <a:extLst>
                  <a:ext uri="{FF2B5EF4-FFF2-40B4-BE49-F238E27FC236}">
                    <a16:creationId xmlns:a16="http://schemas.microsoft.com/office/drawing/2014/main" id="{71CC2EB7-CE0A-4313-A869-3ABF91B3B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4" name="Freeform 1109">
                <a:extLst>
                  <a:ext uri="{FF2B5EF4-FFF2-40B4-BE49-F238E27FC236}">
                    <a16:creationId xmlns:a16="http://schemas.microsoft.com/office/drawing/2014/main" id="{6A705C4E-AFD0-459A-B3EE-5E4FCE8D9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5" name="Freeform 1110">
                <a:extLst>
                  <a:ext uri="{FF2B5EF4-FFF2-40B4-BE49-F238E27FC236}">
                    <a16:creationId xmlns:a16="http://schemas.microsoft.com/office/drawing/2014/main" id="{3F430F87-729B-4A0C-9B9E-771BC3D5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6" name="Freeform 1111">
                <a:extLst>
                  <a:ext uri="{FF2B5EF4-FFF2-40B4-BE49-F238E27FC236}">
                    <a16:creationId xmlns:a16="http://schemas.microsoft.com/office/drawing/2014/main" id="{43B7B9C2-764C-4095-A988-539DC4B70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7" name="Freeform 1112">
                <a:extLst>
                  <a:ext uri="{FF2B5EF4-FFF2-40B4-BE49-F238E27FC236}">
                    <a16:creationId xmlns:a16="http://schemas.microsoft.com/office/drawing/2014/main" id="{0A6D27FF-71B7-4431-9D66-EA4C92208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8" name="Freeform 1113">
                <a:extLst>
                  <a:ext uri="{FF2B5EF4-FFF2-40B4-BE49-F238E27FC236}">
                    <a16:creationId xmlns:a16="http://schemas.microsoft.com/office/drawing/2014/main" id="{63C7EA8F-4482-4367-8132-7B4E68DA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70" name="Oval 5487">
              <a:extLst>
                <a:ext uri="{FF2B5EF4-FFF2-40B4-BE49-F238E27FC236}">
                  <a16:creationId xmlns:a16="http://schemas.microsoft.com/office/drawing/2014/main" id="{CAE417C3-0CFE-4AAA-BE95-6175E2D4D976}"/>
                </a:ext>
              </a:extLst>
            </p:cNvPr>
            <p:cNvSpPr/>
            <p:nvPr/>
          </p:nvSpPr>
          <p:spPr>
            <a:xfrm>
              <a:off x="6567234" y="4656791"/>
              <a:ext cx="299969" cy="2857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26000" rtlCol="0" anchor="ctr"/>
            <a:lstStyle/>
            <a:p>
              <a:pPr algn="ctr">
                <a:defRPr/>
              </a:pPr>
              <a:r>
                <a:rPr lang="en-US" sz="1400" b="1" kern="0" spc="-30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dir="2700000" algn="tl" rotWithShape="0">
                      <a:prstClr val="black">
                        <a:alpha val="72000"/>
                      </a:prstClr>
                    </a:outerShdw>
                  </a:effectLst>
                  <a:latin typeface="Noto Sans CJK KR Black" panose="020B0A00000000000000" pitchFamily="34" charset="-127"/>
                </a:rPr>
                <a:t>5</a:t>
              </a:r>
              <a:endParaRPr lang="id-ID" sz="1400" b="1" kern="0" spc="-3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39700" dir="2700000" algn="tl" rotWithShape="0">
                    <a:prstClr val="black">
                      <a:alpha val="72000"/>
                    </a:prstClr>
                  </a:outerShdw>
                </a:effectLst>
                <a:latin typeface="Noto Sans CJK KR Black" panose="020B0A00000000000000" pitchFamily="34" charset="-127"/>
              </a:endParaRPr>
            </a:p>
          </p:txBody>
        </p:sp>
        <p:sp>
          <p:nvSpPr>
            <p:cNvPr id="1172" name="Text Placeholder 33">
              <a:extLst>
                <a:ext uri="{FF2B5EF4-FFF2-40B4-BE49-F238E27FC236}">
                  <a16:creationId xmlns:a16="http://schemas.microsoft.com/office/drawing/2014/main" id="{2E2D994E-12B7-4E77-9AF9-EF81F8A00F4F}"/>
                </a:ext>
              </a:extLst>
            </p:cNvPr>
            <p:cNvSpPr txBox="1">
              <a:spLocks/>
            </p:cNvSpPr>
            <p:nvPr/>
          </p:nvSpPr>
          <p:spPr>
            <a:xfrm>
              <a:off x="6921506" y="4706585"/>
              <a:ext cx="1044448" cy="211888"/>
            </a:xfrm>
            <a:prstGeom prst="rect">
              <a:avLst/>
            </a:prstGeom>
          </p:spPr>
          <p:txBody>
            <a:bodyPr wrap="none"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fontAlgn="auto"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AU" sz="2000" b="1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Australia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697298-E49F-42A9-BB00-41BBD68B2D7B}"/>
              </a:ext>
            </a:extLst>
          </p:cNvPr>
          <p:cNvSpPr txBox="1">
            <a:spLocks noChangeAspect="1"/>
          </p:cNvSpPr>
          <p:nvPr/>
        </p:nvSpPr>
        <p:spPr>
          <a:xfrm>
            <a:off x="8014688" y="5564955"/>
            <a:ext cx="397037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세기경 미국과 외교관계 시작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1941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추축국 연합국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1945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8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군정통치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편향적인 친미외교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182" name="Text Placeholder 32">
            <a:extLst>
              <a:ext uri="{FF2B5EF4-FFF2-40B4-BE49-F238E27FC236}">
                <a16:creationId xmlns:a16="http://schemas.microsoft.com/office/drawing/2014/main" id="{69108509-D792-4D88-8E1B-585EBDF875A8}"/>
              </a:ext>
            </a:extLst>
          </p:cNvPr>
          <p:cNvSpPr txBox="1">
            <a:spLocks/>
          </p:cNvSpPr>
          <p:nvPr/>
        </p:nvSpPr>
        <p:spPr>
          <a:xfrm>
            <a:off x="6380016" y="4081077"/>
            <a:ext cx="2245501" cy="901452"/>
          </a:xfrm>
          <a:prstGeom prst="rect">
            <a:avLst/>
          </a:prstGeom>
          <a:ln>
            <a:solidFill>
              <a:srgbClr val="595959"/>
            </a:solidFill>
          </a:ln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spc="-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대체로 우호적인 편</a:t>
            </a:r>
            <a:endParaRPr lang="en-US" altLang="ko-KR" sz="1800" spc="-5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spc="-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중국견제</a:t>
            </a:r>
            <a:endParaRPr lang="en-US" altLang="ko-KR" sz="1800" spc="-5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spc="-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경제적인 지원</a:t>
            </a:r>
            <a:endParaRPr lang="en-US" altLang="ko-KR" sz="1800" spc="-5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9D2E3-BD99-4968-9870-3636C2ECACEB}"/>
              </a:ext>
            </a:extLst>
          </p:cNvPr>
          <p:cNvSpPr txBox="1"/>
          <p:nvPr/>
        </p:nvSpPr>
        <p:spPr>
          <a:xfrm>
            <a:off x="85725" y="966789"/>
            <a:ext cx="2725871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우호적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닮은 부분이 많음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서로 영향을 주고받음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3D6B9-1907-480B-A3D2-E2DC736B69DA}"/>
              </a:ext>
            </a:extLst>
          </p:cNvPr>
          <p:cNvSpPr txBox="1"/>
          <p:nvPr/>
        </p:nvSpPr>
        <p:spPr>
          <a:xfrm>
            <a:off x="5707161" y="514534"/>
            <a:ext cx="2983339" cy="646331"/>
          </a:xfrm>
          <a:prstGeom prst="rect">
            <a:avLst/>
          </a:prstGeom>
          <a:noFill/>
          <a:ln>
            <a:solidFill>
              <a:srgbClr val="38572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한일관계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</a:t>
            </a:r>
            <a:r>
              <a:rPr lang="en-US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/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역사문제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중일관계</a:t>
            </a:r>
            <a:r>
              <a:rPr lang="en-US" altLang="ko-KR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대립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CCD882-86D1-4CBB-B92B-0B952861A2E9}"/>
              </a:ext>
            </a:extLst>
          </p:cNvPr>
          <p:cNvSpPr txBox="1"/>
          <p:nvPr/>
        </p:nvSpPr>
        <p:spPr>
          <a:xfrm>
            <a:off x="3038347" y="5977288"/>
            <a:ext cx="1710770" cy="646331"/>
          </a:xfrm>
          <a:prstGeom prst="rect">
            <a:avLst/>
          </a:prstGeom>
          <a:noFill/>
          <a:ln>
            <a:solidFill>
              <a:srgbClr val="16419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긴밀한 </a:t>
            </a: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관계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공동선언</a:t>
            </a:r>
            <a:endParaRPr lang="ko-KR" altLang="en-US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6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82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9445" y="243900"/>
            <a:ext cx="892846" cy="620396"/>
            <a:chOff x="3433483" y="1542298"/>
            <a:chExt cx="5638800" cy="3558988"/>
          </a:xfrm>
        </p:grpSpPr>
        <p:sp>
          <p:nvSpPr>
            <p:cNvPr id="7" name="자유형 6"/>
            <p:cNvSpPr/>
            <p:nvPr/>
          </p:nvSpPr>
          <p:spPr>
            <a:xfrm>
              <a:off x="3433483" y="1631945"/>
              <a:ext cx="5638800" cy="3218329"/>
            </a:xfrm>
            <a:custGeom>
              <a:avLst/>
              <a:gdLst>
                <a:gd name="connsiteX0" fmla="*/ 0 w 5620871"/>
                <a:gd name="connsiteY0" fmla="*/ 600635 h 3218329"/>
                <a:gd name="connsiteX1" fmla="*/ 268941 w 5620871"/>
                <a:gd name="connsiteY1" fmla="*/ 2599765 h 3218329"/>
                <a:gd name="connsiteX2" fmla="*/ 4939553 w 5620871"/>
                <a:gd name="connsiteY2" fmla="*/ 3218329 h 3218329"/>
                <a:gd name="connsiteX3" fmla="*/ 5620871 w 5620871"/>
                <a:gd name="connsiteY3" fmla="*/ 0 h 3218329"/>
                <a:gd name="connsiteX4" fmla="*/ 0 w 5620871"/>
                <a:gd name="connsiteY4" fmla="*/ 600635 h 3218329"/>
                <a:gd name="connsiteX0" fmla="*/ 0 w 5638800"/>
                <a:gd name="connsiteY0" fmla="*/ 376517 h 3218329"/>
                <a:gd name="connsiteX1" fmla="*/ 286870 w 5638800"/>
                <a:gd name="connsiteY1" fmla="*/ 2599765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  <a:gd name="connsiteX0" fmla="*/ 0 w 5638800"/>
                <a:gd name="connsiteY0" fmla="*/ 376517 h 3218329"/>
                <a:gd name="connsiteX1" fmla="*/ 349623 w 5638800"/>
                <a:gd name="connsiteY1" fmla="*/ 2788024 h 3218329"/>
                <a:gd name="connsiteX2" fmla="*/ 4957482 w 5638800"/>
                <a:gd name="connsiteY2" fmla="*/ 3218329 h 3218329"/>
                <a:gd name="connsiteX3" fmla="*/ 5638800 w 5638800"/>
                <a:gd name="connsiteY3" fmla="*/ 0 h 3218329"/>
                <a:gd name="connsiteX4" fmla="*/ 0 w 5638800"/>
                <a:gd name="connsiteY4" fmla="*/ 376517 h 32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3218329">
                  <a:moveTo>
                    <a:pt x="0" y="376517"/>
                  </a:moveTo>
                  <a:lnTo>
                    <a:pt x="349623" y="2788024"/>
                  </a:lnTo>
                  <a:lnTo>
                    <a:pt x="4957482" y="3218329"/>
                  </a:lnTo>
                  <a:lnTo>
                    <a:pt x="5638800" y="0"/>
                  </a:lnTo>
                  <a:lnTo>
                    <a:pt x="0" y="3765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096871" y="1542298"/>
              <a:ext cx="4078941" cy="3558988"/>
            </a:xfrm>
            <a:custGeom>
              <a:avLst/>
              <a:gdLst>
                <a:gd name="connsiteX0" fmla="*/ 35858 w 4078941"/>
                <a:gd name="connsiteY0" fmla="*/ 618565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15153 w 4078941"/>
                <a:gd name="connsiteY5" fmla="*/ 2770094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13530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51011 w 4078941"/>
                <a:gd name="connsiteY5" fmla="*/ 2967318 h 3558988"/>
                <a:gd name="connsiteX0" fmla="*/ 45719 w 4078941"/>
                <a:gd name="connsiteY0" fmla="*/ 421341 h 3558988"/>
                <a:gd name="connsiteX1" fmla="*/ 0 w 4078941"/>
                <a:gd name="connsiteY1" fmla="*/ 89647 h 3558988"/>
                <a:gd name="connsiteX2" fmla="*/ 4078941 w 4078941"/>
                <a:gd name="connsiteY2" fmla="*/ 0 h 3558988"/>
                <a:gd name="connsiteX3" fmla="*/ 3881717 w 4078941"/>
                <a:gd name="connsiteY3" fmla="*/ 3558988 h 3558988"/>
                <a:gd name="connsiteX4" fmla="*/ 277905 w 4078941"/>
                <a:gd name="connsiteY4" fmla="*/ 3424518 h 3558988"/>
                <a:gd name="connsiteX5" fmla="*/ 242046 w 4078941"/>
                <a:gd name="connsiteY5" fmla="*/ 2958353 h 355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941" h="3558988">
                  <a:moveTo>
                    <a:pt x="45719" y="421341"/>
                  </a:moveTo>
                  <a:lnTo>
                    <a:pt x="0" y="89647"/>
                  </a:lnTo>
                  <a:lnTo>
                    <a:pt x="4078941" y="0"/>
                  </a:lnTo>
                  <a:lnTo>
                    <a:pt x="3881717" y="3558988"/>
                  </a:lnTo>
                  <a:lnTo>
                    <a:pt x="277905" y="3424518"/>
                  </a:lnTo>
                  <a:lnTo>
                    <a:pt x="242046" y="295835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7331" y="277099"/>
            <a:ext cx="634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 외교정책의 방향과 결정요인</a:t>
            </a:r>
            <a:endParaRPr lang="ko-KR" altLang="en-US" sz="7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172972" y="243900"/>
            <a:ext cx="778028" cy="154037"/>
            <a:chOff x="10966872" y="179966"/>
            <a:chExt cx="1023062" cy="202550"/>
          </a:xfrm>
        </p:grpSpPr>
        <p:sp>
          <p:nvSpPr>
            <p:cNvPr id="23" name="타원 22"/>
            <p:cNvSpPr/>
            <p:nvPr/>
          </p:nvSpPr>
          <p:spPr>
            <a:xfrm>
              <a:off x="11510280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966872" y="188251"/>
              <a:ext cx="194264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1220058" y="179966"/>
              <a:ext cx="194264" cy="1942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1795669" y="179966"/>
              <a:ext cx="194265" cy="1942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123" y="30563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Open Sans Extrabold" panose="020B0906030804020204" pitchFamily="34" charset="0"/>
              </a:rPr>
              <a:t>2</a:t>
            </a:r>
            <a:endParaRPr lang="ko-KR" altLang="en-US" sz="24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CE7610C-6A33-4026-A9E8-8834AF8B0E5B}"/>
              </a:ext>
            </a:extLst>
          </p:cNvPr>
          <p:cNvSpPr/>
          <p:nvPr/>
        </p:nvSpPr>
        <p:spPr>
          <a:xfrm>
            <a:off x="727677" y="1086475"/>
            <a:ext cx="1958373" cy="3306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외교정책의 방향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F549D07-5B85-4E3B-A0B5-3B578738F07C}"/>
              </a:ext>
            </a:extLst>
          </p:cNvPr>
          <p:cNvGrpSpPr/>
          <p:nvPr/>
        </p:nvGrpSpPr>
        <p:grpSpPr>
          <a:xfrm>
            <a:off x="544117" y="1417080"/>
            <a:ext cx="4819756" cy="5279497"/>
            <a:chOff x="1801417" y="1436130"/>
            <a:chExt cx="4819756" cy="527949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7D461F1-5466-41D2-A1B6-51164D321841}"/>
                </a:ext>
              </a:extLst>
            </p:cNvPr>
            <p:cNvGrpSpPr/>
            <p:nvPr/>
          </p:nvGrpSpPr>
          <p:grpSpPr>
            <a:xfrm>
              <a:off x="2020493" y="2527693"/>
              <a:ext cx="4600680" cy="4187934"/>
              <a:chOff x="5822779" y="1842326"/>
              <a:chExt cx="4809973" cy="4476750"/>
            </a:xfrm>
          </p:grpSpPr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AB87617B-39C1-4062-8651-F139EED8F2BE}"/>
                  </a:ext>
                </a:extLst>
              </p:cNvPr>
              <p:cNvSpPr/>
              <p:nvPr/>
            </p:nvSpPr>
            <p:spPr>
              <a:xfrm>
                <a:off x="5822779" y="1842326"/>
                <a:ext cx="4809973" cy="4476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/>
                  <a:t> 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FB61E476-DA3E-46F2-B627-B78DB1BD3915}"/>
                  </a:ext>
                </a:extLst>
              </p:cNvPr>
              <p:cNvSpPr/>
              <p:nvPr/>
            </p:nvSpPr>
            <p:spPr>
              <a:xfrm>
                <a:off x="5910874" y="2354287"/>
                <a:ext cx="4633782" cy="382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 kern="0">
                    <a:solidFill>
                      <a:srgbClr val="000000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국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제정치 질서와 관련된 문제에 대해서는 적극적인 발언이나 관여를 자제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그러나 냉전체제 이후 본 외교는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>
                    <a:solidFill>
                      <a:srgbClr val="FF3B3B"/>
                    </a:solidFill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적극적이고 주체적인 방향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으로 전환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국제적인 평화구축 활동에의 적극 참여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, </a:t>
                </a:r>
              </a:p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지역 안보질서에의 역할 확대</a:t>
                </a:r>
                <a:r>
                  <a:rPr lang="en-US" altLang="ko-KR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, </a:t>
                </a: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국제 경제질서 및 지역주의에의 적극적인 관여로</a:t>
                </a:r>
                <a:endParaRPr lang="en-US" altLang="ko-KR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endParaRPr>
              </a:p>
              <a:p>
                <a:pPr indent="171450" algn="ctr" fontAlgn="base">
                  <a:lnSpc>
                    <a:spcPct val="160000"/>
                  </a:lnSpc>
                </a:pPr>
                <a:r>
                  <a:rPr lang="ko-KR" altLang="en-US">
                    <a:latin typeface="함초롬바탕" panose="02030504000101010101" pitchFamily="18" charset="-127"/>
                    <a:ea typeface="함초롬바탕" panose="02030504000101010101" pitchFamily="18" charset="-127"/>
                    <a:cs typeface="함초롬바탕" panose="02030504000101010101" pitchFamily="18" charset="-127"/>
                  </a:rPr>
                  <a:t> 나타남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45054BD-5B3E-4CF0-AFE8-6A01A88A2671}"/>
                </a:ext>
              </a:extLst>
            </p:cNvPr>
            <p:cNvGrpSpPr/>
            <p:nvPr/>
          </p:nvGrpSpPr>
          <p:grpSpPr>
            <a:xfrm>
              <a:off x="1801417" y="1436130"/>
              <a:ext cx="4332286" cy="2201070"/>
              <a:chOff x="2161527" y="2489239"/>
              <a:chExt cx="7458723" cy="3910288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BBAF6414-EEA4-4096-A62B-5EF410A31037}"/>
                  </a:ext>
                </a:extLst>
              </p:cNvPr>
              <p:cNvGrpSpPr/>
              <p:nvPr/>
            </p:nvGrpSpPr>
            <p:grpSpPr>
              <a:xfrm>
                <a:off x="4992119" y="2489239"/>
                <a:ext cx="2764046" cy="2778043"/>
                <a:chOff x="4476052" y="2338494"/>
                <a:chExt cx="3180466" cy="3180466"/>
              </a:xfrm>
            </p:grpSpPr>
            <p:sp>
              <p:nvSpPr>
                <p:cNvPr id="37" name="타원 36">
                  <a:extLst>
                    <a:ext uri="{FF2B5EF4-FFF2-40B4-BE49-F238E27FC236}">
                      <a16:creationId xmlns:a16="http://schemas.microsoft.com/office/drawing/2014/main" id="{6C870875-33F7-4AEE-9B1D-3747E4538D2B}"/>
                    </a:ext>
                  </a:extLst>
                </p:cNvPr>
                <p:cNvSpPr/>
                <p:nvPr/>
              </p:nvSpPr>
              <p:spPr>
                <a:xfrm>
                  <a:off x="4476052" y="2338494"/>
                  <a:ext cx="3180466" cy="3180466"/>
                </a:xfrm>
                <a:prstGeom prst="ellipse">
                  <a:avLst/>
                </a:prstGeom>
                <a:solidFill>
                  <a:srgbClr val="C00000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0771CB1-439D-4831-B7D7-415A1F39E46B}"/>
                    </a:ext>
                  </a:extLst>
                </p:cNvPr>
                <p:cNvSpPr txBox="1"/>
                <p:nvPr/>
              </p:nvSpPr>
              <p:spPr>
                <a:xfrm>
                  <a:off x="4616696" y="3080377"/>
                  <a:ext cx="2899177" cy="1690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>
                      <a:solidFill>
                        <a:schemeClr val="bg1"/>
                      </a:solidFill>
                      <a:latin typeface="함초롬바탕" panose="02030504000101010101" pitchFamily="18" charset="-127"/>
                      <a:ea typeface="함초롬바탕" panose="02030504000101010101" pitchFamily="18" charset="-127"/>
                      <a:cs typeface="함초롬바탕" panose="02030504000101010101" pitchFamily="18" charset="-127"/>
                    </a:rPr>
                    <a:t>국가의 모든 역량을 경제성장에 집중</a:t>
                  </a:r>
                </a:p>
              </p:txBody>
            </p: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B698C7E0-313C-445E-828D-4666DC10E8DF}"/>
                  </a:ext>
                </a:extLst>
              </p:cNvPr>
              <p:cNvGrpSpPr/>
              <p:nvPr/>
            </p:nvGrpSpPr>
            <p:grpSpPr>
              <a:xfrm>
                <a:off x="2161527" y="2846330"/>
                <a:ext cx="3002019" cy="3553197"/>
                <a:chOff x="2473429" y="1216439"/>
                <a:chExt cx="2361892" cy="2795542"/>
              </a:xfrm>
            </p:grpSpPr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AA5FC005-09E7-464E-8A72-5253DD049DC8}"/>
                    </a:ext>
                  </a:extLst>
                </p:cNvPr>
                <p:cNvSpPr/>
                <p:nvPr/>
              </p:nvSpPr>
              <p:spPr>
                <a:xfrm>
                  <a:off x="3227444" y="1216439"/>
                  <a:ext cx="1607877" cy="1607367"/>
                </a:xfrm>
                <a:prstGeom prst="ellipse">
                  <a:avLst/>
                </a:prstGeom>
                <a:solidFill>
                  <a:schemeClr val="tx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>
                      <a:solidFill>
                        <a:schemeClr val="bg1"/>
                      </a:solidFill>
                      <a:latin typeface="함초롬바탕" panose="02030504000101010101" pitchFamily="18" charset="-127"/>
                      <a:ea typeface="함초롬바탕" panose="02030504000101010101" pitchFamily="18" charset="-127"/>
                      <a:cs typeface="함초롬바탕" panose="02030504000101010101" pitchFamily="18" charset="-127"/>
                    </a:rPr>
                    <a:t>평화헌법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D493375-D443-4604-8D32-653F24AC2B01}"/>
                    </a:ext>
                  </a:extLst>
                </p:cNvPr>
                <p:cNvSpPr txBox="1"/>
                <p:nvPr/>
              </p:nvSpPr>
              <p:spPr>
                <a:xfrm>
                  <a:off x="2473429" y="3488761"/>
                  <a:ext cx="20186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2800">
                    <a:latin typeface="나눔스퀘어" panose="020B0600000101010101" pitchFamily="50" charset="-127"/>
                    <a:ea typeface="나눔스퀘어" panose="020B0600000101010101" pitchFamily="50" charset="-127"/>
                  </a:endParaRPr>
                </a:p>
              </p:txBody>
            </p:sp>
          </p:grp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67066221-5E41-40A7-A7D2-91B2E5E976B9}"/>
                  </a:ext>
                </a:extLst>
              </p:cNvPr>
              <p:cNvGrpSpPr/>
              <p:nvPr/>
            </p:nvGrpSpPr>
            <p:grpSpPr>
              <a:xfrm>
                <a:off x="7521915" y="2790992"/>
                <a:ext cx="2098335" cy="2098336"/>
                <a:chOff x="7351989" y="2588769"/>
                <a:chExt cx="2658144" cy="2658146"/>
              </a:xfrm>
            </p:grpSpPr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0C61ACA1-F4AF-4E1A-B4FD-0473071CDEE5}"/>
                    </a:ext>
                  </a:extLst>
                </p:cNvPr>
                <p:cNvSpPr/>
                <p:nvPr/>
              </p:nvSpPr>
              <p:spPr>
                <a:xfrm>
                  <a:off x="7351989" y="2588769"/>
                  <a:ext cx="2658144" cy="2658146"/>
                </a:xfrm>
                <a:prstGeom prst="ellipse">
                  <a:avLst/>
                </a:prstGeom>
                <a:solidFill>
                  <a:schemeClr val="tx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C1D7AD7-377A-4D6C-8AF2-17BC53E62262}"/>
                    </a:ext>
                  </a:extLst>
                </p:cNvPr>
                <p:cNvSpPr txBox="1"/>
                <p:nvPr/>
              </p:nvSpPr>
              <p:spPr>
                <a:xfrm>
                  <a:off x="7400830" y="3323174"/>
                  <a:ext cx="2609303" cy="1454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>
                      <a:solidFill>
                        <a:schemeClr val="bg1"/>
                      </a:solidFill>
                      <a:latin typeface="함초롬바탕" panose="02030504000101010101" pitchFamily="18" charset="-127"/>
                      <a:ea typeface="함초롬바탕" panose="02030504000101010101" pitchFamily="18" charset="-127"/>
                      <a:cs typeface="함초롬바탕" panose="02030504000101010101" pitchFamily="18" charset="-127"/>
                    </a:rPr>
                    <a:t>미일 안보조약</a:t>
                  </a:r>
                </a:p>
              </p:txBody>
            </p:sp>
          </p:grpSp>
        </p:grpSp>
      </p:grp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FD489178-E79F-4A39-8D7F-6228DE49708E}"/>
              </a:ext>
            </a:extLst>
          </p:cNvPr>
          <p:cNvSpPr/>
          <p:nvPr/>
        </p:nvSpPr>
        <p:spPr>
          <a:xfrm>
            <a:off x="5956902" y="1086474"/>
            <a:ext cx="2329848" cy="3306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외교정책의 결정요인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9F236DA-D27A-4960-BCF0-915A72D08922}"/>
              </a:ext>
            </a:extLst>
          </p:cNvPr>
          <p:cNvSpPr/>
          <p:nvPr/>
        </p:nvSpPr>
        <p:spPr>
          <a:xfrm>
            <a:off x="6191250" y="1876425"/>
            <a:ext cx="2247900" cy="21907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지정학적 요인</a:t>
            </a:r>
            <a:endParaRPr lang="en-US" altLang="ko-KR" b="1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외부로부터 일정한 독자성을 유지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교류를 계속</a:t>
            </a: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대외관계 설정에 영향을 미침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5D6ABB60-5DAE-4A2A-BC15-FE172557BA40}"/>
              </a:ext>
            </a:extLst>
          </p:cNvPr>
          <p:cNvSpPr/>
          <p:nvPr/>
        </p:nvSpPr>
        <p:spPr>
          <a:xfrm>
            <a:off x="8953500" y="4457700"/>
            <a:ext cx="2247900" cy="21907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b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국제환경적 요인</a:t>
            </a:r>
            <a:endParaRPr lang="en-US" altLang="ko-KR" b="1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생산 및 소비활동에 필요한 자원수입에 의존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상품판매 해외에 의존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lang="ko-KR" altLang="en-US">
              <a:solidFill>
                <a:schemeClr val="tx1"/>
              </a:solidFill>
            </a:endParaRPr>
          </a:p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3EA07773-090A-43C0-9B69-5BE54C192896}"/>
              </a:ext>
            </a:extLst>
          </p:cNvPr>
          <p:cNvSpPr/>
          <p:nvPr/>
        </p:nvSpPr>
        <p:spPr>
          <a:xfrm>
            <a:off x="6191250" y="4457700"/>
            <a:ext cx="2247900" cy="21907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just" fontAlgn="base">
              <a:lnSpc>
                <a:spcPct val="160000"/>
              </a:lnSpc>
            </a:pPr>
            <a:r>
              <a:rPr lang="ko-KR" altLang="en-US"/>
              <a:t>합세</a:t>
            </a:r>
          </a:p>
          <a:p>
            <a:pPr algn="ctr"/>
            <a:endParaRPr lang="ko-KR" altLang="en-US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E5CDF1F0-83B4-4F3B-986C-85C378B06B51}"/>
              </a:ext>
            </a:extLst>
          </p:cNvPr>
          <p:cNvSpPr/>
          <p:nvPr/>
        </p:nvSpPr>
        <p:spPr>
          <a:xfrm>
            <a:off x="8953500" y="1876425"/>
            <a:ext cx="2247900" cy="219075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en-US" altLang="ko-KR" b="1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 fontAlgn="base"/>
            <a:endParaRPr lang="en-US" altLang="ko-KR" b="1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 algn="ctr" fontAlgn="base"/>
            <a:r>
              <a:rPr lang="ko-KR" altLang="en-US" b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역사적 요인</a:t>
            </a:r>
            <a:endParaRPr lang="en-US" altLang="ko-KR" b="1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근대화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식민침략</a:t>
            </a:r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패전의 경험 등이 일본의 외교정책에 영향</a:t>
            </a:r>
            <a:endParaRPr lang="en-US" altLang="ko-KR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fontAlgn="base"/>
            <a:r>
              <a:rPr lang="en-US" altLang="ko-KR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서구에 대한 일본 저자세 외교</a:t>
            </a:r>
          </a:p>
          <a:p>
            <a:pPr fontAlgn="base"/>
            <a:endParaRPr lang="ko-KR" altLang="en-US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 fontAlgn="base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754831B-45C6-4D18-9006-78BAAC3D48C8}"/>
              </a:ext>
            </a:extLst>
          </p:cNvPr>
          <p:cNvSpPr/>
          <p:nvPr/>
        </p:nvSpPr>
        <p:spPr>
          <a:xfrm>
            <a:off x="6118827" y="4651385"/>
            <a:ext cx="2761189" cy="18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fontAlgn="base">
              <a:lnSpc>
                <a:spcPct val="160000"/>
              </a:lnSpc>
            </a:pPr>
            <a:r>
              <a:rPr lang="ko-KR" altLang="en-US" b="1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이념적</a:t>
            </a:r>
            <a:r>
              <a:rPr lang="en-US" altLang="ko-KR" b="1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b="1" ker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국내적 요인</a:t>
            </a:r>
            <a:endParaRPr lang="en-US" altLang="ko-KR" b="1" ker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7800" algn="just" fontAlgn="base">
              <a:lnSpc>
                <a:spcPct val="160000"/>
              </a:lnSpc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일본의 역사적 요소</a:t>
            </a:r>
          </a:p>
          <a:p>
            <a:pPr marL="177800" algn="just" fontAlgn="base">
              <a:lnSpc>
                <a:spcPct val="160000"/>
              </a:lnSpc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국내정치제도의 특성 </a:t>
            </a:r>
            <a:endParaRPr lang="en-US" altLang="ko-KR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7800" algn="just" fontAlgn="base">
              <a:lnSpc>
                <a:spcPct val="160000"/>
              </a:lnSpc>
            </a:pPr>
            <a:r>
              <a:rPr lang="ko-KR" altLang="en-US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평화헌법이 합세</a:t>
            </a:r>
          </a:p>
        </p:txBody>
      </p:sp>
    </p:spTree>
    <p:extLst>
      <p:ext uri="{BB962C8B-B14F-4D97-AF65-F5344CB8AC3E}">
        <p14:creationId xmlns:p14="http://schemas.microsoft.com/office/powerpoint/2010/main" val="248967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690</Words>
  <Application>Microsoft Office PowerPoint</Application>
  <PresentationFormat>와이드스크린</PresentationFormat>
  <Paragraphs>151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나눔스퀘어</vt:lpstr>
      <vt:lpstr>맑은 고딕</vt:lpstr>
      <vt:lpstr>Neris Thin</vt:lpstr>
      <vt:lpstr>Arial</vt:lpstr>
      <vt:lpstr>Noto Sans CJK KR Regular</vt:lpstr>
      <vt:lpstr>Open Sans Extrabold</vt:lpstr>
      <vt:lpstr>Calibri</vt:lpstr>
      <vt:lpstr>함초롬바탕</vt:lpstr>
      <vt:lpstr>HY견고딕</vt:lpstr>
      <vt:lpstr>Noto Sans CJK KR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Bella</dc:creator>
  <cp:lastModifiedBy>유진 최</cp:lastModifiedBy>
  <cp:revision>91</cp:revision>
  <dcterms:created xsi:type="dcterms:W3CDTF">2018-01-15T00:40:39Z</dcterms:created>
  <dcterms:modified xsi:type="dcterms:W3CDTF">2018-12-03T22:12:49Z</dcterms:modified>
</cp:coreProperties>
</file>