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n57KJNKP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일본은 왜 독도를 일본영토라고 </a:t>
            </a:r>
            <a:r>
              <a:rPr lang="ko-KR" altLang="en-US" dirty="0" smtClean="0"/>
              <a:t>주장하는가</a:t>
            </a:r>
            <a:r>
              <a:rPr lang="en-US" altLang="ko-KR" dirty="0" smtClean="0"/>
              <a:t>-</a:t>
            </a:r>
            <a:r>
              <a:rPr lang="ko-KR" altLang="en-US" dirty="0"/>
              <a:t>역사적 증거로서 날조된 논리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1. </a:t>
            </a:r>
            <a:r>
              <a:rPr lang="ko-KR" altLang="en-US" sz="2000" dirty="0" smtClean="0"/>
              <a:t>독도를 일본의 영토로 주장한 역사들과 그에 대한 </a:t>
            </a:r>
            <a:r>
              <a:rPr lang="ko-KR" altLang="en-US" sz="2000" dirty="0" smtClean="0"/>
              <a:t>역사적 사실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641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독도편입의 역사</a:t>
            </a:r>
            <a:endParaRPr lang="en-US" altLang="ko-KR" sz="2400" dirty="0" smtClean="0"/>
          </a:p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독도를 쟁취하기 위한 조약들</a:t>
            </a:r>
            <a:endParaRPr lang="en-US" altLang="ko-KR" sz="2400" dirty="0"/>
          </a:p>
          <a:p>
            <a:r>
              <a:rPr lang="en-US" altLang="ko-KR" sz="2400" dirty="0" smtClean="0"/>
              <a:t>3. </a:t>
            </a:r>
            <a:r>
              <a:rPr lang="ko-KR" altLang="en-US" sz="2400" dirty="0" smtClean="0"/>
              <a:t>신 한일 어업협정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동영상</a:t>
            </a:r>
            <a:r>
              <a:rPr lang="en-US" altLang="ko-KR" sz="2400" dirty="0" smtClean="0"/>
              <a:t>)</a:t>
            </a:r>
          </a:p>
          <a:p>
            <a:r>
              <a:rPr lang="en-US" altLang="ko-KR" sz="2400" dirty="0"/>
              <a:t>4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독도에 관한 일본의 문서 </a:t>
            </a:r>
          </a:p>
        </p:txBody>
      </p:sp>
    </p:spTree>
    <p:extLst>
      <p:ext uri="{BB962C8B-B14F-4D97-AF65-F5344CB8AC3E}">
        <p14:creationId xmlns:p14="http://schemas.microsoft.com/office/powerpoint/2010/main" val="10908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독도 편입의 역사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92" y="1589518"/>
            <a:ext cx="7118647" cy="4322332"/>
          </a:xfrm>
        </p:spPr>
      </p:pic>
    </p:spTree>
    <p:extLst>
      <p:ext uri="{BB962C8B-B14F-4D97-AF65-F5344CB8AC3E}">
        <p14:creationId xmlns:p14="http://schemas.microsoft.com/office/powerpoint/2010/main" val="3277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독도를 향한 여러 조약들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80" y="2392823"/>
            <a:ext cx="7400657" cy="3674691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 flipH="1">
            <a:off x="2640649" y="1418602"/>
            <a:ext cx="5785501" cy="606751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포츠머스 조약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59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한일 의정서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6" y="1374641"/>
            <a:ext cx="9075634" cy="5111617"/>
          </a:xfrm>
        </p:spPr>
      </p:pic>
    </p:spTree>
    <p:extLst>
      <p:ext uri="{BB962C8B-B14F-4D97-AF65-F5344CB8AC3E}">
        <p14:creationId xmlns:p14="http://schemas.microsoft.com/office/powerpoint/2010/main" val="324551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가쓰라태프트</a:t>
            </a:r>
            <a:r>
              <a:rPr lang="ko-KR" altLang="en-US" dirty="0" smtClean="0"/>
              <a:t> 밀약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046" y="1555484"/>
            <a:ext cx="7989724" cy="45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3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 한일 어업협정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8" y="2056688"/>
            <a:ext cx="3778250" cy="3778250"/>
          </a:xfrm>
        </p:spPr>
      </p:pic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youtu.be/wcn57KJNKP8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분</a:t>
            </a:r>
            <a:r>
              <a:rPr lang="en-US" altLang="ko-KR" dirty="0" smtClean="0"/>
              <a:t>04</a:t>
            </a:r>
            <a:r>
              <a:rPr lang="ko-KR" altLang="en-US" dirty="0" smtClean="0"/>
              <a:t>초</a:t>
            </a:r>
            <a:r>
              <a:rPr lang="en-US" altLang="ko-KR" dirty="0" smtClean="0"/>
              <a:t>~10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23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6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독도에 관한 일본의 문서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삼국접양지도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한국영토와 일본영토의 채색을 달리함으로써 구분</a:t>
            </a:r>
            <a:endParaRPr lang="ko-KR" altLang="en-US" sz="3200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56" y="2247543"/>
            <a:ext cx="5056558" cy="4043050"/>
          </a:xfrm>
        </p:spPr>
      </p:pic>
    </p:spTree>
    <p:extLst>
      <p:ext uri="{BB962C8B-B14F-4D97-AF65-F5344CB8AC3E}">
        <p14:creationId xmlns:p14="http://schemas.microsoft.com/office/powerpoint/2010/main" val="380880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태정관 문서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 </a:t>
            </a:r>
            <a:r>
              <a:rPr lang="ko-KR" altLang="en-US" sz="2000" dirty="0" err="1" smtClean="0"/>
              <a:t>시마네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현에서</a:t>
            </a:r>
            <a:r>
              <a:rPr lang="ko-KR" altLang="en-US" sz="2000" dirty="0" smtClean="0"/>
              <a:t> 일본 내무성에 독도가 일본영토와의 관계를 질의</a:t>
            </a:r>
            <a:endParaRPr lang="en-US" altLang="ko-KR" sz="2000" dirty="0" smtClean="0"/>
          </a:p>
          <a:p>
            <a:r>
              <a:rPr lang="ko-KR" altLang="en-US" sz="2000" dirty="0" smtClean="0"/>
              <a:t>면밀한 검토 후 태정관 에서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독도는 일본과 관계가 없다는 사실을 명심할 것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을 지시</a:t>
            </a:r>
            <a:endParaRPr lang="ko-KR" altLang="en-US" sz="2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5" y="1777526"/>
            <a:ext cx="3895346" cy="4322332"/>
          </a:xfrm>
        </p:spPr>
      </p:pic>
    </p:spTree>
    <p:extLst>
      <p:ext uri="{BB962C8B-B14F-4D97-AF65-F5344CB8AC3E}">
        <p14:creationId xmlns:p14="http://schemas.microsoft.com/office/powerpoint/2010/main" val="781179114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116</Words>
  <Application>Microsoft Office PowerPoint</Application>
  <PresentationFormat>와이드스크린</PresentationFormat>
  <Paragraphs>21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HY중고딕</vt:lpstr>
      <vt:lpstr>Arial</vt:lpstr>
      <vt:lpstr>Century Gothic</vt:lpstr>
      <vt:lpstr>Wingdings 3</vt:lpstr>
      <vt:lpstr>줄기</vt:lpstr>
      <vt:lpstr>일본은 왜 독도를 일본영토라고 주장하는가-역사적 증거로서 날조된 논리</vt:lpstr>
      <vt:lpstr>목차</vt:lpstr>
      <vt:lpstr>1. 독도 편입의 역사</vt:lpstr>
      <vt:lpstr>2. 독도를 향한 여러 조약들</vt:lpstr>
      <vt:lpstr>한일 의정서</vt:lpstr>
      <vt:lpstr>가쓰라태프트 밀약</vt:lpstr>
      <vt:lpstr>신 한일 어업협정</vt:lpstr>
      <vt:lpstr>4. 독도에 관한 일본의 문서   삼국접양지도</vt:lpstr>
      <vt:lpstr>태정관 문서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 왜 독도를 일본영토라고 주장하는가-역사적 증거로서 날조된 논리</dc:title>
  <dc:creator>Windows User</dc:creator>
  <cp:lastModifiedBy>Windows User</cp:lastModifiedBy>
  <cp:revision>13</cp:revision>
  <dcterms:created xsi:type="dcterms:W3CDTF">2019-03-23T08:50:04Z</dcterms:created>
  <dcterms:modified xsi:type="dcterms:W3CDTF">2019-03-25T11:09:53Z</dcterms:modified>
</cp:coreProperties>
</file>