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6" r:id="rId2"/>
    <p:sldId id="264" r:id="rId3"/>
    <p:sldId id="270" r:id="rId4"/>
    <p:sldId id="269" r:id="rId5"/>
    <p:sldId id="265" r:id="rId6"/>
    <p:sldId id="274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997"/>
    <a:srgbClr val="A1B9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-9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7289E-A95E-493B-A761-EF0477250038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AB484-3C78-4D1A-B918-CC267F6EA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402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ko-KR" altLang="en-US" sz="12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9B9-AAC4-4BCE-9755-D1CC0CEF948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1202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127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015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26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327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20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5793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363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041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421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435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632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EF6A-5625-4468-BF7D-B594BB58B853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51B7-CEC4-429D-9497-FD398BA92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479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QhF9qNcESE8?version=3" TargetMode="External"/><Relationship Id="rId5" Type="http://schemas.openxmlformats.org/officeDocument/2006/relationships/hyperlink" Target="https://www.youtube.com/watch?v=QhF9qNcESE8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09051" y="1765265"/>
            <a:ext cx="3895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#01</a:t>
            </a:r>
            <a:endParaRPr lang="en-US" altLang="ko-KR" sz="6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254367C-8098-4644-AB00-275ACF5E6475}"/>
              </a:ext>
            </a:extLst>
          </p:cNvPr>
          <p:cNvSpPr/>
          <p:nvPr/>
        </p:nvSpPr>
        <p:spPr>
          <a:xfrm>
            <a:off x="2425814" y="567418"/>
            <a:ext cx="4292373" cy="5723164"/>
          </a:xfrm>
          <a:prstGeom prst="rect">
            <a:avLst/>
          </a:pr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highlight>
                <a:srgbClr val="000000"/>
              </a:highligh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57BA4FB-2A74-4ED5-9CA5-3F70B0EEEFD0}"/>
              </a:ext>
            </a:extLst>
          </p:cNvPr>
          <p:cNvSpPr/>
          <p:nvPr/>
        </p:nvSpPr>
        <p:spPr>
          <a:xfrm>
            <a:off x="2474798" y="3299500"/>
            <a:ext cx="4164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메이지유신</a:t>
            </a:r>
            <a:r>
              <a:rPr lang="ko-KR" altLang="en-US" sz="4800" dirty="0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endParaRPr lang="en-US" altLang="ko-KR" sz="4800" dirty="0" smtClean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성립</a:t>
            </a:r>
            <a:endParaRPr lang="ko-KR" altLang="en-US" sz="4800" dirty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02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2486091"/>
            <a:ext cx="9144000" cy="78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6732240" y="1412776"/>
            <a:ext cx="1872208" cy="172819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95536" y="1412776"/>
            <a:ext cx="1800200" cy="172819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635896" y="1412776"/>
            <a:ext cx="1800200" cy="172819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1232939">
            <a:off x="4059089" y="3186692"/>
            <a:ext cx="1020049" cy="23745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3140968"/>
            <a:ext cx="1500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210 맨발의청춘 R" pitchFamily="18" charset="-127"/>
                <a:ea typeface="210 맨발의청춘 R" pitchFamily="18" charset="-127"/>
              </a:rPr>
              <a:t>왕정 복고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21232939">
            <a:off x="757693" y="3240857"/>
            <a:ext cx="1092391" cy="25170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264" y="3172906"/>
            <a:ext cx="119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210 맨발의청춘 R" pitchFamily="18" charset="-127"/>
                <a:ea typeface="210 맨발의청춘 R" pitchFamily="18" charset="-127"/>
              </a:rPr>
              <a:t>흑선 출현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cxnSp>
        <p:nvCxnSpPr>
          <p:cNvPr id="30" name="직선 연결선 29"/>
          <p:cNvCxnSpPr>
            <a:stCxn id="25" idx="2"/>
          </p:cNvCxnSpPr>
          <p:nvPr/>
        </p:nvCxnSpPr>
        <p:spPr>
          <a:xfrm flipH="1">
            <a:off x="1345420" y="3573016"/>
            <a:ext cx="14618" cy="468464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567590" y="3530625"/>
            <a:ext cx="0" cy="4024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6184" y="3966808"/>
            <a:ext cx="2032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미국의 </a:t>
            </a:r>
            <a:r>
              <a:rPr lang="ko-KR" altLang="en-US" sz="1400" dirty="0" err="1" smtClean="0">
                <a:latin typeface="210 맨발의청춘 L" pitchFamily="18" charset="-127"/>
                <a:ea typeface="210 맨발의청춘 L" pitchFamily="18" charset="-127"/>
              </a:rPr>
              <a:t>페리</a:t>
            </a: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 제독이 이끄는 함대가 출현하여 개항요구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altLang="ko-KR" sz="1400" dirty="0" smtClean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막부는 미국과의 통상조약 체결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조약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*</a:t>
            </a: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을 통한 일본의 개항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19271" y="3980418"/>
            <a:ext cx="2051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개항에 대한 막부타도 세력과 왕정 복고세력의 반발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altLang="ko-KR" sz="1400" dirty="0" smtClean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막부의 실권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altLang="ko-KR" sz="1400" dirty="0" smtClean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천황 중심의 국가로 복고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  <a:endParaRPr lang="en-US" altLang="ko-KR" sz="1400" dirty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 smtClean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메이지 유신의 개시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</p:txBody>
      </p:sp>
      <p:cxnSp>
        <p:nvCxnSpPr>
          <p:cNvPr id="43" name="직선 연결선 42"/>
          <p:cNvCxnSpPr/>
          <p:nvPr/>
        </p:nvCxnSpPr>
        <p:spPr>
          <a:xfrm>
            <a:off x="7695748" y="3530625"/>
            <a:ext cx="0" cy="4024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07040" y="3961574"/>
            <a:ext cx="2392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개항을 통한 서양 문물의 유입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서구화가 진행되며 근대국가화</a:t>
            </a:r>
            <a:r>
              <a:rPr lang="en-US" altLang="ko-KR" sz="1400" dirty="0">
                <a:latin typeface="210 맨발의청춘 L" pitchFamily="18" charset="-127"/>
                <a:ea typeface="210 맨발의청춘 L" pitchFamily="18" charset="-127"/>
              </a:rPr>
              <a:t>.</a:t>
            </a:r>
            <a:endParaRPr lang="en-US" altLang="ko-KR" sz="1400" dirty="0" smtClean="0">
              <a:latin typeface="210 맨발의청춘 L" pitchFamily="18" charset="-127"/>
              <a:ea typeface="210 맨발의청춘 L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L" pitchFamily="18" charset="-127"/>
              <a:ea typeface="210 맨발의청춘 L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 rot="21232939">
            <a:off x="7224740" y="3199691"/>
            <a:ext cx="852364" cy="24892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08304" y="3140968"/>
            <a:ext cx="116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210 맨발의청춘 R" pitchFamily="18" charset="-127"/>
                <a:ea typeface="210 맨발의청춘 R" pitchFamily="18" charset="-127"/>
              </a:rPr>
              <a:t>근대화 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51920" y="54868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도래</a:t>
            </a:r>
            <a:r>
              <a:rPr lang="en-US" altLang="ko-KR" sz="40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9042" y="6176626"/>
            <a:ext cx="326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* </a:t>
            </a: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미일화친조약 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: </a:t>
            </a: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에도 막부와 미국이 체결한 조약</a:t>
            </a:r>
            <a:endParaRPr lang="en-US" altLang="ko-KR" sz="1400" dirty="0" smtClean="0">
              <a:latin typeface="210 맨발의청춘 L" pitchFamily="18" charset="-127"/>
              <a:ea typeface="210 맨발의청춘 L" pitchFamily="18" charset="-127"/>
            </a:endParaRPr>
          </a:p>
          <a:p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  -&gt; </a:t>
            </a:r>
            <a:r>
              <a:rPr lang="ko-KR" altLang="en-US" sz="1400" dirty="0" err="1" smtClean="0">
                <a:latin typeface="210 맨발의청춘 L" pitchFamily="18" charset="-127"/>
                <a:ea typeface="210 맨발의청춘 L" pitchFamily="18" charset="-127"/>
              </a:rPr>
              <a:t>시모다와</a:t>
            </a: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 </a:t>
            </a:r>
            <a:r>
              <a:rPr lang="ko-KR" altLang="en-US" sz="1400" dirty="0" err="1" smtClean="0">
                <a:latin typeface="210 맨발의청춘 L" pitchFamily="18" charset="-127"/>
                <a:ea typeface="210 맨발의청춘 L" pitchFamily="18" charset="-127"/>
              </a:rPr>
              <a:t>하코다테를</a:t>
            </a:r>
            <a:r>
              <a:rPr lang="ko-KR" altLang="en-US" sz="1400" dirty="0" smtClean="0">
                <a:latin typeface="210 맨발의청춘 L" pitchFamily="18" charset="-127"/>
                <a:ea typeface="210 맨발의청춘 L" pitchFamily="18" charset="-127"/>
              </a:rPr>
              <a:t> 개항</a:t>
            </a:r>
            <a:r>
              <a:rPr lang="en-US" altLang="ko-KR" sz="1400" dirty="0" smtClean="0">
                <a:latin typeface="210 맨발의청춘 L" pitchFamily="18" charset="-127"/>
                <a:ea typeface="210 맨발의청춘 L" pitchFamily="18" charset="-127"/>
              </a:rPr>
              <a:t>.</a:t>
            </a:r>
          </a:p>
        </p:txBody>
      </p:sp>
      <p:cxnSp>
        <p:nvCxnSpPr>
          <p:cNvPr id="28" name="구부러진 연결선 27"/>
          <p:cNvCxnSpPr/>
          <p:nvPr/>
        </p:nvCxnSpPr>
        <p:spPr>
          <a:xfrm rot="16200000" flipV="1">
            <a:off x="2076395" y="2756253"/>
            <a:ext cx="868114" cy="77344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9712" y="3573016"/>
            <a:ext cx="173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210 맨발의청춘 L" pitchFamily="18" charset="-127"/>
                <a:ea typeface="210 맨발의청춘 L" pitchFamily="18" charset="-127"/>
              </a:rPr>
              <a:t>쿠로후네</a:t>
            </a:r>
            <a:r>
              <a:rPr lang="ko-KR" altLang="en-US" sz="2000" b="1" dirty="0" smtClean="0">
                <a:latin typeface="210 맨발의청춘 L" pitchFamily="18" charset="-127"/>
                <a:ea typeface="210 맨발의청춘 L" pitchFamily="18" charset="-127"/>
              </a:rPr>
              <a:t> 사건</a:t>
            </a:r>
            <a:endParaRPr lang="ko-KR" altLang="en-US" sz="2000" b="1" dirty="0">
              <a:latin typeface="210 맨발의청춘 L" pitchFamily="18" charset="-127"/>
              <a:ea typeface="210 맨발의청춘 L" pitchFamily="18" charset="-127"/>
            </a:endParaRPr>
          </a:p>
        </p:txBody>
      </p:sp>
      <p:pic>
        <p:nvPicPr>
          <p:cNvPr id="34" name="Picture 7" descr="C:\Users\Administrator\Downloads\japan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그룹 36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41" name="직사각형 40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 rot="280537">
            <a:off x="1006107" y="766865"/>
            <a:ext cx="2586750" cy="549617"/>
            <a:chOff x="4499992" y="1700807"/>
            <a:chExt cx="785999" cy="201137"/>
          </a:xfrm>
        </p:grpSpPr>
        <p:sp>
          <p:nvSpPr>
            <p:cNvPr id="46" name="직사각형 45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488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84482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  유신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3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걸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사이고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타카모리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오쿠보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도시미치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.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기도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다카요시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로    대표되는 신흥 세력에 의해 서구의 문물을 받아들인 일본은 동아시아의 강국으로 성장하게 됨</a:t>
            </a:r>
            <a:endParaRPr lang="en-US" altLang="ko-KR" sz="2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2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/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  원래 메이지 유신은 일본의 실권자를 막부에서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고메이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덴노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천황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으로 바꾸고 쇄국정책을 이어가자는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존황양이</a:t>
            </a:r>
            <a:r>
              <a:rPr lang="en-US" altLang="ko-KR" sz="2400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*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사상이었지만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삿쵸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동맹</a:t>
            </a:r>
            <a:r>
              <a:rPr lang="en-US" altLang="ko-KR" sz="2400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*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에서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삿토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맹약으로 마지막이 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‘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신정부강령팔책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’ 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에 따른 </a:t>
            </a:r>
            <a:r>
              <a:rPr lang="ko-KR" altLang="en-US" sz="2400" dirty="0" err="1" smtClean="0">
                <a:latin typeface="210 맨발의청춘 R" pitchFamily="18" charset="-127"/>
                <a:ea typeface="210 맨발의청춘 R" pitchFamily="18" charset="-127"/>
              </a:rPr>
              <a:t>도쿠가와</a:t>
            </a:r>
            <a:r>
              <a:rPr lang="ko-KR" altLang="en-US" sz="2400" dirty="0" smtClean="0">
                <a:latin typeface="210 맨발의청춘 R" pitchFamily="18" charset="-127"/>
                <a:ea typeface="210 맨발의청춘 R" pitchFamily="18" charset="-127"/>
              </a:rPr>
              <a:t> 막부 타도 직후 갑자기 전면 개국이라는 결론이 되어 버리는 바람에 서구식 개혁이 됨</a:t>
            </a:r>
            <a:r>
              <a:rPr lang="en-US" altLang="ko-KR" sz="2400" dirty="0" smtClean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4" y="47667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210 맨발의청춘 R" pitchFamily="18" charset="-127"/>
                <a:ea typeface="210 맨발의청춘 R" pitchFamily="18" charset="-127"/>
              </a:rPr>
              <a:t>    </a:t>
            </a:r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메이지 유신    </a:t>
            </a:r>
            <a:endParaRPr lang="en-US" altLang="ko-KR" sz="4000" b="1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9492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* </a:t>
            </a: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존황양이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: 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황제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천황을 높이고 오랑캐를 배척하는 사상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* </a:t>
            </a: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삿쵸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동맹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: :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에도 시대 말기에 사쓰마 번과 </a:t>
            </a: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조슈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번 사이에 맺어진 정치적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군사적 밀약</a:t>
            </a:r>
            <a:endParaRPr lang="ko-KR" altLang="en-US" sz="14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39552" y="5805264"/>
            <a:ext cx="6840760" cy="72008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39604" cy="43960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39604" cy="439604"/>
          </a:xfrm>
          <a:prstGeom prst="rect">
            <a:avLst/>
          </a:prstGeom>
        </p:spPr>
      </p:pic>
      <p:pic>
        <p:nvPicPr>
          <p:cNvPr id="20" name="Picture 7" descr="C:\Users\Administrator\Downloads\japa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20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22" name="직사각형 21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rot="280537">
            <a:off x="1006107" y="766865"/>
            <a:ext cx="2586750" cy="549617"/>
            <a:chOff x="4499992" y="1700807"/>
            <a:chExt cx="785999" cy="201137"/>
          </a:xfrm>
        </p:grpSpPr>
        <p:sp>
          <p:nvSpPr>
            <p:cNvPr id="25" name="직사각형 24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734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1700808"/>
            <a:ext cx="7131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메이지 유신은 막번 체제를 해체하고 왕정 복고를 통한 중앙 통일 권력의 확립에 이르는 광범위한 변혁과정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altLang="ko-KR" sz="28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/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메이지 유신의 개시 시기는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1868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년이고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종료 시기는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1871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ko-KR" altLang="en-US" sz="2800" dirty="0" err="1" smtClean="0">
                <a:latin typeface="210 맨발의청춘 R" pitchFamily="18" charset="-127"/>
                <a:ea typeface="210 맨발의청춘 R" pitchFamily="18" charset="-127"/>
              </a:rPr>
              <a:t>폐번치현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*, 1873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년 지조개정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*, 1877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ko-KR" altLang="en-US" sz="2800" dirty="0" err="1" smtClean="0">
                <a:latin typeface="210 맨발의청춘 R" pitchFamily="18" charset="-127"/>
                <a:ea typeface="210 맨발의청춘 R" pitchFamily="18" charset="-127"/>
              </a:rPr>
              <a:t>세이난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 전쟁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*, 1889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년 헌법 발표 등 여러 말이 있다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. 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대게 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1889</a:t>
            </a:r>
            <a:r>
              <a:rPr lang="ko-KR" altLang="en-US" sz="2800" dirty="0" smtClean="0">
                <a:latin typeface="210 맨발의청춘 R" pitchFamily="18" charset="-127"/>
                <a:ea typeface="210 맨발의청춘 R" pitchFamily="18" charset="-127"/>
              </a:rPr>
              <a:t>년 헌법  제정으로 메이지 유신이 종료되었다고 본다</a:t>
            </a:r>
            <a:r>
              <a:rPr lang="en-US" altLang="ko-KR" sz="2800" dirty="0" smtClean="0">
                <a:latin typeface="210 맨발의청춘 R" pitchFamily="18" charset="-127"/>
                <a:ea typeface="210 맨발의청춘 R" pitchFamily="18" charset="-127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47667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시기</a:t>
            </a:r>
            <a:r>
              <a:rPr lang="en-US" altLang="ko-KR" sz="40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072" y="5903893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폐번치현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: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메이지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4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년에 이전까지 지방 통치를 담당하였던 번을 폐지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후 지방 통치 기관을 중앙정부가 통제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지조개정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: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메이지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6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년에 메이지 정부가 시행한 조세제도의 개혁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세이난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전쟁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: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메이지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10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년에 사이고 </a:t>
            </a: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다카모리가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맹주로서 주도하여 일으킨 사무라이의 무력반란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endParaRPr lang="ko-KR" altLang="en-US" sz="1400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76064" y="5805264"/>
            <a:ext cx="8064896" cy="864096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39604" cy="4396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439604" cy="439604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15" name="직사각형 14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 rot="280537">
            <a:off x="1006107" y="766865"/>
            <a:ext cx="2586750" cy="549617"/>
            <a:chOff x="4499992" y="1700807"/>
            <a:chExt cx="785999" cy="201137"/>
          </a:xfrm>
        </p:grpSpPr>
        <p:sp>
          <p:nvSpPr>
            <p:cNvPr id="24" name="직사각형 23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</p:grpSp>
      <p:pic>
        <p:nvPicPr>
          <p:cNvPr id="29" name="Picture 7" descr="C:\Users\Administrator\Downloads\japa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94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 rot="21232939">
            <a:off x="351373" y="369006"/>
            <a:ext cx="3422596" cy="705454"/>
            <a:chOff x="4499992" y="1700807"/>
            <a:chExt cx="950153" cy="201137"/>
          </a:xfrm>
        </p:grpSpPr>
        <p:sp>
          <p:nvSpPr>
            <p:cNvPr id="9" name="직사각형 8"/>
            <p:cNvSpPr/>
            <p:nvPr/>
          </p:nvSpPr>
          <p:spPr>
            <a:xfrm>
              <a:off x="4499992" y="1700808"/>
              <a:ext cx="950153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" y="2486091"/>
            <a:ext cx="9144000" cy="78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39552" y="1556792"/>
            <a:ext cx="1458800" cy="137925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771800" y="1484784"/>
            <a:ext cx="1512168" cy="143765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932040" y="1484784"/>
            <a:ext cx="1512168" cy="14401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21232939">
            <a:off x="908306" y="3193064"/>
            <a:ext cx="878740" cy="23731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532" y="3122001"/>
            <a:ext cx="124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210 맨발의청춘 R" pitchFamily="18" charset="-127"/>
                <a:ea typeface="210 맨발의청춘 R" pitchFamily="18" charset="-127"/>
              </a:rPr>
              <a:t> 행정개혁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cxnSp>
        <p:nvCxnSpPr>
          <p:cNvPr id="30" name="직선 연결선 29"/>
          <p:cNvCxnSpPr>
            <a:stCxn id="25" idx="2"/>
          </p:cNvCxnSpPr>
          <p:nvPr/>
        </p:nvCxnSpPr>
        <p:spPr>
          <a:xfrm>
            <a:off x="1373942" y="3522111"/>
            <a:ext cx="1458" cy="463987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5731807" y="3456112"/>
            <a:ext cx="0" cy="4024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6184" y="3966808"/>
            <a:ext cx="2032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중앙 집권 국가의 확립을 서두른 </a:t>
            </a: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신정부는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율령제를</a:t>
            </a:r>
            <a:r>
              <a:rPr lang="en-US" altLang="ko-KR" sz="1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본보기로 한 명칭을 부활시킴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천황 친정 정치로 개정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1885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년 내각제도가 발족되었으나 형식적 민주주의라 자유주의 정당과 언론들은 탄압됨</a:t>
            </a: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3966808"/>
            <a:ext cx="2051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무사계급을 견제하기 위해 도입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서양의 군사제도 도입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근대식 군대창설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군입대 의무화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. (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징병제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3836" y="3953198"/>
            <a:ext cx="22444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관영 공장이 만들어짐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정부가 주도하는 산업의 육성 시작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서양식 공업기술이 도입되어   자본가와 노동자라는 계급생성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자유로운 직업 선택 가능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화폐제도 개편                     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 (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통화단위로 엔화 도입</a:t>
            </a:r>
            <a:r>
              <a:rPr lang="en-US" altLang="ko-KR" sz="14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</a:p>
        </p:txBody>
      </p:sp>
      <p:grpSp>
        <p:nvGrpSpPr>
          <p:cNvPr id="38" name="그룹 37"/>
          <p:cNvGrpSpPr/>
          <p:nvPr/>
        </p:nvGrpSpPr>
        <p:grpSpPr>
          <a:xfrm rot="280537">
            <a:off x="1006107" y="766865"/>
            <a:ext cx="2586750" cy="549617"/>
            <a:chOff x="4499992" y="1700807"/>
            <a:chExt cx="785999" cy="201137"/>
          </a:xfrm>
        </p:grpSpPr>
        <p:sp>
          <p:nvSpPr>
            <p:cNvPr id="39" name="직사각형 38"/>
            <p:cNvSpPr/>
            <p:nvPr/>
          </p:nvSpPr>
          <p:spPr>
            <a:xfrm>
              <a:off x="4499992" y="1700808"/>
              <a:ext cx="785999" cy="2011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499992" y="1700807"/>
              <a:ext cx="262724" cy="20113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210 맨발의청춘 R" pitchFamily="18" charset="-127"/>
                <a:ea typeface="210 맨발의청춘 R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79912" y="4766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210 맨발의청춘 R" pitchFamily="18" charset="-127"/>
                <a:ea typeface="210 맨발의청춘 R" pitchFamily="18" charset="-127"/>
              </a:rPr>
              <a:t>개혁</a:t>
            </a:r>
            <a:endParaRPr lang="en-US" altLang="ko-KR" sz="4000" b="1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948264" y="1484784"/>
            <a:ext cx="1529715" cy="144016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7807859" y="3456112"/>
            <a:ext cx="0" cy="4024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64076" y="3933056"/>
            <a:ext cx="2279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막부 시대에 체결된 불평등 조약 개정을 급선무로 함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외국인이 국내 여행을 자유롭게 할 수 있도록 허가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endParaRPr lang="en-US" altLang="ko-KR" sz="1400" dirty="0">
              <a:latin typeface="210 맨발의청춘 R" pitchFamily="18" charset="-127"/>
              <a:ea typeface="210 맨발의청춘 R" pitchFamily="18" charset="-127"/>
            </a:endParaRPr>
          </a:p>
          <a:p>
            <a:pPr marL="171450" indent="-171450">
              <a:buFont typeface="Arial" charset="0"/>
              <a:buChar char="•"/>
            </a:pPr>
            <a:r>
              <a:rPr lang="ko-KR" altLang="en-US" sz="1400" dirty="0" err="1" smtClean="0">
                <a:latin typeface="210 맨발의청춘 R" pitchFamily="18" charset="-127"/>
                <a:ea typeface="210 맨발의청춘 R" pitchFamily="18" charset="-127"/>
              </a:rPr>
              <a:t>이와쿠라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 사절단</a:t>
            </a:r>
            <a:r>
              <a:rPr lang="ko-KR" altLang="en-US" sz="1400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1400" dirty="0" smtClean="0">
                <a:latin typeface="210 맨발의청춘 R" pitchFamily="18" charset="-127"/>
                <a:ea typeface="210 맨발의청춘 R" pitchFamily="18" charset="-127"/>
              </a:rPr>
              <a:t>파견하여      미국과 영국 그리고 유럽 제국과 맺은 불평등 조약을 재협상 시도</a:t>
            </a:r>
            <a:endParaRPr lang="en-US" altLang="ko-KR" sz="14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 rot="21232939">
            <a:off x="5120914" y="3122071"/>
            <a:ext cx="953439" cy="23515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58302" y="3073244"/>
            <a:ext cx="144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210 맨발의청춘 R" pitchFamily="18" charset="-127"/>
                <a:ea typeface="210 맨발의청춘 R" pitchFamily="18" charset="-127"/>
              </a:rPr>
              <a:t>경제 개혁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 rot="21232939">
            <a:off x="7252250" y="3093582"/>
            <a:ext cx="1029574" cy="25702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70048" y="3039453"/>
            <a:ext cx="1290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210 맨발의청춘 R" pitchFamily="18" charset="-127"/>
                <a:ea typeface="210 맨발의청춘 R" pitchFamily="18" charset="-127"/>
              </a:rPr>
              <a:t>외교 정책 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 rot="21232939">
            <a:off x="3093061" y="3180169"/>
            <a:ext cx="970863" cy="228329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5816" y="3100898"/>
            <a:ext cx="126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210 맨발의청춘 R" pitchFamily="18" charset="-127"/>
                <a:ea typeface="210 맨발의청춘 R" pitchFamily="18" charset="-127"/>
              </a:rPr>
              <a:t>군사 개혁</a:t>
            </a:r>
            <a:endParaRPr lang="en-US" altLang="ko-KR" sz="2000" dirty="0" smtClean="0">
              <a:latin typeface="210 맨발의청춘 R" pitchFamily="18" charset="-127"/>
              <a:ea typeface="210 맨발의청춘 R" pitchFamily="18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3612979" y="3469722"/>
            <a:ext cx="0" cy="36821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48064" y="29439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부국강병</a:t>
            </a:r>
            <a:r>
              <a:rPr lang="ko-KR" altLang="en-US" sz="1600" b="1" dirty="0" smtClean="0">
                <a:latin typeface="210 맨발의청춘 R" pitchFamily="18" charset="-127"/>
                <a:ea typeface="210 맨발의청춘 R" pitchFamily="18" charset="-127"/>
              </a:rPr>
              <a:t>을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1600" b="1" dirty="0" smtClean="0">
                <a:latin typeface="210 맨발의청춘 R" pitchFamily="18" charset="-127"/>
                <a:ea typeface="210 맨발의청춘 R" pitchFamily="18" charset="-127"/>
              </a:rPr>
              <a:t>명목 하에 두고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ko-KR" sz="1600" b="1" dirty="0">
                <a:latin typeface="210 맨발의청춘 R" pitchFamily="18" charset="-127"/>
                <a:ea typeface="210 맨발의청춘 R" pitchFamily="18" charset="-127"/>
              </a:rPr>
              <a:t>유럽과 </a:t>
            </a:r>
            <a:r>
              <a:rPr lang="en-US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  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미국의 </a:t>
            </a:r>
            <a:r>
              <a:rPr lang="ko-KR" altLang="ko-KR" sz="1600" b="1" dirty="0">
                <a:latin typeface="210 맨발의청춘 R" pitchFamily="18" charset="-127"/>
                <a:ea typeface="210 맨발의청춘 R" pitchFamily="18" charset="-127"/>
              </a:rPr>
              <a:t>근대 국가를 모델로 하여, </a:t>
            </a:r>
            <a:r>
              <a:rPr lang="en-US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민주화와 </a:t>
            </a:r>
            <a:r>
              <a:rPr lang="ko-KR" altLang="ko-KR" sz="1600" b="1" dirty="0">
                <a:latin typeface="210 맨발의청춘 R" pitchFamily="18" charset="-127"/>
                <a:ea typeface="210 맨발의청춘 R" pitchFamily="18" charset="-127"/>
              </a:rPr>
              <a:t>인권 운동을 탄압하고 </a:t>
            </a:r>
            <a:r>
              <a:rPr lang="en-US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천황이주도하여 </a:t>
            </a:r>
            <a:r>
              <a:rPr lang="ko-KR" altLang="ko-KR" sz="1600" b="1" dirty="0">
                <a:latin typeface="210 맨발의청춘 R" pitchFamily="18" charset="-127"/>
                <a:ea typeface="210 맨발의청춘 R" pitchFamily="18" charset="-127"/>
              </a:rPr>
              <a:t>일방적 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자본주의</a:t>
            </a:r>
            <a:r>
              <a:rPr lang="en-US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ko-KR" sz="1600" b="1" dirty="0" smtClean="0">
                <a:latin typeface="210 맨발의청춘 R" pitchFamily="18" charset="-127"/>
                <a:ea typeface="210 맨발의청춘 R" pitchFamily="18" charset="-127"/>
              </a:rPr>
              <a:t>육성과 </a:t>
            </a:r>
            <a:r>
              <a:rPr lang="ko-KR" altLang="ko-KR" sz="1600" b="1" dirty="0">
                <a:latin typeface="210 맨발의청춘 R" pitchFamily="18" charset="-127"/>
                <a:ea typeface="210 맨발의청춘 R" pitchFamily="18" charset="-127"/>
              </a:rPr>
              <a:t>군사적 강화에 노력하였다.</a:t>
            </a:r>
            <a:endParaRPr lang="ko-KR" altLang="en-US" sz="16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5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QhF9qNcESE8"/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556792"/>
            <a:ext cx="4459560" cy="3344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166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210 맨발의청춘 R" pitchFamily="18" charset="-127"/>
                <a:ea typeface="210 맨발의청춘 R" pitchFamily="18" charset="-127"/>
                <a:hlinkClick r:id="rId5"/>
              </a:rPr>
              <a:t>https://www.youtube.com/watch?v=QhF9qNcESE8</a:t>
            </a:r>
            <a:endParaRPr lang="ko-KR" altLang="en-US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690" y="301297"/>
            <a:ext cx="2376264" cy="10735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56109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영상</a:t>
            </a:r>
            <a:r>
              <a:rPr lang="en-US" altLang="ko-K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48292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412</Words>
  <Application>Microsoft Office PowerPoint</Application>
  <PresentationFormat>화면 슬라이드 쇼(4:3)</PresentationFormat>
  <Paragraphs>73</Paragraphs>
  <Slides>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PowerUser</dc:creator>
  <cp:lastModifiedBy>owner</cp:lastModifiedBy>
  <cp:revision>56</cp:revision>
  <dcterms:created xsi:type="dcterms:W3CDTF">2018-01-12T01:30:06Z</dcterms:created>
  <dcterms:modified xsi:type="dcterms:W3CDTF">2019-03-30T17:29:35Z</dcterms:modified>
</cp:coreProperties>
</file>