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9FB23-6153-4358-8C93-5119786E7CEC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3B432-C455-4CCF-98A0-CA6FB8CD9F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ko-KR" altLang="en-US" sz="1200" dirty="0"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619B9-AAC4-4BCE-9755-D1CC0CEF948C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1202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3.</a:t>
            </a:r>
            <a:r>
              <a:rPr lang="ko-KR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쇼와 시대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(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전기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)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ix도쿄감성 Medium" pitchFamily="18" charset="-127"/>
                <a:ea typeface="Rix도쿄감성 Medium" pitchFamily="18" charset="-127"/>
              </a:rPr>
              <a:t>의 성립 과정 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Rix도쿄감성 Medium" pitchFamily="18" charset="-127"/>
              <a:ea typeface="Rix도쿄감성 Mediu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5F45-4F33-4ADE-B996-73AF97B028B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1046-0F6A-4569-97DD-BD11DE9F91DD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3E95-4A47-485A-A7B3-262A8D5F95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yOSuFHQQ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09051" y="1765265"/>
            <a:ext cx="3895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#05</a:t>
            </a:r>
            <a:endParaRPr lang="en-US" altLang="ko-KR" sz="60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6254367C-8098-4644-AB00-275ACF5E6475}"/>
              </a:ext>
            </a:extLst>
          </p:cNvPr>
          <p:cNvSpPr/>
          <p:nvPr/>
        </p:nvSpPr>
        <p:spPr>
          <a:xfrm>
            <a:off x="2425814" y="567418"/>
            <a:ext cx="4292373" cy="5723164"/>
          </a:xfrm>
          <a:prstGeom prst="rect">
            <a:avLst/>
          </a:prstGeom>
          <a:noFill/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2060"/>
              </a:solidFill>
              <a:highlight>
                <a:srgbClr val="000000"/>
              </a:highlight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957BA4FB-2A74-4ED5-9CA5-3F70B0EEEFD0}"/>
              </a:ext>
            </a:extLst>
          </p:cNvPr>
          <p:cNvSpPr/>
          <p:nvPr/>
        </p:nvSpPr>
        <p:spPr>
          <a:xfrm>
            <a:off x="2474798" y="3299500"/>
            <a:ext cx="4164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쇼와시대</a:t>
            </a:r>
            <a:endParaRPr lang="en-US" altLang="ko-KR" sz="4800" dirty="0" smtClean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210 맨발의청춘 R" pitchFamily="18" charset="-127"/>
                <a:ea typeface="210 맨발의청춘 R" pitchFamily="18" charset="-127"/>
              </a:rPr>
              <a:t>성립</a:t>
            </a:r>
            <a:endParaRPr lang="ko-KR" altLang="en-US" sz="4800" dirty="0">
              <a:solidFill>
                <a:schemeClr val="bg1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021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1. 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쇼와 </a:t>
            </a:r>
            <a:r>
              <a:rPr lang="ko-KR" altLang="en-US" sz="4000" dirty="0" err="1">
                <a:latin typeface="210 맨발의청춘 R" pitchFamily="18" charset="-127"/>
                <a:ea typeface="210 맨발의청춘 R" pitchFamily="18" charset="-127"/>
              </a:rPr>
              <a:t>시대란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764A11-150A-49BC-9F5A-1DCD64E2A37D}"/>
              </a:ext>
            </a:extLst>
          </p:cNvPr>
          <p:cNvSpPr txBox="1"/>
          <p:nvPr/>
        </p:nvSpPr>
        <p:spPr>
          <a:xfrm>
            <a:off x="3830718" y="2204864"/>
            <a:ext cx="5313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210 맨발의청춘 R" pitchFamily="18" charset="-127"/>
                <a:ea typeface="210 맨발의청춘 R" pitchFamily="18" charset="-127"/>
              </a:rPr>
              <a:t>     1926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12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월 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25</a:t>
            </a:r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일</a:t>
            </a:r>
            <a:r>
              <a:rPr lang="en-US" altLang="ko-KR" sz="2400" b="1" dirty="0" smtClean="0">
                <a:latin typeface="210 맨발의청춘 R" pitchFamily="18" charset="-127"/>
                <a:ea typeface="210 맨발의청춘 R" pitchFamily="18" charset="-127"/>
              </a:rPr>
              <a:t>~1989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1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월 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7</a:t>
            </a:r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일</a:t>
            </a:r>
            <a:endParaRPr lang="en-US" altLang="ko-KR" sz="24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400" b="1" dirty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   1945</a:t>
            </a:r>
            <a:r>
              <a:rPr lang="ko-KR" altLang="en-US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년 이전의 쇼와 </a:t>
            </a:r>
            <a:r>
              <a:rPr lang="ko-KR" altLang="en-US" sz="2400" b="1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시대</a:t>
            </a:r>
            <a:endParaRPr lang="en-US" altLang="ko-KR" sz="2400" b="1" dirty="0" smtClean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b="1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    (</a:t>
            </a:r>
            <a:r>
              <a:rPr lang="en-US" altLang="ko-KR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1927</a:t>
            </a:r>
            <a:r>
              <a:rPr lang="ko-KR" altLang="en-US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en-US" altLang="ko-KR" sz="2400" b="1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~1945</a:t>
            </a:r>
            <a:r>
              <a:rPr lang="ko-KR" altLang="en-US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년</a:t>
            </a:r>
            <a:r>
              <a:rPr lang="en-US" altLang="ko-KR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: </a:t>
            </a:r>
            <a:r>
              <a:rPr lang="ko-KR" altLang="en-US" sz="24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일본 </a:t>
            </a:r>
            <a:r>
              <a:rPr lang="ko-KR" altLang="en-US" sz="2400" b="1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제국</a:t>
            </a:r>
            <a:endParaRPr lang="en-US" altLang="ko-KR" sz="2400" b="1" dirty="0" smtClean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endParaRPr lang="en-US" altLang="ko-KR" sz="2400" b="1" dirty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b="1" dirty="0" smtClean="0">
                <a:latin typeface="210 맨발의청춘 R" pitchFamily="18" charset="-127"/>
                <a:ea typeface="210 맨발의청춘 R" pitchFamily="18" charset="-127"/>
              </a:rPr>
              <a:t>     1945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년 이후의 쇼와 </a:t>
            </a:r>
            <a:r>
              <a:rPr lang="ko-KR" altLang="en-US" sz="2400" b="1" dirty="0" smtClean="0">
                <a:latin typeface="210 맨발의청춘 R" pitchFamily="18" charset="-127"/>
                <a:ea typeface="210 맨발의청춘 R" pitchFamily="18" charset="-127"/>
              </a:rPr>
              <a:t>시대</a:t>
            </a:r>
            <a:endParaRPr lang="en-US" altLang="ko-KR" sz="24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r>
              <a:rPr lang="en-US" altLang="ko-KR" sz="2400" b="1" dirty="0" smtClean="0">
                <a:latin typeface="210 맨발의청춘 R" pitchFamily="18" charset="-127"/>
                <a:ea typeface="210 맨발의청춘 R" pitchFamily="18" charset="-127"/>
              </a:rPr>
              <a:t>     (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1945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년 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~ 1989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년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) :</a:t>
            </a:r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 </a:t>
            </a:r>
            <a:r>
              <a:rPr lang="ko-KR" altLang="en-US" sz="2400" b="1" dirty="0" err="1">
                <a:latin typeface="210 맨발의청춘 R" pitchFamily="18" charset="-127"/>
                <a:ea typeface="210 맨발의청춘 R" pitchFamily="18" charset="-127"/>
              </a:rPr>
              <a:t>일본국</a:t>
            </a:r>
            <a:endParaRPr lang="ko-KR" altLang="en-US" sz="24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F7A281-42E6-4128-AB3E-EAC3FDCD0FDA}"/>
              </a:ext>
            </a:extLst>
          </p:cNvPr>
          <p:cNvSpPr txBox="1"/>
          <p:nvPr/>
        </p:nvSpPr>
        <p:spPr>
          <a:xfrm>
            <a:off x="467544" y="58052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히로히토</a:t>
            </a:r>
            <a:r>
              <a:rPr lang="en-US" altLang="ko-KR" sz="2800" b="1" dirty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800" b="1" dirty="0">
                <a:latin typeface="210 맨발의청춘 R" pitchFamily="18" charset="-127"/>
                <a:ea typeface="210 맨발의청춘 R" pitchFamily="18" charset="-127"/>
              </a:rPr>
              <a:t>쇼와 </a:t>
            </a:r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덴노</a:t>
            </a:r>
            <a:r>
              <a:rPr lang="en-US" altLang="ko-KR" sz="2800" b="1" dirty="0">
                <a:latin typeface="210 맨발의청춘 R" pitchFamily="18" charset="-127"/>
                <a:ea typeface="210 맨발의청춘 R" pitchFamily="18" charset="-127"/>
              </a:rPr>
              <a:t>)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028" name="Picture 4" descr="Emperor Showa.jpg">
            <a:extLst>
              <a:ext uri="{FF2B5EF4-FFF2-40B4-BE49-F238E27FC236}">
                <a16:creationId xmlns:a16="http://schemas.microsoft.com/office/drawing/2014/main" xmlns="" id="{29EABA1F-5B5A-4D9D-8E3B-58ADFB0B7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108877" cy="403798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288032" cy="28803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96952"/>
            <a:ext cx="288032" cy="2880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34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764A11-150A-49BC-9F5A-1DCD64E2A37D}"/>
              </a:ext>
            </a:extLst>
          </p:cNvPr>
          <p:cNvSpPr txBox="1"/>
          <p:nvPr/>
        </p:nvSpPr>
        <p:spPr>
          <a:xfrm>
            <a:off x="683568" y="1340768"/>
            <a:ext cx="76002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210 맨발의청춘 R" pitchFamily="18" charset="-127"/>
                <a:ea typeface="210 맨발의청춘 R" pitchFamily="18" charset="-127"/>
              </a:rPr>
              <a:t> </a:t>
            </a:r>
            <a:r>
              <a:rPr lang="ko-KR" altLang="en-US" sz="8800" dirty="0" smtClean="0">
                <a:latin typeface="210 맨발의청춘 R" pitchFamily="18" charset="-127"/>
                <a:ea typeface="210 맨발의청춘 R" pitchFamily="18" charset="-127"/>
              </a:rPr>
              <a:t>昭和時代</a:t>
            </a:r>
            <a:endParaRPr lang="en-US" altLang="ko-KR" sz="8800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0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쇼와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 – </a:t>
            </a:r>
            <a:r>
              <a:rPr lang="ko-KR" altLang="en-US" sz="2800" b="1" dirty="0" err="1" smtClean="0">
                <a:latin typeface="210 맨발의청춘 R" pitchFamily="18" charset="-127"/>
                <a:ea typeface="210 맨발의청춘 R" pitchFamily="18" charset="-127"/>
              </a:rPr>
              <a:t>히로히토의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 연호에서 따온 것 </a:t>
            </a:r>
            <a:endParaRPr lang="en-US" altLang="ko-KR" sz="28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    ‘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빛나는 일본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’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이라는 의미</a:t>
            </a:r>
            <a:endParaRPr lang="en-US" altLang="ko-KR" sz="28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8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어원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 – 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중국고전 서경에서 따온 것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 </a:t>
            </a:r>
          </a:p>
          <a:p>
            <a:pPr algn="ctr"/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'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百姓昭明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, 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協和萬邦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’</a:t>
            </a:r>
          </a:p>
          <a:p>
            <a:pPr algn="ctr"/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백성이 밝게 드러나고 </a:t>
            </a:r>
            <a:endParaRPr lang="en-US" altLang="ko-KR" sz="2800" b="1" dirty="0" smtClean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800" b="1" dirty="0" smtClean="0">
                <a:latin typeface="210 맨발의청춘 R" pitchFamily="18" charset="-127"/>
                <a:ea typeface="210 맨발의청춘 R" pitchFamily="18" charset="-127"/>
              </a:rPr>
              <a:t>만방이 화목하게 되었다</a:t>
            </a:r>
            <a:r>
              <a:rPr lang="en-US" altLang="ko-KR" sz="2800" b="1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9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1. 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쇼와 </a:t>
            </a:r>
            <a:r>
              <a:rPr lang="ko-KR" altLang="en-US" sz="4000" dirty="0" err="1">
                <a:latin typeface="210 맨발의청춘 R" pitchFamily="18" charset="-127"/>
                <a:ea typeface="210 맨발의청춘 R" pitchFamily="18" charset="-127"/>
              </a:rPr>
              <a:t>시대란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?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288032" cy="2880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054B8B72-4E94-4B7E-8E3B-0DE77EBE6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65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2. 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쇼와 시대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전기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의 특징</a:t>
            </a:r>
            <a:endParaRPr lang="en-US" altLang="ko-KR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764A11-150A-49BC-9F5A-1DCD64E2A37D}"/>
              </a:ext>
            </a:extLst>
          </p:cNvPr>
          <p:cNvSpPr txBox="1"/>
          <p:nvPr/>
        </p:nvSpPr>
        <p:spPr>
          <a:xfrm>
            <a:off x="827584" y="5661248"/>
            <a:ext cx="760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 </a:t>
            </a:r>
            <a:r>
              <a:rPr lang="ko-KR" altLang="en-US" sz="3200" b="1" dirty="0">
                <a:latin typeface="210 맨발의청춘 R" pitchFamily="18" charset="-127"/>
                <a:ea typeface="210 맨발의청춘 R" pitchFamily="18" charset="-127"/>
              </a:rPr>
              <a:t>각종 전쟁을 통해 광활한 영토를 지배</a:t>
            </a:r>
          </a:p>
        </p:txBody>
      </p:sp>
      <p:pic>
        <p:nvPicPr>
          <p:cNvPr id="4100" name="Picture 4" descr="íì¼:external/livedoor.blogimg.jp/09b4872f.gif">
            <a:extLst>
              <a:ext uri="{FF2B5EF4-FFF2-40B4-BE49-F238E27FC236}">
                <a16:creationId xmlns:a16="http://schemas.microsoft.com/office/drawing/2014/main" xmlns="" id="{874E17FB-46A2-46B0-AC17-964DAD0B242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580000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290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764A11-150A-49BC-9F5A-1DCD64E2A37D}"/>
              </a:ext>
            </a:extLst>
          </p:cNvPr>
          <p:cNvSpPr txBox="1"/>
          <p:nvPr/>
        </p:nvSpPr>
        <p:spPr>
          <a:xfrm>
            <a:off x="976243" y="5095325"/>
            <a:ext cx="76002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 </a:t>
            </a:r>
            <a:r>
              <a:rPr lang="ko-KR" altLang="en-US" sz="3600" b="1" dirty="0">
                <a:latin typeface="210 맨발의청춘 R" pitchFamily="18" charset="-127"/>
                <a:ea typeface="210 맨발의청춘 R" pitchFamily="18" charset="-127"/>
              </a:rPr>
              <a:t>軍國主義 </a:t>
            </a:r>
            <a:r>
              <a:rPr lang="ko-KR" altLang="en-US" sz="36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군국주의</a:t>
            </a:r>
            <a:endParaRPr lang="en-US" altLang="ko-KR" sz="3600" b="1" dirty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endParaRPr lang="en-US" altLang="ko-KR" sz="2000" b="1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지나치게 사회 분위기가 경직되고 쉴 틈 없는 전쟁으로</a:t>
            </a:r>
            <a:endParaRPr lang="en-US" altLang="ko-KR" sz="2400" b="1" dirty="0"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많은 일본인들이 좋은 시절로 여기지 않음</a:t>
            </a:r>
          </a:p>
        </p:txBody>
      </p:sp>
      <p:pic>
        <p:nvPicPr>
          <p:cNvPr id="5122" name="Picture 2" descr="êµ¬ì¼ë³¸êµ°ì ê²ìíí¬, íë³ë(æ²åµé)">
            <a:extLst>
              <a:ext uri="{FF2B5EF4-FFF2-40B4-BE49-F238E27FC236}">
                <a16:creationId xmlns:a16="http://schemas.microsoft.com/office/drawing/2014/main" xmlns="" id="{11577236-0312-4900-86E4-3C85590F54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5580000" cy="399600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2. 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쇼와 시대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전기</a:t>
            </a:r>
            <a:r>
              <a:rPr lang="en-US" altLang="ko-KR" sz="4000" dirty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4000" dirty="0">
                <a:latin typeface="210 맨발의청춘 R" pitchFamily="18" charset="-127"/>
                <a:ea typeface="210 맨발의청춘 R" pitchFamily="18" charset="-127"/>
              </a:rPr>
              <a:t>의 특징</a:t>
            </a:r>
            <a:endParaRPr lang="en-US" altLang="ko-KR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0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[í°ìí] 05ì£¼ì°¨ íë ì´ ê³µì§ ">
            <a:extLst>
              <a:ext uri="{FF2B5EF4-FFF2-40B4-BE49-F238E27FC236}">
                <a16:creationId xmlns:a16="http://schemas.microsoft.com/office/drawing/2014/main" xmlns="" id="{463CD73B-7B73-4256-BB08-B1566F68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68352" cy="446449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ë¤ì´ì¼ ì²í©">
            <a:extLst>
              <a:ext uri="{FF2B5EF4-FFF2-40B4-BE49-F238E27FC236}">
                <a16:creationId xmlns:a16="http://schemas.microsoft.com/office/drawing/2014/main" xmlns="" id="{6CC3A814-60DB-4A79-A0EA-2E1BD518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240360" cy="445202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999661-C921-49F9-8761-34B21FBC8CFA}"/>
              </a:ext>
            </a:extLst>
          </p:cNvPr>
          <p:cNvSpPr txBox="1"/>
          <p:nvPr/>
        </p:nvSpPr>
        <p:spPr>
          <a:xfrm>
            <a:off x="5508104" y="5949280"/>
            <a:ext cx="313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히로히토</a:t>
            </a:r>
            <a:r>
              <a:rPr lang="en-US" altLang="ko-KR" sz="2800" b="1" dirty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800" b="1" dirty="0">
                <a:latin typeface="210 맨발의청춘 R" pitchFamily="18" charset="-127"/>
                <a:ea typeface="210 맨발의청춘 R" pitchFamily="18" charset="-127"/>
              </a:rPr>
              <a:t>쇼와 </a:t>
            </a:r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덴노</a:t>
            </a:r>
            <a:r>
              <a:rPr lang="en-US" altLang="ko-KR" sz="2800" b="1" dirty="0">
                <a:latin typeface="210 맨발의청춘 R" pitchFamily="18" charset="-127"/>
                <a:ea typeface="210 맨발의청춘 R" pitchFamily="18" charset="-127"/>
              </a:rPr>
              <a:t>)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0D6F8F-D2AD-41BA-B1F7-5879BF039F89}"/>
              </a:ext>
            </a:extLst>
          </p:cNvPr>
          <p:cNvSpPr txBox="1"/>
          <p:nvPr/>
        </p:nvSpPr>
        <p:spPr>
          <a:xfrm>
            <a:off x="251520" y="5949280"/>
            <a:ext cx="3852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요시히토</a:t>
            </a:r>
            <a:r>
              <a:rPr lang="en-US" altLang="ko-KR" sz="2800" b="1" dirty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2800" b="1" dirty="0" err="1">
                <a:latin typeface="210 맨발의청춘 R" pitchFamily="18" charset="-127"/>
                <a:ea typeface="210 맨발의청춘 R" pitchFamily="18" charset="-127"/>
              </a:rPr>
              <a:t>다이쇼</a:t>
            </a:r>
            <a:r>
              <a:rPr lang="ko-KR" altLang="en-US" sz="2800" b="1" dirty="0">
                <a:latin typeface="210 맨발의청춘 R" pitchFamily="18" charset="-127"/>
                <a:ea typeface="210 맨발의청춘 R" pitchFamily="18" charset="-127"/>
              </a:rPr>
              <a:t> 천황</a:t>
            </a:r>
            <a:r>
              <a:rPr lang="en-US" altLang="ko-KR" sz="2800" b="1" dirty="0">
                <a:latin typeface="210 맨발의청춘 R" pitchFamily="18" charset="-127"/>
                <a:ea typeface="210 맨발의청춘 R" pitchFamily="18" charset="-127"/>
              </a:rPr>
              <a:t>)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4139952" y="2924944"/>
            <a:ext cx="1008112" cy="7920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3. 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쇼와 시대</a:t>
            </a:r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전기</a:t>
            </a:r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의 성립 과정</a:t>
            </a:r>
            <a:endParaRPr lang="en-US" altLang="ko-KR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3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77015">
            <a:off x="1570518" y="1606578"/>
            <a:ext cx="6782693" cy="441959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999661-C921-49F9-8761-34B21FBC8CFA}"/>
              </a:ext>
            </a:extLst>
          </p:cNvPr>
          <p:cNvSpPr txBox="1"/>
          <p:nvPr/>
        </p:nvSpPr>
        <p:spPr>
          <a:xfrm>
            <a:off x="3059832" y="3573016"/>
            <a:ext cx="260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중일전쟁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(1937)</a:t>
            </a:r>
            <a:endParaRPr lang="ko-KR" altLang="en-US" sz="24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0D6F8F-D2AD-41BA-B1F7-5879BF039F89}"/>
              </a:ext>
            </a:extLst>
          </p:cNvPr>
          <p:cNvSpPr txBox="1"/>
          <p:nvPr/>
        </p:nvSpPr>
        <p:spPr>
          <a:xfrm>
            <a:off x="3275856" y="1988840"/>
            <a:ext cx="269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만주사변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(1931)</a:t>
            </a:r>
            <a:endParaRPr lang="ko-KR" altLang="en-US" sz="24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D26F1FE2-9D8E-445D-BEA6-C2F9B23181C2}"/>
              </a:ext>
            </a:extLst>
          </p:cNvPr>
          <p:cNvCxnSpPr/>
          <p:nvPr/>
        </p:nvCxnSpPr>
        <p:spPr>
          <a:xfrm>
            <a:off x="1979712" y="2204864"/>
            <a:ext cx="15841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DBD6EC-5D3D-4586-ABEA-62B8B9A0A7B9}"/>
              </a:ext>
            </a:extLst>
          </p:cNvPr>
          <p:cNvSpPr txBox="1"/>
          <p:nvPr/>
        </p:nvSpPr>
        <p:spPr>
          <a:xfrm>
            <a:off x="3491880" y="5229200"/>
            <a:ext cx="260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210 맨발의청춘 R" pitchFamily="18" charset="-127"/>
                <a:ea typeface="210 맨발의청춘 R" pitchFamily="18" charset="-127"/>
              </a:rPr>
              <a:t>태평양 전쟁</a:t>
            </a:r>
            <a:r>
              <a:rPr lang="en-US" altLang="ko-KR" sz="2400" b="1" dirty="0">
                <a:latin typeface="210 맨발의청춘 R" pitchFamily="18" charset="-127"/>
                <a:ea typeface="210 맨발의청춘 R" pitchFamily="18" charset="-127"/>
              </a:rPr>
              <a:t>(1941)</a:t>
            </a:r>
            <a:endParaRPr lang="ko-KR" altLang="en-US" sz="24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pic>
        <p:nvPicPr>
          <p:cNvPr id="1028" name="Picture 4" descr="ì¼ë³¸ì ì ì ì¹¨ëµ">
            <a:extLst>
              <a:ext uri="{FF2B5EF4-FFF2-40B4-BE49-F238E27FC236}">
                <a16:creationId xmlns:a16="http://schemas.microsoft.com/office/drawing/2014/main" xmlns="" id="{EF7EA4BA-4536-4DEB-B07B-7CD09AF1189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880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xmlns="" id="{DC568201-0109-469C-A5AE-A0D7899788A6}"/>
              </a:ext>
            </a:extLst>
          </p:cNvPr>
          <p:cNvCxnSpPr/>
          <p:nvPr/>
        </p:nvCxnSpPr>
        <p:spPr>
          <a:xfrm>
            <a:off x="1979712" y="5373216"/>
            <a:ext cx="15841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xmlns="" id="{26E91538-C107-4640-9574-2DECF954A1AF}"/>
              </a:ext>
            </a:extLst>
          </p:cNvPr>
          <p:cNvCxnSpPr/>
          <p:nvPr/>
        </p:nvCxnSpPr>
        <p:spPr>
          <a:xfrm>
            <a:off x="5409654" y="3789040"/>
            <a:ext cx="15841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20ì¸ê¸° ëììì ìµëì ì ì, ì¤ì¼ì ìì¬ 11í &amp;lt; ìí´ì í¬, ë² ë¥´ë ì´ë ìµëì ê²©ì  &amp;gt;">
            <a:extLst>
              <a:ext uri="{FF2B5EF4-FFF2-40B4-BE49-F238E27FC236}">
                <a16:creationId xmlns:a16="http://schemas.microsoft.com/office/drawing/2014/main" xmlns="" id="{C8666BDC-A7E7-4623-911D-D85EC8ADD9C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952328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Born On The Seventh Of December 1941, Pearl Harbor. ">
            <a:extLst>
              <a:ext uri="{FF2B5EF4-FFF2-40B4-BE49-F238E27FC236}">
                <a16:creationId xmlns:a16="http://schemas.microsoft.com/office/drawing/2014/main" xmlns="" id="{EDA77913-A846-4163-8CDA-E7E72324107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14" y="4083340"/>
            <a:ext cx="2916742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3. 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쇼와 시대</a:t>
            </a:r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전기</a:t>
            </a:r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의 성립 과정</a:t>
            </a:r>
            <a:endParaRPr lang="en-US" altLang="ko-KR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5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999661-C921-49F9-8761-34B21FBC8CFA}"/>
              </a:ext>
            </a:extLst>
          </p:cNvPr>
          <p:cNvSpPr txBox="1"/>
          <p:nvPr/>
        </p:nvSpPr>
        <p:spPr>
          <a:xfrm>
            <a:off x="1547664" y="5373216"/>
            <a:ext cx="158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210 맨발의청춘 R" pitchFamily="18" charset="-127"/>
                <a:ea typeface="210 맨발의청춘 R" pitchFamily="18" charset="-127"/>
              </a:rPr>
              <a:t>히로시마</a:t>
            </a:r>
            <a:r>
              <a:rPr lang="ko-KR" altLang="en-US" sz="2000" b="1" dirty="0"/>
              <a:t>                              </a:t>
            </a:r>
            <a:endParaRPr lang="en-US" altLang="ko-KR" sz="2000" b="1" dirty="0"/>
          </a:p>
          <a:p>
            <a:r>
              <a:rPr lang="en-US" altLang="ko-KR" sz="2000" b="1" dirty="0"/>
              <a:t>             </a:t>
            </a:r>
          </a:p>
        </p:txBody>
      </p:sp>
      <p:pic>
        <p:nvPicPr>
          <p:cNvPr id="2050" name="Picture 2" descr="https://postfiles.pstatic.net/MjAxNzA4MDZfMjk4/MDAxNTAyMDI0OTE1ODQw.9Crxwfwb44KC1k3gV8HPGNl1ZUqT0oyPtjw_YrXomLog.R8gv-0GSHznz-S2c_V_svU29fYS6bpSEEeoUc4FF6mgg.JPEG.bokdea12/IMG_7971.jpg?type=w580">
            <a:extLst>
              <a:ext uri="{FF2B5EF4-FFF2-40B4-BE49-F238E27FC236}">
                <a16:creationId xmlns:a16="http://schemas.microsoft.com/office/drawing/2014/main" xmlns="" id="{83C2405F-79A7-466D-BC0B-0CD173C4128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420000" cy="396000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ost-phinf.pstatic.net/MjAxNzAyMjhfMTAz/MDAxNDg4MjU2MDk5MDE3.SNza8NmqzsguGc3IvokiTTYFAYKggd2VeTP8AMtftEMg.t7ec8-8EFLxglHLm746UcpKeBWXWh8H4tdpO13jocU8g.PNG/image.png?type=w1200">
            <a:extLst>
              <a:ext uri="{FF2B5EF4-FFF2-40B4-BE49-F238E27FC236}">
                <a16:creationId xmlns:a16="http://schemas.microsoft.com/office/drawing/2014/main" xmlns="" id="{26738191-A403-4E90-B7A4-BEAF46E67B9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456384" cy="396000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istrator\Downloads\torii-gate.png">
            <a:extLst>
              <a:ext uri="{FF2B5EF4-FFF2-40B4-BE49-F238E27FC236}">
                <a16:creationId xmlns:a16="http://schemas.microsoft.com/office/drawing/2014/main" xmlns="" id="{9D3B1AAF-C234-40DD-88C7-6C34DD1A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0298" cy="8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640" y="3326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3. 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쇼와 시대</a:t>
            </a:r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(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전기</a:t>
            </a:r>
            <a:r>
              <a:rPr lang="en-US" altLang="ko-KR" sz="4000" dirty="0" smtClean="0">
                <a:latin typeface="210 맨발의청춘 R" pitchFamily="18" charset="-127"/>
                <a:ea typeface="210 맨발의청춘 R" pitchFamily="18" charset="-127"/>
              </a:rPr>
              <a:t>)</a:t>
            </a:r>
            <a:r>
              <a:rPr lang="ko-KR" altLang="en-US" sz="4000" dirty="0" smtClean="0">
                <a:latin typeface="210 맨발의청춘 R" pitchFamily="18" charset="-127"/>
                <a:ea typeface="210 맨발의청춘 R" pitchFamily="18" charset="-127"/>
              </a:rPr>
              <a:t>의 성립 과정</a:t>
            </a:r>
            <a:endParaRPr lang="en-US" altLang="ko-KR" sz="4000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53732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210 맨발의청춘 R" pitchFamily="18" charset="-127"/>
                <a:ea typeface="210 맨발의청춘 R" pitchFamily="18" charset="-127"/>
              </a:rPr>
              <a:t>나가사키</a:t>
            </a:r>
            <a:endParaRPr lang="ko-KR" altLang="en-US" sz="2800" b="1" dirty="0">
              <a:latin typeface="210 맨발의청춘 R" pitchFamily="18" charset="-127"/>
              <a:ea typeface="210 맨발의청춘 R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59492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원자폭탄 투하</a:t>
            </a:r>
            <a:endParaRPr lang="ko-KR" altLang="en-US" sz="3600" b="1" dirty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5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rot="277015">
            <a:off x="890415" y="936675"/>
            <a:ext cx="7578283" cy="4756826"/>
          </a:xfrm>
          <a:prstGeom prst="rect">
            <a:avLst/>
          </a:prstGeom>
          <a:solidFill>
            <a:schemeClr val="bg1">
              <a:alpha val="61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ìì¬í3.png">
            <a:extLst>
              <a:ext uri="{FF2B5EF4-FFF2-40B4-BE49-F238E27FC236}">
                <a16:creationId xmlns:a16="http://schemas.microsoft.com/office/drawing/2014/main" xmlns="" id="{7AAA841B-A10F-4865-86A8-FC5DF5F2C5C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0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0C382DF2-C452-403A-97AB-3C14D62950C4}"/>
              </a:ext>
            </a:extLst>
          </p:cNvPr>
          <p:cNvSpPr/>
          <p:nvPr/>
        </p:nvSpPr>
        <p:spPr>
          <a:xfrm>
            <a:off x="1619672" y="664018"/>
            <a:ext cx="212983" cy="6193982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3"/>
            <a:extLst>
              <a:ext uri="{FF2B5EF4-FFF2-40B4-BE49-F238E27FC236}">
                <a16:creationId xmlns:a16="http://schemas.microsoft.com/office/drawing/2014/main" xmlns="" id="{741F9F45-2A88-4BBE-A8B7-412DAA7D05B5}"/>
              </a:ext>
            </a:extLst>
          </p:cNvPr>
          <p:cNvSpPr/>
          <p:nvPr/>
        </p:nvSpPr>
        <p:spPr>
          <a:xfrm>
            <a:off x="1619672" y="836712"/>
            <a:ext cx="6287200" cy="3849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4B2EE1-C428-4171-9C85-1BF5836478D2}"/>
              </a:ext>
            </a:extLst>
          </p:cNvPr>
          <p:cNvSpPr txBox="1"/>
          <p:nvPr/>
        </p:nvSpPr>
        <p:spPr>
          <a:xfrm>
            <a:off x="1115616" y="1806087"/>
            <a:ext cx="7317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항복 선언</a:t>
            </a:r>
            <a:r>
              <a:rPr lang="en-US" altLang="ko-KR" sz="40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!</a:t>
            </a: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210 맨발의청춘 R" pitchFamily="18" charset="-127"/>
              <a:ea typeface="210 맨발의청춘 R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일본 제국 멸망 </a:t>
            </a:r>
            <a:r>
              <a:rPr lang="en-US" altLang="ko-KR" sz="40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= </a:t>
            </a:r>
            <a:r>
              <a:rPr lang="ko-KR" altLang="en-US" sz="4000" b="1" dirty="0">
                <a:solidFill>
                  <a:srgbClr val="FF0000"/>
                </a:solidFill>
                <a:latin typeface="210 맨발의청춘 R" pitchFamily="18" charset="-127"/>
                <a:ea typeface="210 맨발의청춘 R" pitchFamily="18" charset="-127"/>
              </a:rPr>
              <a:t>쇼와 전기 끝 </a:t>
            </a:r>
          </a:p>
        </p:txBody>
      </p:sp>
    </p:spTree>
    <p:extLst>
      <p:ext uri="{BB962C8B-B14F-4D97-AF65-F5344CB8AC3E}">
        <p14:creationId xmlns:p14="http://schemas.microsoft.com/office/powerpoint/2010/main" xmlns="" val="32341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164</Words>
  <Application>Microsoft Office PowerPoint</Application>
  <PresentationFormat>화면 슬라이드 쇼(4:3)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3</cp:revision>
  <dcterms:created xsi:type="dcterms:W3CDTF">2019-03-30T17:27:23Z</dcterms:created>
  <dcterms:modified xsi:type="dcterms:W3CDTF">2019-03-30T17:31:10Z</dcterms:modified>
</cp:coreProperties>
</file>