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9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7DAA47-99C7-4595-8C06-F7B27DA78AF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7D6FBB-8EAC-49F1-A41F-20C237D8C0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54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DAA47-99C7-4595-8C06-F7B27DA78AF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6FBB-8EAC-49F1-A41F-20C237D8C0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8194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DAA47-99C7-4595-8C06-F7B27DA78AF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6FBB-8EAC-49F1-A41F-20C237D8C0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9124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DAA47-99C7-4595-8C06-F7B27DA78AF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6FBB-8EAC-49F1-A41F-20C237D8C0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8900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DAA47-99C7-4595-8C06-F7B27DA78AF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6FBB-8EAC-49F1-A41F-20C237D8C0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2514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DAA47-99C7-4595-8C06-F7B27DA78AF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6FBB-8EAC-49F1-A41F-20C237D8C0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627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DAA47-99C7-4595-8C06-F7B27DA78AF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6FBB-8EAC-49F1-A41F-20C237D8C0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987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DAA47-99C7-4595-8C06-F7B27DA78AF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6FBB-8EAC-49F1-A41F-20C237D8C0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330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DAA47-99C7-4595-8C06-F7B27DA78AF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6FBB-8EAC-49F1-A41F-20C237D8C0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150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DAA47-99C7-4595-8C06-F7B27DA78AF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6FBB-8EAC-49F1-A41F-20C237D8C0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0950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DAA47-99C7-4595-8C06-F7B27DA78AF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6FBB-8EAC-49F1-A41F-20C237D8C0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444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77DAA47-99C7-4595-8C06-F7B27DA78AF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37D6FBB-8EAC-49F1-A41F-20C237D8C0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6351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1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dHYjW_GEt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60115E-844A-44A0-8C6C-DBA1A96C2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6408" y="617733"/>
            <a:ext cx="9966960" cy="2926080"/>
          </a:xfrm>
        </p:spPr>
        <p:txBody>
          <a:bodyPr>
            <a:normAutofit/>
          </a:bodyPr>
          <a:lstStyle/>
          <a:p>
            <a:r>
              <a:rPr lang="ko-KR" altLang="en-US" sz="4000" dirty="0"/>
              <a:t>간도 분쟁의 역사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7916607-CC06-4F6E-A0D6-30787FB3C8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o-KR" altLang="en-US" sz="3000" dirty="0" err="1"/>
              <a:t>중국어중국학과</a:t>
            </a:r>
            <a:r>
              <a:rPr lang="ko-KR" altLang="en-US" sz="3000" dirty="0"/>
              <a:t> </a:t>
            </a:r>
            <a:br>
              <a:rPr lang="en-US" altLang="ko-KR" sz="3000" dirty="0"/>
            </a:br>
            <a:r>
              <a:rPr lang="ko-KR" altLang="en-US" sz="3000" dirty="0"/>
              <a:t>오병찬</a:t>
            </a:r>
            <a:r>
              <a:rPr lang="en-US" altLang="ko-KR" sz="3000" dirty="0"/>
              <a:t> 21801601</a:t>
            </a:r>
            <a:endParaRPr lang="ko-KR" altLang="en-US" sz="3000" dirty="0"/>
          </a:p>
        </p:txBody>
      </p:sp>
    </p:spTree>
    <p:extLst>
      <p:ext uri="{BB962C8B-B14F-4D97-AF65-F5344CB8AC3E}">
        <p14:creationId xmlns:p14="http://schemas.microsoft.com/office/powerpoint/2010/main" val="1526024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136DAE-E9EF-4D16-B2E8-A579145C3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.</a:t>
            </a:r>
            <a:r>
              <a:rPr lang="ko-KR" altLang="en-US" dirty="0"/>
              <a:t>분쟁의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61ED325-ABF6-4687-BB9B-FC4B58BE7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분쟁의 역사에 대해 알기 쉽고 간략한 영상</a:t>
            </a:r>
            <a:endParaRPr lang="en-US" altLang="ko-KR" dirty="0"/>
          </a:p>
          <a:p>
            <a:pPr marL="45720" indent="0">
              <a:buNone/>
            </a:pPr>
            <a:endParaRPr lang="en-US" altLang="ko-KR" dirty="0"/>
          </a:p>
          <a:p>
            <a:pPr marL="45720" indent="0">
              <a:buNone/>
            </a:pPr>
            <a:endParaRPr lang="en-US" altLang="ko-KR" dirty="0"/>
          </a:p>
          <a:p>
            <a:pPr marL="45720" indent="0">
              <a:buNone/>
            </a:pPr>
            <a:r>
              <a:rPr lang="en-US" altLang="ko-KR" dirty="0">
                <a:hlinkClick r:id="rId2"/>
              </a:rPr>
              <a:t>https://www.youtube.com/watch?v=IdHYjW_GEtA</a:t>
            </a:r>
            <a:endParaRPr lang="en-US" altLang="ko-KR" dirty="0"/>
          </a:p>
          <a:p>
            <a:pPr marL="45720" indent="0">
              <a:buNone/>
            </a:pPr>
            <a:endParaRPr lang="en-US" altLang="ko-KR" dirty="0"/>
          </a:p>
          <a:p>
            <a:pPr marL="45720" indent="0">
              <a:buNone/>
            </a:pPr>
            <a:endParaRPr lang="en-US" altLang="ko-KR" dirty="0"/>
          </a:p>
          <a:p>
            <a:pPr marL="45720" indent="0">
              <a:buNone/>
            </a:pPr>
            <a:r>
              <a:rPr lang="en-US" altLang="ko-KR" dirty="0"/>
              <a:t>2</a:t>
            </a:r>
            <a:r>
              <a:rPr lang="ko-KR" altLang="en-US" dirty="0"/>
              <a:t>분</a:t>
            </a:r>
            <a:r>
              <a:rPr lang="en-US" altLang="ko-KR" dirty="0"/>
              <a:t>~5</a:t>
            </a:r>
            <a:r>
              <a:rPr lang="ko-KR" altLang="en-US" dirty="0"/>
              <a:t>분</a:t>
            </a:r>
            <a:r>
              <a:rPr lang="en-US" altLang="ko-KR" dirty="0"/>
              <a:t>47</a:t>
            </a:r>
            <a:r>
              <a:rPr lang="ko-KR" altLang="en-US" dirty="0"/>
              <a:t>초</a:t>
            </a:r>
            <a:endParaRPr lang="en-US" altLang="ko-K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B92E3F-68F8-40DF-B2ED-1DC85B3E47BD}"/>
              </a:ext>
            </a:extLst>
          </p:cNvPr>
          <p:cNvSpPr txBox="1"/>
          <p:nvPr/>
        </p:nvSpPr>
        <p:spPr>
          <a:xfrm>
            <a:off x="-157655" y="45194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92054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965216-217F-45D2-BA38-623F6CD08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.</a:t>
            </a:r>
            <a:r>
              <a:rPr lang="ko-KR" altLang="en-US" dirty="0"/>
              <a:t>분쟁의 역사</a:t>
            </a:r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F7B50C08-16EE-47EE-AD0D-68B863D850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194" y="1845873"/>
            <a:ext cx="3887103" cy="2309983"/>
          </a:xfr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3E5B2A33-A35D-4ACF-9149-C5F2491964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6441" y="3685183"/>
            <a:ext cx="4062165" cy="28523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5DDEFE0-52B6-4350-AD43-EA168F004215}"/>
              </a:ext>
            </a:extLst>
          </p:cNvPr>
          <p:cNvSpPr txBox="1"/>
          <p:nvPr/>
        </p:nvSpPr>
        <p:spPr>
          <a:xfrm>
            <a:off x="5202621" y="1965960"/>
            <a:ext cx="3773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←백두산 정계비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0023DE-027D-45E4-B176-2B0821625BCA}"/>
              </a:ext>
            </a:extLst>
          </p:cNvPr>
          <p:cNvSpPr txBox="1"/>
          <p:nvPr/>
        </p:nvSpPr>
        <p:spPr>
          <a:xfrm>
            <a:off x="2890345" y="4813738"/>
            <a:ext cx="4445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                                                                       </a:t>
            </a:r>
          </a:p>
          <a:p>
            <a:pPr algn="r"/>
            <a:r>
              <a:rPr lang="en-US" altLang="ko-KR" dirty="0"/>
              <a:t>1</a:t>
            </a:r>
            <a:r>
              <a:rPr lang="ko-KR" altLang="ko-KR" dirty="0"/>
              <a:t>910년</a:t>
            </a:r>
            <a:r>
              <a:rPr lang="en-US" altLang="ko-KR" dirty="0"/>
              <a:t> </a:t>
            </a:r>
            <a:r>
              <a:rPr lang="ko-KR" altLang="ko-KR" dirty="0"/>
              <a:t>경의</a:t>
            </a:r>
            <a:r>
              <a:rPr lang="en-US" altLang="ko-KR" dirty="0"/>
              <a:t> </a:t>
            </a:r>
            <a:r>
              <a:rPr lang="ko-KR" altLang="ko-KR" dirty="0" err="1"/>
              <a:t>백두산정계비</a:t>
            </a:r>
            <a:r>
              <a:rPr lang="ko-KR" altLang="en-US" dirty="0"/>
              <a:t> →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5488BE-138A-496A-9FFC-D5D43DB81CF4}"/>
              </a:ext>
            </a:extLst>
          </p:cNvPr>
          <p:cNvSpPr txBox="1"/>
          <p:nvPr/>
        </p:nvSpPr>
        <p:spPr>
          <a:xfrm>
            <a:off x="6316717" y="1028599"/>
            <a:ext cx="4814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dirty="0" err="1"/>
              <a:t>서위압록</a:t>
            </a:r>
            <a:r>
              <a:rPr lang="ko-KR" altLang="ko-KR" dirty="0"/>
              <a:t> </a:t>
            </a:r>
            <a:r>
              <a:rPr lang="ko-KR" altLang="ko-KR" dirty="0" err="1"/>
              <a:t>동위토문</a:t>
            </a:r>
            <a:r>
              <a:rPr lang="ko-KR" altLang="ko-KR" dirty="0"/>
              <a:t>(西爲鴨綠 東爲土門</a:t>
            </a:r>
            <a:r>
              <a:rPr lang="en-US" altLang="ko-KR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8913357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">
  <a:themeElements>
    <a:clrScheme name="기본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기본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기본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TM03457444[[fn=기본]]</Template>
  <TotalTime>93</TotalTime>
  <Words>55</Words>
  <Application>Microsoft Office PowerPoint</Application>
  <PresentationFormat>와이드스크린</PresentationFormat>
  <Paragraphs>15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5" baseType="lpstr">
      <vt:lpstr>Corbel</vt:lpstr>
      <vt:lpstr>기본</vt:lpstr>
      <vt:lpstr>간도 분쟁의 역사</vt:lpstr>
      <vt:lpstr>.분쟁의 역사</vt:lpstr>
      <vt:lpstr>.분쟁의 역사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21801601 중국어중국학과  오병찬</dc:title>
  <dc:creator>정록 오</dc:creator>
  <cp:lastModifiedBy>정록 오</cp:lastModifiedBy>
  <cp:revision>9</cp:revision>
  <dcterms:created xsi:type="dcterms:W3CDTF">2019-03-30T16:46:56Z</dcterms:created>
  <dcterms:modified xsi:type="dcterms:W3CDTF">2019-03-30T18:22:38Z</dcterms:modified>
</cp:coreProperties>
</file>