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2766-A2ED-4AEA-B2DF-C9BBF8E9197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1595-AA45-4D50-A238-4BB1851A2E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소비문화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일본의 전자가구</a:t>
            </a:r>
            <a:endParaRPr lang="en-US" altLang="ko-KR" dirty="0" smtClean="0"/>
          </a:p>
          <a:p>
            <a:r>
              <a:rPr lang="en-US" altLang="ko-KR" dirty="0" smtClean="0"/>
              <a:t>21680097</a:t>
            </a:r>
          </a:p>
          <a:p>
            <a:r>
              <a:rPr lang="ko-KR" altLang="en-US" dirty="0" smtClean="0"/>
              <a:t>일본어학과 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ko-KR" altLang="en-US" dirty="0" err="1" smtClean="0"/>
              <a:t>하홍우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영상정보기기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완전전자화주택이</a:t>
            </a:r>
            <a:r>
              <a:rPr lang="ko-KR" altLang="en-US" dirty="0" smtClean="0"/>
              <a:t> 화제가 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인터넷이 사회 인프라가 되어 인터넷 접속 기능을 가진 가전제품도 나타남</a:t>
            </a:r>
            <a:endParaRPr lang="ko-KR" altLang="en-US" dirty="0"/>
          </a:p>
        </p:txBody>
      </p:sp>
      <p:pic>
        <p:nvPicPr>
          <p:cNvPr id="22530" name="Picture 2" descr="https://upload.wikimedia.org/wikipedia/commons/thumb/3/32/Canon_Digital_Ixus_50_front.png/1280px-Canon_Digital_Ixus_50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2289326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4886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디지털 카메라</a:t>
            </a:r>
            <a:endParaRPr lang="ko-KR" altLang="en-US" dirty="0"/>
          </a:p>
        </p:txBody>
      </p:sp>
      <p:pic>
        <p:nvPicPr>
          <p:cNvPr id="22532" name="Picture 4" descr="https://upload.wikimedia.org/wikipedia/commons/thumb/f/f0/Sony_RDZ-D700.jpg/1920px-Sony_RDZ-D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3744416" cy="13866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6211669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DVD </a:t>
            </a:r>
            <a:r>
              <a:rPr lang="ko-KR" altLang="en-US" dirty="0" smtClean="0"/>
              <a:t>레코더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2534" name="Picture 6" descr="https://upload.wikimedia.org/wikipedia/commons/thumb/1/13/Sony_KDL-S19A10.jpg/1280px-Sony_KDL-S19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377501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0232" y="4221088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슬</a:t>
            </a:r>
            <a:r>
              <a:rPr lang="ko-KR" altLang="en-US" dirty="0"/>
              <a:t>림</a:t>
            </a:r>
            <a:r>
              <a:rPr lang="en-US" altLang="ko-KR" dirty="0" smtClean="0"/>
              <a:t>TV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92280" y="5013176"/>
            <a:ext cx="15121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후기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삼종신</a:t>
            </a:r>
            <a:r>
              <a:rPr lang="ko-KR" altLang="en-US" dirty="0"/>
              <a:t>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아날로그방송 종료의 영향으로 </a:t>
            </a:r>
            <a:r>
              <a:rPr lang="ko-KR" altLang="en-US" dirty="0" err="1" smtClean="0"/>
              <a:t>지상파</a:t>
            </a:r>
            <a:r>
              <a:rPr lang="ko-KR" altLang="en-US" dirty="0" smtClean="0"/>
              <a:t> 디지털 대응 </a:t>
            </a:r>
            <a:r>
              <a:rPr lang="en-US" altLang="ko-KR" dirty="0" smtClean="0"/>
              <a:t>TV</a:t>
            </a:r>
            <a:r>
              <a:rPr lang="ko-KR" altLang="en-US" dirty="0" smtClean="0"/>
              <a:t>가 팔림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원자력발전소의 사고에 의해 완전 전자화에 반동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절전</a:t>
            </a:r>
            <a:r>
              <a:rPr lang="en-US" altLang="ko-KR" dirty="0" smtClean="0"/>
              <a:t>]</a:t>
            </a:r>
            <a:r>
              <a:rPr lang="ko-KR" altLang="en-US" dirty="0" smtClean="0"/>
              <a:t>의 분위기가 높아짐</a:t>
            </a:r>
            <a:endParaRPr lang="ko-KR" altLang="en-US" dirty="0"/>
          </a:p>
        </p:txBody>
      </p:sp>
      <p:pic>
        <p:nvPicPr>
          <p:cNvPr id="23554" name="Picture 2" descr="https://mblogthumb-phinf.pstatic.net/20160408_173/poupille_1460081297275ojSme_JPEG/fu-gk50.1.jpg?type=w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1622040" cy="2075757"/>
          </a:xfrm>
          <a:prstGeom prst="rect">
            <a:avLst/>
          </a:prstGeom>
          <a:noFill/>
        </p:spPr>
      </p:pic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4427984" y="1700808"/>
            <a:ext cx="4038600" cy="4525963"/>
          </a:xfrm>
        </p:spPr>
        <p:txBody>
          <a:bodyPr/>
          <a:lstStyle/>
          <a:p>
            <a:r>
              <a:rPr lang="ko-KR" altLang="en-US" dirty="0" smtClean="0"/>
              <a:t>일반가정용 가전제품 </a:t>
            </a:r>
            <a:r>
              <a:rPr lang="ko-KR" altLang="en-US" dirty="0" err="1" smtClean="0"/>
              <a:t>렌탈의</a:t>
            </a:r>
            <a:r>
              <a:rPr lang="ko-KR" altLang="en-US" dirty="0" smtClean="0"/>
              <a:t> 풍조가 보급</a:t>
            </a:r>
            <a:endParaRPr lang="en-US" altLang="ko-KR" dirty="0"/>
          </a:p>
          <a:p>
            <a:r>
              <a:rPr lang="en-US" altLang="ko-KR" dirty="0" smtClean="0"/>
              <a:t>LED</a:t>
            </a:r>
            <a:r>
              <a:rPr lang="ko-KR" altLang="en-US" dirty="0" smtClean="0"/>
              <a:t>조명의 보급이 급격히 진행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주류 광원이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6211669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</a:t>
            </a:r>
            <a:r>
              <a:rPr lang="ko-KR" altLang="en-US" dirty="0" err="1" smtClean="0"/>
              <a:t>모기잡는</a:t>
            </a:r>
            <a:endParaRPr lang="en-US" altLang="ko-KR" dirty="0"/>
          </a:p>
          <a:p>
            <a:r>
              <a:rPr lang="ko-KR" altLang="en-US" dirty="0" smtClean="0"/>
              <a:t>공기청정기</a:t>
            </a:r>
            <a:endParaRPr lang="ko-KR" altLang="en-US" dirty="0"/>
          </a:p>
        </p:txBody>
      </p:sp>
      <p:pic>
        <p:nvPicPr>
          <p:cNvPr id="23556" name="Picture 4" descr="3DTV íëìë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2381325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488668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파나소닉의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3DTV</a:t>
            </a:r>
            <a:endParaRPr lang="ko-KR" altLang="en-US" dirty="0"/>
          </a:p>
        </p:txBody>
      </p:sp>
      <p:pic>
        <p:nvPicPr>
          <p:cNvPr id="23558" name="Picture 6" descr="ì¼ë³¸ ë í ê°ì ì í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484213" cy="19518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00192" y="4365104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가전제품 </a:t>
            </a:r>
            <a:r>
              <a:rPr lang="ko-KR" altLang="en-US" dirty="0" err="1" smtClean="0"/>
              <a:t>렌탈</a:t>
            </a:r>
            <a:r>
              <a:rPr lang="ko-KR" altLang="en-US" dirty="0" smtClean="0"/>
              <a:t> 사이트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r>
              <a:rPr lang="en-US" altLang="ko-KR" dirty="0"/>
              <a:t>1960</a:t>
            </a:r>
            <a:r>
              <a:rPr lang="ko-KR" altLang="en-US" dirty="0" err="1"/>
              <a:t>년이전</a:t>
            </a:r>
            <a:endParaRPr lang="ko-KR" altLang="en-US" dirty="0"/>
          </a:p>
          <a:p>
            <a:r>
              <a:rPr lang="en-US" altLang="ko-KR" dirty="0"/>
              <a:t>1960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1970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1980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1990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2000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2010</a:t>
            </a:r>
            <a:r>
              <a:rPr lang="ko-KR" altLang="en-US" dirty="0"/>
              <a:t>년대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  <p:pic>
        <p:nvPicPr>
          <p:cNvPr id="1026" name="Picture 2" descr="E:\20190324\전후일본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080633" cy="1656184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0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전후 미군의 점령통치 당한 일본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3563888" y="2132856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E:\20190324\전후일본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344613" cy="1647011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5148064" y="6165304"/>
            <a:ext cx="39959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전기보급과 함께 본격적으로 가동된 전구공장</a:t>
            </a:r>
            <a:r>
              <a:rPr lang="en-US" altLang="ko-KR" dirty="0" smtClean="0"/>
              <a:t>(1951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 descr="E:\20190324\전후일본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25359"/>
            <a:ext cx="2459143" cy="1802252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5508104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한국전쟁 발발로 미군을 지원하는 일본</a:t>
            </a:r>
            <a:r>
              <a:rPr lang="en-US" altLang="ko-KR" dirty="0" smtClean="0"/>
              <a:t>(1950)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 rot="10800000">
            <a:off x="3995936" y="494116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E:\20190324\전후일본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300139" cy="1540573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16530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전기가 공급되고 </a:t>
            </a:r>
            <a:r>
              <a:rPr lang="en-US" altLang="ko-KR" dirty="0" err="1" smtClean="0"/>
              <a:t>tv</a:t>
            </a:r>
            <a:r>
              <a:rPr lang="ko-KR" altLang="en-US" dirty="0" smtClean="0"/>
              <a:t>가 방송되기시작한 일본의 야경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 rot="5400000">
            <a:off x="6948264" y="3861048"/>
            <a:ext cx="97210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 descr="E:\20190324\전후일본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14827" cy="208967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0" y="3501008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해외에 수출되는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일본의 백색가전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>
            <a:off x="1547664" y="4149080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4175956" y="4689140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 descr="ìê³ íì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160240" cy="1594258"/>
          </a:xfrm>
          <a:prstGeom prst="rect">
            <a:avLst/>
          </a:prstGeom>
          <a:noFill/>
        </p:spPr>
      </p:pic>
      <p:pic>
        <p:nvPicPr>
          <p:cNvPr id="3080" name="Picture 8" descr="ì¼ë³¸ì ìì¶ íë½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762278" cy="2187725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09329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엔고현상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일본의 물가 상승으로 인하여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508104" y="580526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떨어지기 시작하는 일본의 수출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 이전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가전제품자체는 전전의 일본에도 있었으나 본격적인 보급은 전후에 이루어짐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쇼와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(1950</a:t>
            </a:r>
            <a:r>
              <a:rPr lang="ko-KR" altLang="en-US" dirty="0" err="1" smtClean="0"/>
              <a:t>년대중반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이전에는 가정전화제품이라 불렀다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E:\20190324\삼종신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57600" cy="139065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076056" y="2852936"/>
            <a:ext cx="36358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역대 삼종신기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당시 삼종신기라 불리던 가전제품은</a:t>
            </a:r>
            <a:endParaRPr lang="en-US" altLang="ko-KR" dirty="0" smtClean="0"/>
          </a:p>
          <a:p>
            <a:r>
              <a:rPr lang="ko-KR" altLang="en-US" dirty="0" smtClean="0"/>
              <a:t>동경하는 목표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</a:t>
            </a:r>
            <a:r>
              <a:rPr lang="ko-KR" altLang="en-US" dirty="0"/>
              <a:t>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고도성장에 의한 소득증가로 전기의 보급률 증가 및 소비전력 증가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66</a:t>
            </a:r>
            <a:r>
              <a:rPr lang="ko-KR" altLang="en-US" dirty="0" smtClean="0"/>
              <a:t>년 첫 상업용 원자력 발전소가 동해발전소에서 가동</a:t>
            </a:r>
            <a:endParaRPr lang="ko-KR" altLang="en-US" dirty="0"/>
          </a:p>
        </p:txBody>
      </p:sp>
      <p:pic>
        <p:nvPicPr>
          <p:cNvPr id="18434" name="Picture 2" descr="http://m1.daumcdn.net/cfile231/R400x0/253A844658E51C4C17F1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793776" cy="2524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862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소형계산기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컬러</a:t>
            </a:r>
            <a:r>
              <a:rPr lang="en-US" altLang="ko-KR" dirty="0" err="1" smtClean="0"/>
              <a:t>tv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식기세척기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공기청정기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라디오카셋트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전자레인지 등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286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5373216"/>
            <a:ext cx="446949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/>
              <a:t>일본의 </a:t>
            </a:r>
            <a:r>
              <a:rPr lang="en-US" altLang="ko-KR" sz="1300" dirty="0"/>
              <a:t>1960</a:t>
            </a:r>
            <a:r>
              <a:rPr lang="ko-KR" altLang="en-US" sz="1300" dirty="0"/>
              <a:t>년대 </a:t>
            </a:r>
            <a:r>
              <a:rPr lang="ko-KR" altLang="en-US" sz="1300" dirty="0" smtClean="0"/>
              <a:t>초반에는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1</a:t>
            </a:r>
            <a:r>
              <a:rPr lang="ko-KR" altLang="en-US" sz="1300" dirty="0"/>
              <a:t>대가 수십 년치 봉급 수준인 </a:t>
            </a:r>
            <a:r>
              <a:rPr lang="ko-KR" altLang="en-US" sz="1300" dirty="0" smtClean="0"/>
              <a:t>데다가</a:t>
            </a:r>
            <a:endParaRPr lang="en-US" altLang="ko-KR" sz="1300" dirty="0" smtClean="0"/>
          </a:p>
          <a:p>
            <a:r>
              <a:rPr lang="en-US" altLang="ko-KR" sz="1300" dirty="0" smtClean="0"/>
              <a:t>(</a:t>
            </a:r>
            <a:r>
              <a:rPr lang="ko-KR" altLang="en-US" sz="1300" dirty="0"/>
              <a:t>당시 일본 공무원 </a:t>
            </a:r>
            <a:r>
              <a:rPr lang="ko-KR" altLang="en-US" sz="1300" dirty="0" smtClean="0"/>
              <a:t>초봉이 연 </a:t>
            </a:r>
            <a:r>
              <a:rPr lang="en-US" altLang="ko-KR" sz="1300" dirty="0"/>
              <a:t>1</a:t>
            </a:r>
            <a:r>
              <a:rPr lang="ko-KR" altLang="en-US" sz="1300" dirty="0"/>
              <a:t>만 엔 정도의 </a:t>
            </a:r>
            <a:r>
              <a:rPr lang="ko-KR" altLang="en-US" sz="1300" dirty="0" smtClean="0"/>
              <a:t>수준이었는데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</a:t>
            </a:r>
            <a:r>
              <a:rPr lang="ko-KR" altLang="en-US" sz="1300" dirty="0"/>
              <a:t>가격은 </a:t>
            </a:r>
            <a:r>
              <a:rPr lang="en-US" altLang="ko-KR" sz="1300" dirty="0"/>
              <a:t>54</a:t>
            </a:r>
            <a:r>
              <a:rPr lang="ko-KR" altLang="en-US" sz="1300" dirty="0"/>
              <a:t>만 엔</a:t>
            </a:r>
            <a:r>
              <a:rPr lang="en-US" altLang="ko-KR" sz="1300" dirty="0"/>
              <a:t>.)</a:t>
            </a:r>
            <a:r>
              <a:rPr lang="en-US" altLang="ko-KR" dirty="0"/>
              <a:t> 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/>
              <a:t>1973</a:t>
            </a:r>
            <a:r>
              <a:rPr lang="ko-KR" altLang="en-US" dirty="0" smtClean="0"/>
              <a:t>년의 오일쇼크를 기점으로 에너지절약운동</a:t>
            </a:r>
            <a:r>
              <a:rPr lang="en-US" altLang="ko-KR" dirty="0" smtClean="0"/>
              <a:t>(</a:t>
            </a:r>
            <a:r>
              <a:rPr lang="ja-JP" altLang="en-US" dirty="0" smtClean="0"/>
              <a:t>省エネルギー化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일어남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마이크로 컴퓨터를 집어넣어 전자식 제어를 하는 가전제품 등장</a:t>
            </a:r>
            <a:endParaRPr lang="ko-KR" altLang="en-US" dirty="0"/>
          </a:p>
        </p:txBody>
      </p:sp>
      <p:pic>
        <p:nvPicPr>
          <p:cNvPr id="19458" name="Picture 2" descr="https://upload.wikimedia.org/wikipedia/commons/thumb/9/9c/TOSHIBA_JW-10.JPG/1280px-TOSHIBA_J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7"/>
            <a:ext cx="3024336" cy="226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363573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 워드프로세서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9460" name="Picture 4" descr="ì¼ë³¸ ë°ëª : ì ì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600400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5805264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소니의</a:t>
            </a:r>
            <a:r>
              <a:rPr lang="ko-KR" altLang="en-US" dirty="0" smtClean="0"/>
              <a:t> 워크맨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에어컨 보급률 증가</a:t>
            </a:r>
            <a:endParaRPr lang="en-US" altLang="ko-KR" dirty="0" smtClean="0"/>
          </a:p>
          <a:p>
            <a:r>
              <a:rPr lang="ko-KR" altLang="en-US" dirty="0" smtClean="0"/>
              <a:t>여름의 가정전력소비가 크게 증대</a:t>
            </a:r>
            <a:endParaRPr lang="en-US" altLang="ko-KR" dirty="0" smtClean="0"/>
          </a:p>
          <a:p>
            <a:r>
              <a:rPr lang="ko-KR" altLang="en-US" dirty="0" smtClean="0"/>
              <a:t>버블경기에 이어 대형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고급화 등의 높은 부가가치제품 등장</a:t>
            </a:r>
            <a:endParaRPr lang="ko-KR" altLang="en-US" dirty="0"/>
          </a:p>
        </p:txBody>
      </p:sp>
      <p:pic>
        <p:nvPicPr>
          <p:cNvPr id="20482" name="Picture 2" descr="Aquo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404" y="3432929"/>
            <a:ext cx="2559596" cy="3425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4248" y="306896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대형 컬러</a:t>
            </a:r>
            <a:r>
              <a:rPr lang="en-US" altLang="ko-KR" dirty="0" err="1" smtClean="0"/>
              <a:t>tv</a:t>
            </a:r>
            <a:endParaRPr lang="en-US" altLang="ko-KR" dirty="0" smtClean="0"/>
          </a:p>
        </p:txBody>
      </p:sp>
      <p:pic>
        <p:nvPicPr>
          <p:cNvPr id="20484" name="Picture 4" descr="ì¼ë³¸ ë°ëª : ë¹ëì¤ ì¹´ë©ë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3283124" cy="2345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23731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캠코더</a:t>
            </a:r>
            <a:r>
              <a:rPr lang="en-US" altLang="ko-KR" dirty="0" smtClean="0"/>
              <a:t>(1983)</a:t>
            </a:r>
            <a:endParaRPr lang="ko-KR" alt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2686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20272" y="1772816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이전부터 공업용은</a:t>
            </a:r>
            <a:endParaRPr lang="en-US" altLang="ko-KR" sz="1500" dirty="0" smtClean="0"/>
          </a:p>
          <a:p>
            <a:r>
              <a:rPr lang="ko-KR" altLang="en-US" sz="1500" dirty="0" smtClean="0"/>
              <a:t>있었으나 가정용으로</a:t>
            </a:r>
            <a:endParaRPr lang="en-US" altLang="ko-KR" sz="1500" dirty="0" smtClean="0"/>
          </a:p>
          <a:p>
            <a:r>
              <a:rPr lang="ko-KR" altLang="en-US" sz="1500" dirty="0" smtClean="0"/>
              <a:t>보급이 제대로 </a:t>
            </a:r>
            <a:r>
              <a:rPr lang="ko-KR" altLang="en-US" sz="1500" dirty="0" err="1" smtClean="0"/>
              <a:t>된건</a:t>
            </a:r>
            <a:endParaRPr lang="en-US" altLang="ko-KR" sz="1500" dirty="0" smtClean="0"/>
          </a:p>
          <a:p>
            <a:r>
              <a:rPr lang="en-US" altLang="ko-KR" sz="1500" dirty="0" smtClean="0"/>
              <a:t>1980</a:t>
            </a:r>
            <a:r>
              <a:rPr lang="ko-KR" altLang="en-US" sz="1500" dirty="0" smtClean="0"/>
              <a:t>년대</a:t>
            </a:r>
            <a:endParaRPr lang="ko-KR" alt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99273"/>
            <a:ext cx="2042590" cy="13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여러 디지털 통신 기기가 가정에도 본격적으로 들어서던 시대</a:t>
            </a:r>
            <a:endParaRPr lang="en-US" altLang="ko-KR" dirty="0" smtClean="0"/>
          </a:p>
          <a:p>
            <a:r>
              <a:rPr lang="ko-KR" altLang="en-US" dirty="0" smtClean="0"/>
              <a:t>휴대전화가 본격적으로 보급이 되기 시작하면 게임기도 아이의 완구에서 가정의 오락기기의 요소로 변환</a:t>
            </a:r>
            <a:endParaRPr lang="en-US" altLang="ko-KR" dirty="0" smtClean="0"/>
          </a:p>
          <a:p>
            <a:r>
              <a:rPr lang="en-US" altLang="ko-KR" dirty="0" smtClean="0"/>
              <a:t>PC</a:t>
            </a:r>
            <a:r>
              <a:rPr lang="ko-KR" altLang="en-US" dirty="0" smtClean="0"/>
              <a:t>의 급속보급</a:t>
            </a:r>
            <a:endParaRPr lang="ko-KR" altLang="en-US" dirty="0"/>
          </a:p>
        </p:txBody>
      </p:sp>
      <p:pic>
        <p:nvPicPr>
          <p:cNvPr id="21506" name="Picture 2" descr="https://upload.wikimedia.org/wikipedia/commons/thumb/d/df/Smaky_100_IMG_4155.jpg/350px-Smaky_100_IMG_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2181622" cy="2181622"/>
          </a:xfrm>
          <a:prstGeom prst="rect">
            <a:avLst/>
          </a:prstGeom>
          <a:noFill/>
        </p:spPr>
      </p:pic>
      <p:pic>
        <p:nvPicPr>
          <p:cNvPr id="21509" name="Picture 5" descr="íì¼:external/upload.wikimedia.org/Super_Fami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196240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슈퍼 </a:t>
            </a:r>
            <a:r>
              <a:rPr lang="ko-KR" altLang="en-US" dirty="0" err="1" smtClean="0"/>
              <a:t>패미컴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351</Words>
  <Application>Microsoft Office PowerPoint</Application>
  <PresentationFormat>화면 슬라이드 쇼(4:3)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일본의 소비문화</vt:lpstr>
      <vt:lpstr>목차</vt:lpstr>
      <vt:lpstr>개요</vt:lpstr>
      <vt:lpstr>슬라이드 4</vt:lpstr>
      <vt:lpstr>1960년 이전</vt:lpstr>
      <vt:lpstr>1960년대</vt:lpstr>
      <vt:lpstr>1970년대</vt:lpstr>
      <vt:lpstr>1980년대</vt:lpstr>
      <vt:lpstr>1990년대</vt:lpstr>
      <vt:lpstr>2000년대</vt:lpstr>
      <vt:lpstr>2010년대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소비문화</dc:title>
  <dc:creator>hongku</dc:creator>
  <cp:lastModifiedBy>hongku</cp:lastModifiedBy>
  <cp:revision>16</cp:revision>
  <dcterms:created xsi:type="dcterms:W3CDTF">2019-03-29T23:21:39Z</dcterms:created>
  <dcterms:modified xsi:type="dcterms:W3CDTF">2019-03-30T01:53:51Z</dcterms:modified>
</cp:coreProperties>
</file>