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5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2579"/>
    <p:restoredTop sz="90000"/>
  </p:normalViewPr>
  <p:slideViewPr>
    <p:cSldViewPr snapToObjects="1">
      <p:cViewPr varScale="1">
        <p:scale>
          <a:sx n="62" d="100"/>
          <a:sy n="62" d="100"/>
        </p:scale>
        <p:origin x="84" y="474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-2"/>
            <a:ext cx="12191999" cy="6858002"/>
            <a:chOff x="0" y="-2"/>
            <a:chExt cx="9144000" cy="6858002"/>
          </a:xfrm>
        </p:grpSpPr>
        <p:sp>
          <p:nvSpPr>
            <p:cNvPr id="8" name="직사각형 7"/>
            <p:cNvSpPr/>
            <p:nvPr/>
          </p:nvSpPr>
          <p:spPr>
            <a:xfrm>
              <a:off x="7858148" y="-2"/>
              <a:ext cx="1285852" cy="6858001"/>
            </a:xfrm>
            <a:prstGeom prst="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0" y="4500492"/>
              <a:ext cx="9093207" cy="787297"/>
              <a:chOff x="0" y="-1357346"/>
              <a:chExt cx="9144000" cy="10445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" name="자유형 13"/>
              <p:cNvSpPr/>
              <p:nvPr/>
            </p:nvSpPr>
            <p:spPr>
              <a:xfrm>
                <a:off x="63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5" name="자유형 14"/>
              <p:cNvSpPr/>
              <p:nvPr/>
            </p:nvSpPr>
            <p:spPr>
              <a:xfrm>
                <a:off x="0" y="-1350996"/>
                <a:ext cx="120650" cy="12065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4"/>
                  </a:cxn>
                  <a:cxn ang="0">
                    <a:pos x="0" y="76"/>
                  </a:cxn>
                  <a:cxn ang="0">
                    <a:pos x="76" y="0"/>
                  </a:cxn>
                  <a:cxn ang="0">
                    <a:pos x="4" y="0"/>
                  </a:cxn>
                </a:cxnLst>
                <a:rect l="0" t="0" r="r" b="b"/>
                <a:pathLst>
                  <a:path w="76" h="76">
                    <a:moveTo>
                      <a:pt x="4" y="0"/>
                    </a:moveTo>
                    <a:lnTo>
                      <a:pt x="0" y="4"/>
                    </a:lnTo>
                    <a:lnTo>
                      <a:pt x="0" y="76"/>
                    </a:lnTo>
                    <a:lnTo>
                      <a:pt x="76" y="0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6" name="자유형 15"/>
              <p:cNvSpPr/>
              <p:nvPr/>
            </p:nvSpPr>
            <p:spPr>
              <a:xfrm>
                <a:off x="2159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7" name="자유형 16"/>
              <p:cNvSpPr/>
              <p:nvPr/>
            </p:nvSpPr>
            <p:spPr>
              <a:xfrm>
                <a:off x="0" y="-1350996"/>
                <a:ext cx="330200" cy="330200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0" y="136"/>
                  </a:cxn>
                  <a:cxn ang="0">
                    <a:pos x="0" y="208"/>
                  </a:cxn>
                  <a:cxn ang="0">
                    <a:pos x="208" y="0"/>
                  </a:cxn>
                  <a:cxn ang="0">
                    <a:pos x="136" y="0"/>
                  </a:cxn>
                </a:cxnLst>
                <a:rect l="0" t="0" r="r" b="b"/>
                <a:pathLst>
                  <a:path w="208" h="208">
                    <a:moveTo>
                      <a:pt x="136" y="0"/>
                    </a:moveTo>
                    <a:lnTo>
                      <a:pt x="0" y="136"/>
                    </a:lnTo>
                    <a:lnTo>
                      <a:pt x="0" y="208"/>
                    </a:lnTo>
                    <a:lnTo>
                      <a:pt x="208" y="0"/>
                    </a:lnTo>
                    <a:lnTo>
                      <a:pt x="13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8" name="자유형 17"/>
              <p:cNvSpPr/>
              <p:nvPr/>
            </p:nvSpPr>
            <p:spPr>
              <a:xfrm>
                <a:off x="4254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9" name="자유형 18"/>
              <p:cNvSpPr/>
              <p:nvPr/>
            </p:nvSpPr>
            <p:spPr>
              <a:xfrm>
                <a:off x="0" y="-1350996"/>
                <a:ext cx="539750" cy="539750"/>
              </a:xfrm>
              <a:custGeom>
                <a:avLst/>
                <a:gdLst/>
                <a:ahLst/>
                <a:cxnLst>
                  <a:cxn ang="0">
                    <a:pos x="268" y="0"/>
                  </a:cxn>
                  <a:cxn ang="0">
                    <a:pos x="0" y="268"/>
                  </a:cxn>
                  <a:cxn ang="0">
                    <a:pos x="0" y="340"/>
                  </a:cxn>
                  <a:cxn ang="0">
                    <a:pos x="340" y="0"/>
                  </a:cxn>
                  <a:cxn ang="0">
                    <a:pos x="268" y="0"/>
                  </a:cxn>
                </a:cxnLst>
                <a:rect l="0" t="0" r="r" b="b"/>
                <a:pathLst>
                  <a:path w="340" h="340">
                    <a:moveTo>
                      <a:pt x="268" y="0"/>
                    </a:moveTo>
                    <a:lnTo>
                      <a:pt x="0" y="268"/>
                    </a:lnTo>
                    <a:lnTo>
                      <a:pt x="0" y="340"/>
                    </a:lnTo>
                    <a:lnTo>
                      <a:pt x="340" y="0"/>
                    </a:lnTo>
                    <a:lnTo>
                      <a:pt x="268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0" name="자유형 19"/>
              <p:cNvSpPr/>
              <p:nvPr/>
            </p:nvSpPr>
            <p:spPr>
              <a:xfrm>
                <a:off x="6350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1" name="자유형 20"/>
              <p:cNvSpPr/>
              <p:nvPr/>
            </p:nvSpPr>
            <p:spPr>
              <a:xfrm>
                <a:off x="0" y="-1350996"/>
                <a:ext cx="749300" cy="749300"/>
              </a:xfrm>
              <a:custGeom>
                <a:avLst/>
                <a:gdLst/>
                <a:ahLst/>
                <a:cxnLst>
                  <a:cxn ang="0">
                    <a:pos x="400" y="0"/>
                  </a:cxn>
                  <a:cxn ang="0">
                    <a:pos x="0" y="400"/>
                  </a:cxn>
                  <a:cxn ang="0">
                    <a:pos x="0" y="472"/>
                  </a:cxn>
                  <a:cxn ang="0">
                    <a:pos x="472" y="0"/>
                  </a:cxn>
                  <a:cxn ang="0">
                    <a:pos x="400" y="0"/>
                  </a:cxn>
                </a:cxnLst>
                <a:rect l="0" t="0" r="r" b="b"/>
                <a:pathLst>
                  <a:path w="472" h="472">
                    <a:moveTo>
                      <a:pt x="400" y="0"/>
                    </a:moveTo>
                    <a:lnTo>
                      <a:pt x="0" y="400"/>
                    </a:lnTo>
                    <a:lnTo>
                      <a:pt x="0" y="472"/>
                    </a:lnTo>
                    <a:lnTo>
                      <a:pt x="472" y="0"/>
                    </a:lnTo>
                    <a:lnTo>
                      <a:pt x="40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2" name="자유형 21"/>
              <p:cNvSpPr/>
              <p:nvPr/>
            </p:nvSpPr>
            <p:spPr>
              <a:xfrm>
                <a:off x="8445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3" name="자유형 22"/>
              <p:cNvSpPr/>
              <p:nvPr/>
            </p:nvSpPr>
            <p:spPr>
              <a:xfrm>
                <a:off x="0" y="-1350996"/>
                <a:ext cx="958850" cy="958850"/>
              </a:xfrm>
              <a:custGeom>
                <a:avLst/>
                <a:gdLst/>
                <a:ahLst/>
                <a:cxnLst>
                  <a:cxn ang="0">
                    <a:pos x="532" y="0"/>
                  </a:cxn>
                  <a:cxn ang="0">
                    <a:pos x="0" y="532"/>
                  </a:cxn>
                  <a:cxn ang="0">
                    <a:pos x="0" y="604"/>
                  </a:cxn>
                  <a:cxn ang="0">
                    <a:pos x="604" y="0"/>
                  </a:cxn>
                  <a:cxn ang="0">
                    <a:pos x="532" y="0"/>
                  </a:cxn>
                </a:cxnLst>
                <a:rect l="0" t="0" r="r" b="b"/>
                <a:pathLst>
                  <a:path w="604" h="604">
                    <a:moveTo>
                      <a:pt x="532" y="0"/>
                    </a:moveTo>
                    <a:lnTo>
                      <a:pt x="0" y="532"/>
                    </a:lnTo>
                    <a:lnTo>
                      <a:pt x="0" y="604"/>
                    </a:lnTo>
                    <a:lnTo>
                      <a:pt x="604" y="0"/>
                    </a:lnTo>
                    <a:lnTo>
                      <a:pt x="532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4" name="자유형 23"/>
              <p:cNvSpPr/>
              <p:nvPr/>
            </p:nvSpPr>
            <p:spPr>
              <a:xfrm>
                <a:off x="10541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5" name="자유형 24"/>
              <p:cNvSpPr/>
              <p:nvPr/>
            </p:nvSpPr>
            <p:spPr>
              <a:xfrm>
                <a:off x="190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6" name="자유형 25"/>
              <p:cNvSpPr/>
              <p:nvPr/>
            </p:nvSpPr>
            <p:spPr>
              <a:xfrm>
                <a:off x="12636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7" name="자유형 26"/>
              <p:cNvSpPr/>
              <p:nvPr/>
            </p:nvSpPr>
            <p:spPr>
              <a:xfrm>
                <a:off x="2286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8" name="자유형 27"/>
              <p:cNvSpPr/>
              <p:nvPr/>
            </p:nvSpPr>
            <p:spPr>
              <a:xfrm>
                <a:off x="14732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9" name="자유형 28"/>
              <p:cNvSpPr/>
              <p:nvPr/>
            </p:nvSpPr>
            <p:spPr>
              <a:xfrm>
                <a:off x="4381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0" name="자유형 29"/>
              <p:cNvSpPr/>
              <p:nvPr/>
            </p:nvSpPr>
            <p:spPr>
              <a:xfrm>
                <a:off x="16827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1" name="자유형 30"/>
              <p:cNvSpPr/>
              <p:nvPr/>
            </p:nvSpPr>
            <p:spPr>
              <a:xfrm>
                <a:off x="6477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2" name="자유형 31"/>
              <p:cNvSpPr/>
              <p:nvPr/>
            </p:nvSpPr>
            <p:spPr>
              <a:xfrm>
                <a:off x="18923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3" name="자유형 32"/>
              <p:cNvSpPr/>
              <p:nvPr/>
            </p:nvSpPr>
            <p:spPr>
              <a:xfrm>
                <a:off x="8572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4" name="자유형 33"/>
              <p:cNvSpPr/>
              <p:nvPr/>
            </p:nvSpPr>
            <p:spPr>
              <a:xfrm>
                <a:off x="21018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5" name="자유형 34"/>
              <p:cNvSpPr/>
              <p:nvPr/>
            </p:nvSpPr>
            <p:spPr>
              <a:xfrm>
                <a:off x="10668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6" name="자유형 35"/>
              <p:cNvSpPr/>
              <p:nvPr/>
            </p:nvSpPr>
            <p:spPr>
              <a:xfrm>
                <a:off x="23114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7" name="자유형 36"/>
              <p:cNvSpPr/>
              <p:nvPr/>
            </p:nvSpPr>
            <p:spPr>
              <a:xfrm>
                <a:off x="12763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8" name="자유형 37"/>
              <p:cNvSpPr/>
              <p:nvPr/>
            </p:nvSpPr>
            <p:spPr>
              <a:xfrm>
                <a:off x="25209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39" name="자유형 38"/>
              <p:cNvSpPr/>
              <p:nvPr/>
            </p:nvSpPr>
            <p:spPr>
              <a:xfrm>
                <a:off x="14859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0" name="자유형 39"/>
              <p:cNvSpPr/>
              <p:nvPr/>
            </p:nvSpPr>
            <p:spPr>
              <a:xfrm>
                <a:off x="27305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1" name="자유형 40"/>
              <p:cNvSpPr/>
              <p:nvPr/>
            </p:nvSpPr>
            <p:spPr>
              <a:xfrm>
                <a:off x="16954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2" name="자유형 41"/>
              <p:cNvSpPr/>
              <p:nvPr/>
            </p:nvSpPr>
            <p:spPr>
              <a:xfrm>
                <a:off x="29400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3" name="자유형 42"/>
              <p:cNvSpPr/>
              <p:nvPr/>
            </p:nvSpPr>
            <p:spPr>
              <a:xfrm>
                <a:off x="19050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4" name="자유형 43"/>
              <p:cNvSpPr/>
              <p:nvPr/>
            </p:nvSpPr>
            <p:spPr>
              <a:xfrm>
                <a:off x="31496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5" name="자유형 44"/>
              <p:cNvSpPr/>
              <p:nvPr/>
            </p:nvSpPr>
            <p:spPr>
              <a:xfrm>
                <a:off x="21145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6" name="자유형 45"/>
              <p:cNvSpPr/>
              <p:nvPr/>
            </p:nvSpPr>
            <p:spPr>
              <a:xfrm>
                <a:off x="33591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7" name="자유형 46"/>
              <p:cNvSpPr/>
              <p:nvPr/>
            </p:nvSpPr>
            <p:spPr>
              <a:xfrm>
                <a:off x="23241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8" name="자유형 47"/>
              <p:cNvSpPr/>
              <p:nvPr/>
            </p:nvSpPr>
            <p:spPr>
              <a:xfrm>
                <a:off x="35687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49" name="자유형 48"/>
              <p:cNvSpPr/>
              <p:nvPr/>
            </p:nvSpPr>
            <p:spPr>
              <a:xfrm>
                <a:off x="25336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0" name="자유형 49"/>
              <p:cNvSpPr/>
              <p:nvPr/>
            </p:nvSpPr>
            <p:spPr>
              <a:xfrm>
                <a:off x="37782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1" name="자유형 50"/>
              <p:cNvSpPr/>
              <p:nvPr/>
            </p:nvSpPr>
            <p:spPr>
              <a:xfrm>
                <a:off x="27432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2" name="자유형 51"/>
              <p:cNvSpPr/>
              <p:nvPr/>
            </p:nvSpPr>
            <p:spPr>
              <a:xfrm>
                <a:off x="39878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3" name="자유형 52"/>
              <p:cNvSpPr/>
              <p:nvPr/>
            </p:nvSpPr>
            <p:spPr>
              <a:xfrm>
                <a:off x="29527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4" name="자유형 53"/>
              <p:cNvSpPr/>
              <p:nvPr/>
            </p:nvSpPr>
            <p:spPr>
              <a:xfrm>
                <a:off x="41973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5" name="자유형 54"/>
              <p:cNvSpPr/>
              <p:nvPr/>
            </p:nvSpPr>
            <p:spPr>
              <a:xfrm>
                <a:off x="31623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6" name="자유형 55"/>
              <p:cNvSpPr/>
              <p:nvPr/>
            </p:nvSpPr>
            <p:spPr>
              <a:xfrm>
                <a:off x="44069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7" name="자유형 56"/>
              <p:cNvSpPr/>
              <p:nvPr/>
            </p:nvSpPr>
            <p:spPr>
              <a:xfrm>
                <a:off x="33718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8" name="자유형 57"/>
              <p:cNvSpPr/>
              <p:nvPr/>
            </p:nvSpPr>
            <p:spPr>
              <a:xfrm>
                <a:off x="46164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59" name="자유형 58"/>
              <p:cNvSpPr/>
              <p:nvPr/>
            </p:nvSpPr>
            <p:spPr>
              <a:xfrm>
                <a:off x="35814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0" name="자유형 59"/>
              <p:cNvSpPr/>
              <p:nvPr/>
            </p:nvSpPr>
            <p:spPr>
              <a:xfrm>
                <a:off x="48260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1" name="자유형 60"/>
              <p:cNvSpPr/>
              <p:nvPr/>
            </p:nvSpPr>
            <p:spPr>
              <a:xfrm>
                <a:off x="37909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2" name="자유형 61"/>
              <p:cNvSpPr/>
              <p:nvPr/>
            </p:nvSpPr>
            <p:spPr>
              <a:xfrm>
                <a:off x="50355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3" name="자유형 62"/>
              <p:cNvSpPr/>
              <p:nvPr/>
            </p:nvSpPr>
            <p:spPr>
              <a:xfrm>
                <a:off x="40005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4" name="자유형 63"/>
              <p:cNvSpPr/>
              <p:nvPr/>
            </p:nvSpPr>
            <p:spPr>
              <a:xfrm>
                <a:off x="52451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5" name="자유형 64"/>
              <p:cNvSpPr/>
              <p:nvPr/>
            </p:nvSpPr>
            <p:spPr>
              <a:xfrm>
                <a:off x="42100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6" name="자유형 65"/>
              <p:cNvSpPr/>
              <p:nvPr/>
            </p:nvSpPr>
            <p:spPr>
              <a:xfrm>
                <a:off x="54546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7" name="자유형 66"/>
              <p:cNvSpPr/>
              <p:nvPr/>
            </p:nvSpPr>
            <p:spPr>
              <a:xfrm>
                <a:off x="44196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8" name="자유형 67"/>
              <p:cNvSpPr/>
              <p:nvPr/>
            </p:nvSpPr>
            <p:spPr>
              <a:xfrm>
                <a:off x="56642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69" name="자유형 68"/>
              <p:cNvSpPr/>
              <p:nvPr/>
            </p:nvSpPr>
            <p:spPr>
              <a:xfrm>
                <a:off x="46291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0" name="자유형 69"/>
              <p:cNvSpPr/>
              <p:nvPr/>
            </p:nvSpPr>
            <p:spPr>
              <a:xfrm>
                <a:off x="58737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1" name="자유형 70"/>
              <p:cNvSpPr/>
              <p:nvPr/>
            </p:nvSpPr>
            <p:spPr>
              <a:xfrm>
                <a:off x="48387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2" name="자유형 71"/>
              <p:cNvSpPr/>
              <p:nvPr/>
            </p:nvSpPr>
            <p:spPr>
              <a:xfrm>
                <a:off x="60833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3" name="자유형 72"/>
              <p:cNvSpPr/>
              <p:nvPr/>
            </p:nvSpPr>
            <p:spPr>
              <a:xfrm>
                <a:off x="50482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4" name="자유형 73"/>
              <p:cNvSpPr/>
              <p:nvPr/>
            </p:nvSpPr>
            <p:spPr>
              <a:xfrm>
                <a:off x="62928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5" name="자유형 74"/>
              <p:cNvSpPr/>
              <p:nvPr/>
            </p:nvSpPr>
            <p:spPr>
              <a:xfrm>
                <a:off x="52578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6" name="자유형 75"/>
              <p:cNvSpPr/>
              <p:nvPr/>
            </p:nvSpPr>
            <p:spPr>
              <a:xfrm>
                <a:off x="65024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7" name="자유형 76"/>
              <p:cNvSpPr/>
              <p:nvPr/>
            </p:nvSpPr>
            <p:spPr>
              <a:xfrm>
                <a:off x="54673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8" name="자유형 77"/>
              <p:cNvSpPr/>
              <p:nvPr/>
            </p:nvSpPr>
            <p:spPr>
              <a:xfrm>
                <a:off x="67119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79" name="자유형 78"/>
              <p:cNvSpPr/>
              <p:nvPr/>
            </p:nvSpPr>
            <p:spPr>
              <a:xfrm>
                <a:off x="56769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0" name="자유형 79"/>
              <p:cNvSpPr/>
              <p:nvPr/>
            </p:nvSpPr>
            <p:spPr>
              <a:xfrm>
                <a:off x="69215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1" name="자유형 80"/>
              <p:cNvSpPr/>
              <p:nvPr/>
            </p:nvSpPr>
            <p:spPr>
              <a:xfrm>
                <a:off x="58864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2" name="자유형 81"/>
              <p:cNvSpPr/>
              <p:nvPr/>
            </p:nvSpPr>
            <p:spPr>
              <a:xfrm>
                <a:off x="71310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3" name="자유형 82"/>
              <p:cNvSpPr/>
              <p:nvPr/>
            </p:nvSpPr>
            <p:spPr>
              <a:xfrm>
                <a:off x="60960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4" name="자유형 83"/>
              <p:cNvSpPr/>
              <p:nvPr/>
            </p:nvSpPr>
            <p:spPr>
              <a:xfrm>
                <a:off x="73406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5" name="자유형 84"/>
              <p:cNvSpPr/>
              <p:nvPr/>
            </p:nvSpPr>
            <p:spPr>
              <a:xfrm>
                <a:off x="63055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6" name="자유형 85"/>
              <p:cNvSpPr/>
              <p:nvPr/>
            </p:nvSpPr>
            <p:spPr>
              <a:xfrm>
                <a:off x="75501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7" name="자유형 86"/>
              <p:cNvSpPr/>
              <p:nvPr/>
            </p:nvSpPr>
            <p:spPr>
              <a:xfrm>
                <a:off x="65151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8" name="자유형 87"/>
              <p:cNvSpPr/>
              <p:nvPr/>
            </p:nvSpPr>
            <p:spPr>
              <a:xfrm>
                <a:off x="77597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89" name="자유형 88"/>
              <p:cNvSpPr/>
              <p:nvPr/>
            </p:nvSpPr>
            <p:spPr>
              <a:xfrm>
                <a:off x="67246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0" name="자유형 89"/>
              <p:cNvSpPr/>
              <p:nvPr/>
            </p:nvSpPr>
            <p:spPr>
              <a:xfrm>
                <a:off x="79629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1" name="자유형 90"/>
              <p:cNvSpPr/>
              <p:nvPr/>
            </p:nvSpPr>
            <p:spPr>
              <a:xfrm>
                <a:off x="69278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2" name="자유형 91"/>
              <p:cNvSpPr/>
              <p:nvPr/>
            </p:nvSpPr>
            <p:spPr>
              <a:xfrm>
                <a:off x="81724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3" name="자유형 92"/>
              <p:cNvSpPr/>
              <p:nvPr/>
            </p:nvSpPr>
            <p:spPr>
              <a:xfrm>
                <a:off x="71374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4" name="자유형 93"/>
              <p:cNvSpPr/>
              <p:nvPr/>
            </p:nvSpPr>
            <p:spPr>
              <a:xfrm>
                <a:off x="83820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5" name="자유형 94"/>
              <p:cNvSpPr/>
              <p:nvPr/>
            </p:nvSpPr>
            <p:spPr>
              <a:xfrm>
                <a:off x="73469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6" name="자유형 95"/>
              <p:cNvSpPr/>
              <p:nvPr/>
            </p:nvSpPr>
            <p:spPr>
              <a:xfrm>
                <a:off x="859155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7" name="자유형 96"/>
              <p:cNvSpPr/>
              <p:nvPr/>
            </p:nvSpPr>
            <p:spPr>
              <a:xfrm>
                <a:off x="75565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8" name="자유형 97"/>
              <p:cNvSpPr/>
              <p:nvPr/>
            </p:nvSpPr>
            <p:spPr>
              <a:xfrm>
                <a:off x="8801100" y="-1357346"/>
                <a:ext cx="117475" cy="6350"/>
              </a:xfrm>
              <a:custGeom>
                <a:avLst/>
                <a:gdLst/>
                <a:ahLst/>
                <a:cxnLst>
                  <a:cxn ang="0">
                    <a:pos x="74" y="2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72" y="4"/>
                  </a:cxn>
                  <a:cxn ang="0">
                    <a:pos x="74" y="2"/>
                  </a:cxn>
                </a:cxnLst>
                <a:rect l="0" t="0" r="r" b="b"/>
                <a:pathLst>
                  <a:path w="74" h="4">
                    <a:moveTo>
                      <a:pt x="74" y="2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2" y="4"/>
                    </a:lnTo>
                    <a:lnTo>
                      <a:pt x="74" y="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99" name="자유형 98"/>
              <p:cNvSpPr/>
              <p:nvPr/>
            </p:nvSpPr>
            <p:spPr>
              <a:xfrm>
                <a:off x="776605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0" name="자유형 99"/>
              <p:cNvSpPr/>
              <p:nvPr/>
            </p:nvSpPr>
            <p:spPr>
              <a:xfrm>
                <a:off x="7975600" y="-1350996"/>
                <a:ext cx="1149350" cy="1038225"/>
              </a:xfrm>
              <a:custGeom>
                <a:avLst/>
                <a:gdLst/>
                <a:ahLst/>
                <a:cxnLst>
                  <a:cxn ang="0">
                    <a:pos x="70" y="654"/>
                  </a:cxn>
                  <a:cxn ang="0">
                    <a:pos x="724" y="0"/>
                  </a:cxn>
                  <a:cxn ang="0">
                    <a:pos x="652" y="0"/>
                  </a:cxn>
                  <a:cxn ang="0">
                    <a:pos x="0" y="652"/>
                  </a:cxn>
                  <a:cxn ang="0">
                    <a:pos x="70" y="654"/>
                  </a:cxn>
                </a:cxnLst>
                <a:rect l="0" t="0" r="r" b="b"/>
                <a:pathLst>
                  <a:path w="724" h="654">
                    <a:moveTo>
                      <a:pt x="70" y="654"/>
                    </a:moveTo>
                    <a:lnTo>
                      <a:pt x="724" y="0"/>
                    </a:lnTo>
                    <a:lnTo>
                      <a:pt x="652" y="0"/>
                    </a:lnTo>
                    <a:lnTo>
                      <a:pt x="0" y="652"/>
                    </a:lnTo>
                    <a:lnTo>
                      <a:pt x="70" y="65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1" name="자유형 100"/>
              <p:cNvSpPr/>
              <p:nvPr/>
            </p:nvSpPr>
            <p:spPr>
              <a:xfrm>
                <a:off x="8185150" y="-1274796"/>
                <a:ext cx="958850" cy="962025"/>
              </a:xfrm>
              <a:custGeom>
                <a:avLst/>
                <a:gdLst/>
                <a:ahLst/>
                <a:cxnLst>
                  <a:cxn ang="0">
                    <a:pos x="70" y="606"/>
                  </a:cxn>
                  <a:cxn ang="0">
                    <a:pos x="604" y="72"/>
                  </a:cxn>
                  <a:cxn ang="0">
                    <a:pos x="604" y="0"/>
                  </a:cxn>
                  <a:cxn ang="0">
                    <a:pos x="0" y="604"/>
                  </a:cxn>
                  <a:cxn ang="0">
                    <a:pos x="70" y="606"/>
                  </a:cxn>
                </a:cxnLst>
                <a:rect l="0" t="0" r="r" b="b"/>
                <a:pathLst>
                  <a:path w="604" h="606">
                    <a:moveTo>
                      <a:pt x="70" y="606"/>
                    </a:moveTo>
                    <a:lnTo>
                      <a:pt x="604" y="72"/>
                    </a:lnTo>
                    <a:lnTo>
                      <a:pt x="604" y="0"/>
                    </a:lnTo>
                    <a:lnTo>
                      <a:pt x="0" y="604"/>
                    </a:lnTo>
                    <a:lnTo>
                      <a:pt x="70" y="606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2" name="자유형 101"/>
              <p:cNvSpPr/>
              <p:nvPr/>
            </p:nvSpPr>
            <p:spPr>
              <a:xfrm>
                <a:off x="8394700" y="-1065246"/>
                <a:ext cx="749300" cy="752475"/>
              </a:xfrm>
              <a:custGeom>
                <a:avLst/>
                <a:gdLst/>
                <a:ahLst/>
                <a:cxnLst>
                  <a:cxn ang="0">
                    <a:pos x="70" y="474"/>
                  </a:cxn>
                  <a:cxn ang="0">
                    <a:pos x="472" y="72"/>
                  </a:cxn>
                  <a:cxn ang="0">
                    <a:pos x="472" y="0"/>
                  </a:cxn>
                  <a:cxn ang="0">
                    <a:pos x="0" y="472"/>
                  </a:cxn>
                  <a:cxn ang="0">
                    <a:pos x="70" y="474"/>
                  </a:cxn>
                </a:cxnLst>
                <a:rect l="0" t="0" r="r" b="b"/>
                <a:pathLst>
                  <a:path w="472" h="474">
                    <a:moveTo>
                      <a:pt x="70" y="474"/>
                    </a:moveTo>
                    <a:lnTo>
                      <a:pt x="472" y="72"/>
                    </a:lnTo>
                    <a:lnTo>
                      <a:pt x="472" y="0"/>
                    </a:lnTo>
                    <a:lnTo>
                      <a:pt x="0" y="472"/>
                    </a:lnTo>
                    <a:lnTo>
                      <a:pt x="70" y="474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3" name="자유형 102"/>
              <p:cNvSpPr/>
              <p:nvPr/>
            </p:nvSpPr>
            <p:spPr>
              <a:xfrm>
                <a:off x="8604250" y="-855696"/>
                <a:ext cx="539750" cy="542925"/>
              </a:xfrm>
              <a:custGeom>
                <a:avLst/>
                <a:gdLst/>
                <a:ahLst/>
                <a:cxnLst>
                  <a:cxn ang="0">
                    <a:pos x="70" y="342"/>
                  </a:cxn>
                  <a:cxn ang="0">
                    <a:pos x="340" y="72"/>
                  </a:cxn>
                  <a:cxn ang="0">
                    <a:pos x="340" y="0"/>
                  </a:cxn>
                  <a:cxn ang="0">
                    <a:pos x="0" y="340"/>
                  </a:cxn>
                  <a:cxn ang="0">
                    <a:pos x="70" y="342"/>
                  </a:cxn>
                </a:cxnLst>
                <a:rect l="0" t="0" r="r" b="b"/>
                <a:pathLst>
                  <a:path w="340" h="342">
                    <a:moveTo>
                      <a:pt x="70" y="342"/>
                    </a:moveTo>
                    <a:lnTo>
                      <a:pt x="340" y="72"/>
                    </a:lnTo>
                    <a:lnTo>
                      <a:pt x="340" y="0"/>
                    </a:lnTo>
                    <a:lnTo>
                      <a:pt x="0" y="340"/>
                    </a:lnTo>
                    <a:lnTo>
                      <a:pt x="70" y="342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4" name="자유형 103"/>
              <p:cNvSpPr/>
              <p:nvPr/>
            </p:nvSpPr>
            <p:spPr>
              <a:xfrm>
                <a:off x="8813800" y="-646146"/>
                <a:ext cx="330200" cy="333375"/>
              </a:xfrm>
              <a:custGeom>
                <a:avLst/>
                <a:gdLst/>
                <a:ahLst/>
                <a:cxnLst>
                  <a:cxn ang="0">
                    <a:pos x="70" y="210"/>
                  </a:cxn>
                  <a:cxn ang="0">
                    <a:pos x="208" y="72"/>
                  </a:cxn>
                  <a:cxn ang="0">
                    <a:pos x="208" y="0"/>
                  </a:cxn>
                  <a:cxn ang="0">
                    <a:pos x="0" y="208"/>
                  </a:cxn>
                  <a:cxn ang="0">
                    <a:pos x="70" y="210"/>
                  </a:cxn>
                </a:cxnLst>
                <a:rect l="0" t="0" r="r" b="b"/>
                <a:pathLst>
                  <a:path w="208" h="210">
                    <a:moveTo>
                      <a:pt x="70" y="210"/>
                    </a:moveTo>
                    <a:lnTo>
                      <a:pt x="208" y="72"/>
                    </a:lnTo>
                    <a:lnTo>
                      <a:pt x="208" y="0"/>
                    </a:lnTo>
                    <a:lnTo>
                      <a:pt x="0" y="208"/>
                    </a:lnTo>
                    <a:lnTo>
                      <a:pt x="70" y="21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05" name="자유형 104"/>
              <p:cNvSpPr/>
              <p:nvPr/>
            </p:nvSpPr>
            <p:spPr>
              <a:xfrm>
                <a:off x="9023350" y="-436596"/>
                <a:ext cx="120650" cy="123825"/>
              </a:xfrm>
              <a:custGeom>
                <a:avLst/>
                <a:gdLst/>
                <a:ahLst/>
                <a:cxnLst>
                  <a:cxn ang="0">
                    <a:pos x="70" y="78"/>
                  </a:cxn>
                  <a:cxn ang="0">
                    <a:pos x="76" y="72"/>
                  </a:cxn>
                  <a:cxn ang="0">
                    <a:pos x="76" y="0"/>
                  </a:cxn>
                  <a:cxn ang="0">
                    <a:pos x="0" y="76"/>
                  </a:cxn>
                  <a:cxn ang="0">
                    <a:pos x="70" y="78"/>
                  </a:cxn>
                </a:cxnLst>
                <a:rect l="0" t="0" r="r" b="b"/>
                <a:pathLst>
                  <a:path w="76" h="78">
                    <a:moveTo>
                      <a:pt x="70" y="78"/>
                    </a:moveTo>
                    <a:lnTo>
                      <a:pt x="76" y="72"/>
                    </a:lnTo>
                    <a:lnTo>
                      <a:pt x="76" y="0"/>
                    </a:lnTo>
                    <a:lnTo>
                      <a:pt x="0" y="76"/>
                    </a:lnTo>
                    <a:lnTo>
                      <a:pt x="70" y="78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10" name="직사각형 9"/>
            <p:cNvSpPr/>
            <p:nvPr/>
          </p:nvSpPr>
          <p:spPr>
            <a:xfrm>
              <a:off x="7858148" y="4500570"/>
              <a:ext cx="1285852" cy="78268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" y="5286388"/>
              <a:ext cx="9143999" cy="1571612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858148" y="5286388"/>
              <a:ext cx="1285200" cy="1571611"/>
            </a:xfrm>
            <a:prstGeom prst="rect">
              <a:avLst/>
            </a:prstGeom>
            <a:solidFill>
              <a:schemeClr val="tx1">
                <a:lumMod val="10000"/>
                <a:lumOff val="9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3" name="직선 연결선 12"/>
            <p:cNvCxnSpPr/>
            <p:nvPr/>
          </p:nvCxnSpPr>
          <p:spPr>
            <a:xfrm>
              <a:off x="0" y="5260803"/>
              <a:ext cx="9144000" cy="1588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24877" y="3537860"/>
            <a:ext cx="9740827" cy="858614"/>
          </a:xfrm>
        </p:spPr>
        <p:txBody>
          <a:bodyPr/>
          <a:lstStyle>
            <a:lvl1pPr algn="l">
              <a:defRPr sz="4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24877" y="3030886"/>
            <a:ext cx="9740827" cy="398114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106" name="날짜 개체 틀 105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107" name="바닥글 개체 틀 106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08" name="슬라이드 번호 개체 틀 107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" y="6286520"/>
            <a:ext cx="12191998" cy="57148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0" y="4643450"/>
            <a:ext cx="12124275" cy="1571633"/>
            <a:chOff x="0" y="-1357346"/>
            <a:chExt cx="9144000" cy="1044575"/>
          </a:xfrm>
          <a:solidFill>
            <a:schemeClr val="tx2">
              <a:lumMod val="20000"/>
              <a:lumOff val="80000"/>
              <a:alpha val="49000"/>
            </a:schemeClr>
          </a:solidFill>
        </p:grpSpPr>
        <p:sp>
          <p:nvSpPr>
            <p:cNvPr id="8" name="자유형 7"/>
            <p:cNvSpPr/>
            <p:nvPr/>
          </p:nvSpPr>
          <p:spPr>
            <a:xfrm>
              <a:off x="63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자유형 8"/>
            <p:cNvSpPr/>
            <p:nvPr/>
          </p:nvSpPr>
          <p:spPr>
            <a:xfrm>
              <a:off x="0" y="-1350996"/>
              <a:ext cx="120650" cy="1206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215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0" y="-1350996"/>
              <a:ext cx="330200" cy="33020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425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>
              <a:off x="0" y="-1350996"/>
              <a:ext cx="539750" cy="539750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>
              <a:off x="635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자유형 14"/>
            <p:cNvSpPr/>
            <p:nvPr/>
          </p:nvSpPr>
          <p:spPr>
            <a:xfrm>
              <a:off x="0" y="-1350996"/>
              <a:ext cx="749300" cy="749300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>
              <a:off x="844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>
              <a:off x="0" y="-1350996"/>
              <a:ext cx="958850" cy="958850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1054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19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2636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228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>
              <a:off x="14732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4381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자유형 23"/>
            <p:cNvSpPr/>
            <p:nvPr/>
          </p:nvSpPr>
          <p:spPr>
            <a:xfrm>
              <a:off x="16827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자유형 24"/>
            <p:cNvSpPr/>
            <p:nvPr/>
          </p:nvSpPr>
          <p:spPr>
            <a:xfrm>
              <a:off x="6477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18923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자유형 26"/>
            <p:cNvSpPr/>
            <p:nvPr/>
          </p:nvSpPr>
          <p:spPr>
            <a:xfrm>
              <a:off x="8572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자유형 27"/>
            <p:cNvSpPr/>
            <p:nvPr/>
          </p:nvSpPr>
          <p:spPr>
            <a:xfrm>
              <a:off x="21018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자유형 28"/>
            <p:cNvSpPr/>
            <p:nvPr/>
          </p:nvSpPr>
          <p:spPr>
            <a:xfrm>
              <a:off x="10668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23114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자유형 30"/>
            <p:cNvSpPr/>
            <p:nvPr/>
          </p:nvSpPr>
          <p:spPr>
            <a:xfrm>
              <a:off x="12763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>
              <a:off x="25209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4859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>
              <a:off x="27305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자유형 34"/>
            <p:cNvSpPr/>
            <p:nvPr/>
          </p:nvSpPr>
          <p:spPr>
            <a:xfrm>
              <a:off x="16954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29400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19050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>
              <a:off x="31496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>
              <a:off x="21145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33591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>
              <a:off x="23241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>
              <a:off x="35687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자유형 42"/>
            <p:cNvSpPr/>
            <p:nvPr/>
          </p:nvSpPr>
          <p:spPr>
            <a:xfrm>
              <a:off x="25336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자유형 43"/>
            <p:cNvSpPr/>
            <p:nvPr/>
          </p:nvSpPr>
          <p:spPr>
            <a:xfrm>
              <a:off x="37782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>
              <a:off x="27432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>
              <a:off x="39878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자유형 46"/>
            <p:cNvSpPr/>
            <p:nvPr/>
          </p:nvSpPr>
          <p:spPr>
            <a:xfrm>
              <a:off x="29527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41973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31623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자유형 49"/>
            <p:cNvSpPr/>
            <p:nvPr/>
          </p:nvSpPr>
          <p:spPr>
            <a:xfrm>
              <a:off x="4406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자유형 50"/>
            <p:cNvSpPr/>
            <p:nvPr/>
          </p:nvSpPr>
          <p:spPr>
            <a:xfrm>
              <a:off x="33718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자유형 51"/>
            <p:cNvSpPr/>
            <p:nvPr/>
          </p:nvSpPr>
          <p:spPr>
            <a:xfrm>
              <a:off x="4616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자유형 52"/>
            <p:cNvSpPr/>
            <p:nvPr/>
          </p:nvSpPr>
          <p:spPr>
            <a:xfrm>
              <a:off x="35814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>
              <a:off x="4826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자유형 54"/>
            <p:cNvSpPr/>
            <p:nvPr/>
          </p:nvSpPr>
          <p:spPr>
            <a:xfrm>
              <a:off x="37909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자유형 55"/>
            <p:cNvSpPr/>
            <p:nvPr/>
          </p:nvSpPr>
          <p:spPr>
            <a:xfrm>
              <a:off x="5035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40005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자유형 57"/>
            <p:cNvSpPr/>
            <p:nvPr/>
          </p:nvSpPr>
          <p:spPr>
            <a:xfrm>
              <a:off x="5245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자유형 58"/>
            <p:cNvSpPr/>
            <p:nvPr/>
          </p:nvSpPr>
          <p:spPr>
            <a:xfrm>
              <a:off x="4210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자유형 59"/>
            <p:cNvSpPr/>
            <p:nvPr/>
          </p:nvSpPr>
          <p:spPr>
            <a:xfrm>
              <a:off x="54546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자유형 60"/>
            <p:cNvSpPr/>
            <p:nvPr/>
          </p:nvSpPr>
          <p:spPr>
            <a:xfrm>
              <a:off x="4419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자유형 61"/>
            <p:cNvSpPr/>
            <p:nvPr/>
          </p:nvSpPr>
          <p:spPr>
            <a:xfrm>
              <a:off x="56642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자유형 62"/>
            <p:cNvSpPr/>
            <p:nvPr/>
          </p:nvSpPr>
          <p:spPr>
            <a:xfrm>
              <a:off x="46291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자유형 63"/>
            <p:cNvSpPr/>
            <p:nvPr/>
          </p:nvSpPr>
          <p:spPr>
            <a:xfrm>
              <a:off x="58737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자유형 64"/>
            <p:cNvSpPr/>
            <p:nvPr/>
          </p:nvSpPr>
          <p:spPr>
            <a:xfrm>
              <a:off x="48387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자유형 65"/>
            <p:cNvSpPr/>
            <p:nvPr/>
          </p:nvSpPr>
          <p:spPr>
            <a:xfrm>
              <a:off x="60833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자유형 66"/>
            <p:cNvSpPr/>
            <p:nvPr/>
          </p:nvSpPr>
          <p:spPr>
            <a:xfrm>
              <a:off x="50482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자유형 67"/>
            <p:cNvSpPr/>
            <p:nvPr/>
          </p:nvSpPr>
          <p:spPr>
            <a:xfrm>
              <a:off x="62928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자유형 68"/>
            <p:cNvSpPr/>
            <p:nvPr/>
          </p:nvSpPr>
          <p:spPr>
            <a:xfrm>
              <a:off x="52578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자유형 69"/>
            <p:cNvSpPr/>
            <p:nvPr/>
          </p:nvSpPr>
          <p:spPr>
            <a:xfrm>
              <a:off x="65024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자유형 70"/>
            <p:cNvSpPr/>
            <p:nvPr/>
          </p:nvSpPr>
          <p:spPr>
            <a:xfrm>
              <a:off x="54673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자유형 71"/>
            <p:cNvSpPr/>
            <p:nvPr/>
          </p:nvSpPr>
          <p:spPr>
            <a:xfrm>
              <a:off x="67119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자유형 72"/>
            <p:cNvSpPr/>
            <p:nvPr/>
          </p:nvSpPr>
          <p:spPr>
            <a:xfrm>
              <a:off x="56769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69215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58864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71310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>
              <a:off x="60960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자유형 77"/>
            <p:cNvSpPr/>
            <p:nvPr/>
          </p:nvSpPr>
          <p:spPr>
            <a:xfrm>
              <a:off x="73406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9" name="자유형 78"/>
            <p:cNvSpPr/>
            <p:nvPr/>
          </p:nvSpPr>
          <p:spPr>
            <a:xfrm>
              <a:off x="63055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0" name="자유형 79"/>
            <p:cNvSpPr/>
            <p:nvPr/>
          </p:nvSpPr>
          <p:spPr>
            <a:xfrm>
              <a:off x="75501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1" name="자유형 80"/>
            <p:cNvSpPr/>
            <p:nvPr/>
          </p:nvSpPr>
          <p:spPr>
            <a:xfrm>
              <a:off x="65151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2" name="자유형 81"/>
            <p:cNvSpPr/>
            <p:nvPr/>
          </p:nvSpPr>
          <p:spPr>
            <a:xfrm>
              <a:off x="77597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3" name="자유형 82"/>
            <p:cNvSpPr/>
            <p:nvPr/>
          </p:nvSpPr>
          <p:spPr>
            <a:xfrm>
              <a:off x="67246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4" name="자유형 83"/>
            <p:cNvSpPr/>
            <p:nvPr/>
          </p:nvSpPr>
          <p:spPr>
            <a:xfrm>
              <a:off x="7962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5" name="자유형 84"/>
            <p:cNvSpPr/>
            <p:nvPr/>
          </p:nvSpPr>
          <p:spPr>
            <a:xfrm>
              <a:off x="69278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6" name="자유형 85"/>
            <p:cNvSpPr/>
            <p:nvPr/>
          </p:nvSpPr>
          <p:spPr>
            <a:xfrm>
              <a:off x="8172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7" name="자유형 86"/>
            <p:cNvSpPr/>
            <p:nvPr/>
          </p:nvSpPr>
          <p:spPr>
            <a:xfrm>
              <a:off x="71374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8" name="자유형 87"/>
            <p:cNvSpPr/>
            <p:nvPr/>
          </p:nvSpPr>
          <p:spPr>
            <a:xfrm>
              <a:off x="8382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9" name="자유형 88"/>
            <p:cNvSpPr/>
            <p:nvPr/>
          </p:nvSpPr>
          <p:spPr>
            <a:xfrm>
              <a:off x="73469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자유형 89"/>
            <p:cNvSpPr/>
            <p:nvPr/>
          </p:nvSpPr>
          <p:spPr>
            <a:xfrm>
              <a:off x="8591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1" name="자유형 90"/>
            <p:cNvSpPr/>
            <p:nvPr/>
          </p:nvSpPr>
          <p:spPr>
            <a:xfrm>
              <a:off x="75565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2" name="자유형 91"/>
            <p:cNvSpPr/>
            <p:nvPr/>
          </p:nvSpPr>
          <p:spPr>
            <a:xfrm>
              <a:off x="8801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자유형 92"/>
            <p:cNvSpPr/>
            <p:nvPr/>
          </p:nvSpPr>
          <p:spPr>
            <a:xfrm>
              <a:off x="7766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4" name="자유형 93"/>
            <p:cNvSpPr/>
            <p:nvPr/>
          </p:nvSpPr>
          <p:spPr>
            <a:xfrm>
              <a:off x="7975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자유형 94"/>
            <p:cNvSpPr/>
            <p:nvPr/>
          </p:nvSpPr>
          <p:spPr>
            <a:xfrm>
              <a:off x="8185150" y="-1274796"/>
              <a:ext cx="958850" cy="962025"/>
            </a:xfrm>
            <a:custGeom>
              <a:avLst/>
              <a:gdLst/>
              <a:ah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6" name="자유형 95"/>
            <p:cNvSpPr/>
            <p:nvPr/>
          </p:nvSpPr>
          <p:spPr>
            <a:xfrm>
              <a:off x="8394700" y="-1065246"/>
              <a:ext cx="749300" cy="752475"/>
            </a:xfrm>
            <a:custGeom>
              <a:avLst/>
              <a:gdLst/>
              <a:ah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7" name="자유형 96"/>
            <p:cNvSpPr/>
            <p:nvPr/>
          </p:nvSpPr>
          <p:spPr>
            <a:xfrm>
              <a:off x="8604250" y="-855696"/>
              <a:ext cx="539750" cy="542925"/>
            </a:xfrm>
            <a:custGeom>
              <a:avLst/>
              <a:gdLst/>
              <a:ah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8" name="자유형 97"/>
            <p:cNvSpPr/>
            <p:nvPr/>
          </p:nvSpPr>
          <p:spPr>
            <a:xfrm>
              <a:off x="8813800" y="-646146"/>
              <a:ext cx="330200" cy="333375"/>
            </a:xfrm>
            <a:custGeom>
              <a:avLst/>
              <a:gdLst/>
              <a:ah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9" name="자유형 98"/>
            <p:cNvSpPr/>
            <p:nvPr/>
          </p:nvSpPr>
          <p:spPr>
            <a:xfrm>
              <a:off x="9023350" y="-436596"/>
              <a:ext cx="120650" cy="123825"/>
            </a:xfrm>
            <a:custGeom>
              <a:avLst/>
              <a:gdLst/>
              <a:ah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0" name="직사각형 99"/>
          <p:cNvSpPr/>
          <p:nvPr/>
        </p:nvSpPr>
        <p:spPr>
          <a:xfrm>
            <a:off x="10477530" y="-1"/>
            <a:ext cx="1714469" cy="46445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1" name="직사각형 100"/>
          <p:cNvSpPr/>
          <p:nvPr/>
        </p:nvSpPr>
        <p:spPr>
          <a:xfrm>
            <a:off x="10477530" y="4630057"/>
            <a:ext cx="1714469" cy="16512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102" name="직선 연결선 101"/>
          <p:cNvCxnSpPr/>
          <p:nvPr/>
        </p:nvCxnSpPr>
        <p:spPr>
          <a:xfrm>
            <a:off x="0" y="6256360"/>
            <a:ext cx="12191999" cy="158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직사각형 102"/>
          <p:cNvSpPr/>
          <p:nvPr/>
        </p:nvSpPr>
        <p:spPr>
          <a:xfrm>
            <a:off x="10496731" y="6286520"/>
            <a:ext cx="1695267" cy="571480"/>
          </a:xfrm>
          <a:prstGeom prst="rect">
            <a:avLst/>
          </a:prstGeom>
          <a:solidFill>
            <a:schemeClr val="tx1">
              <a:lumMod val="10000"/>
              <a:lumOff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71461" y="4714884"/>
            <a:ext cx="9810818" cy="1470025"/>
          </a:xfrm>
        </p:spPr>
        <p:txBody>
          <a:bodyPr/>
          <a:lstStyle>
            <a:lvl1pPr>
              <a:defRPr sz="4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04" name="날짜 개체 틀 103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105" name="바닥글 개체 틀 10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06" name="슬라이드 번호 개체 틀 10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2" y="1214422"/>
            <a:ext cx="1741717" cy="5628251"/>
            <a:chOff x="2" y="1214422"/>
            <a:chExt cx="1306288" cy="5546291"/>
          </a:xfrm>
          <a:solidFill>
            <a:schemeClr val="tx2">
              <a:lumMod val="20000"/>
              <a:lumOff val="80000"/>
              <a:alpha val="52000"/>
            </a:schemeClr>
          </a:solidFill>
        </p:grpSpPr>
        <p:sp>
          <p:nvSpPr>
            <p:cNvPr id="8" name="자유형 7"/>
            <p:cNvSpPr/>
            <p:nvPr/>
          </p:nvSpPr>
          <p:spPr>
            <a:xfrm rot="16200000">
              <a:off x="-54438" y="6692016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자유형 8"/>
            <p:cNvSpPr/>
            <p:nvPr/>
          </p:nvSpPr>
          <p:spPr>
            <a:xfrm rot="16200000">
              <a:off x="23393" y="6625284"/>
              <a:ext cx="119980" cy="150878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 rot="16200000">
              <a:off x="-54438" y="6483630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 rot="16200000">
              <a:off x="50225" y="6390065"/>
              <a:ext cx="328366" cy="41293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 rot="16200000">
              <a:off x="-54438" y="6275244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 rot="16200000">
              <a:off x="77058" y="6154846"/>
              <a:ext cx="536752" cy="674981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 rot="16200000">
              <a:off x="-54438" y="6066858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자유형 14"/>
            <p:cNvSpPr/>
            <p:nvPr/>
          </p:nvSpPr>
          <p:spPr>
            <a:xfrm rot="16200000">
              <a:off x="103891" y="5919627"/>
              <a:ext cx="745138" cy="937033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 rot="16200000">
              <a:off x="130724" y="5684409"/>
              <a:ext cx="953524" cy="1199084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 rot="16200000">
              <a:off x="85634" y="5521112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 rot="16200000">
              <a:off x="-54438" y="6580139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 rot="16200000">
              <a:off x="-54438" y="6371753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자유형 19"/>
            <p:cNvSpPr/>
            <p:nvPr/>
          </p:nvSpPr>
          <p:spPr>
            <a:xfrm rot="16200000">
              <a:off x="-54438" y="6163367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 rot="16200000">
              <a:off x="-54438" y="5954981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 rot="16200000">
              <a:off x="-54438" y="5746595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 rot="16200000">
              <a:off x="-54438" y="5538209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자유형 23"/>
            <p:cNvSpPr/>
            <p:nvPr/>
          </p:nvSpPr>
          <p:spPr>
            <a:xfrm rot="16200000">
              <a:off x="-54438" y="5446055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자유형 24"/>
            <p:cNvSpPr/>
            <p:nvPr/>
          </p:nvSpPr>
          <p:spPr>
            <a:xfrm rot="16200000">
              <a:off x="85634" y="5317082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 rot="16200000">
              <a:off x="-54438" y="5237669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자유형 26"/>
            <p:cNvSpPr/>
            <p:nvPr/>
          </p:nvSpPr>
          <p:spPr>
            <a:xfrm rot="16200000">
              <a:off x="85634" y="5108696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자유형 27"/>
            <p:cNvSpPr/>
            <p:nvPr/>
          </p:nvSpPr>
          <p:spPr>
            <a:xfrm rot="16200000">
              <a:off x="-54438" y="5029283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자유형 28"/>
            <p:cNvSpPr/>
            <p:nvPr/>
          </p:nvSpPr>
          <p:spPr>
            <a:xfrm rot="16200000">
              <a:off x="85634" y="4900310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 rot="16200000">
              <a:off x="-54438" y="4820897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자유형 30"/>
            <p:cNvSpPr/>
            <p:nvPr/>
          </p:nvSpPr>
          <p:spPr>
            <a:xfrm rot="16200000">
              <a:off x="85634" y="4691924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 rot="16200000">
              <a:off x="-54438" y="4612511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 rot="16200000">
              <a:off x="85634" y="4483538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 rot="16200000">
              <a:off x="-54438" y="4404125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자유형 34"/>
            <p:cNvSpPr/>
            <p:nvPr/>
          </p:nvSpPr>
          <p:spPr>
            <a:xfrm rot="16200000">
              <a:off x="85634" y="4275152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 rot="16200000">
              <a:off x="-54438" y="4195739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 rot="16200000">
              <a:off x="85634" y="4066766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 rot="16200000">
              <a:off x="-54438" y="3987353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 rot="16200000">
              <a:off x="85634" y="3858380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 rot="16200000">
              <a:off x="-54438" y="3778967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 rot="16200000">
              <a:off x="85634" y="3649994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 rot="16200000">
              <a:off x="-54438" y="3570581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자유형 42"/>
            <p:cNvSpPr/>
            <p:nvPr/>
          </p:nvSpPr>
          <p:spPr>
            <a:xfrm rot="16200000">
              <a:off x="85634" y="3441608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자유형 43"/>
            <p:cNvSpPr/>
            <p:nvPr/>
          </p:nvSpPr>
          <p:spPr>
            <a:xfrm rot="16200000">
              <a:off x="-54438" y="3362195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 rot="16200000">
              <a:off x="85634" y="3233222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 rot="16200000">
              <a:off x="-54438" y="3153809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자유형 46"/>
            <p:cNvSpPr/>
            <p:nvPr/>
          </p:nvSpPr>
          <p:spPr>
            <a:xfrm rot="16200000">
              <a:off x="85634" y="3024836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 rot="16200000">
              <a:off x="-54438" y="2945423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 rot="16200000">
              <a:off x="85634" y="2816450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자유형 49"/>
            <p:cNvSpPr/>
            <p:nvPr/>
          </p:nvSpPr>
          <p:spPr>
            <a:xfrm rot="16200000">
              <a:off x="-54438" y="2737037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자유형 50"/>
            <p:cNvSpPr/>
            <p:nvPr/>
          </p:nvSpPr>
          <p:spPr>
            <a:xfrm rot="16200000">
              <a:off x="85634" y="2608064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자유형 51"/>
            <p:cNvSpPr/>
            <p:nvPr/>
          </p:nvSpPr>
          <p:spPr>
            <a:xfrm rot="16200000">
              <a:off x="-54438" y="2528652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자유형 52"/>
            <p:cNvSpPr/>
            <p:nvPr/>
          </p:nvSpPr>
          <p:spPr>
            <a:xfrm rot="16200000">
              <a:off x="85634" y="2399679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 rot="16200000">
              <a:off x="-54438" y="2326581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자유형 54"/>
            <p:cNvSpPr/>
            <p:nvPr/>
          </p:nvSpPr>
          <p:spPr>
            <a:xfrm rot="16200000">
              <a:off x="85634" y="2197607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자유형 55"/>
            <p:cNvSpPr/>
            <p:nvPr/>
          </p:nvSpPr>
          <p:spPr>
            <a:xfrm rot="16200000">
              <a:off x="-54438" y="2118195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자유형 56"/>
            <p:cNvSpPr/>
            <p:nvPr/>
          </p:nvSpPr>
          <p:spPr>
            <a:xfrm rot="16200000">
              <a:off x="85634" y="1989221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자유형 57"/>
            <p:cNvSpPr/>
            <p:nvPr/>
          </p:nvSpPr>
          <p:spPr>
            <a:xfrm rot="16200000">
              <a:off x="-54438" y="1909809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자유형 58"/>
            <p:cNvSpPr/>
            <p:nvPr/>
          </p:nvSpPr>
          <p:spPr>
            <a:xfrm rot="16200000">
              <a:off x="85634" y="1780835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자유형 59"/>
            <p:cNvSpPr/>
            <p:nvPr/>
          </p:nvSpPr>
          <p:spPr>
            <a:xfrm rot="16200000">
              <a:off x="-54438" y="1701423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자유형 60"/>
            <p:cNvSpPr/>
            <p:nvPr/>
          </p:nvSpPr>
          <p:spPr>
            <a:xfrm rot="16200000">
              <a:off x="85634" y="1572449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자유형 61"/>
            <p:cNvSpPr/>
            <p:nvPr/>
          </p:nvSpPr>
          <p:spPr>
            <a:xfrm rot="16200000">
              <a:off x="-54438" y="1493037"/>
              <a:ext cx="116822" cy="7941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자유형 62"/>
            <p:cNvSpPr/>
            <p:nvPr/>
          </p:nvSpPr>
          <p:spPr>
            <a:xfrm rot="16200000">
              <a:off x="85634" y="1364063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자유형 63"/>
            <p:cNvSpPr/>
            <p:nvPr/>
          </p:nvSpPr>
          <p:spPr>
            <a:xfrm rot="16200000">
              <a:off x="85634" y="1155677"/>
              <a:ext cx="1142966" cy="1298346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자유형 64"/>
            <p:cNvSpPr/>
            <p:nvPr/>
          </p:nvSpPr>
          <p:spPr>
            <a:xfrm rot="16200000">
              <a:off x="228000" y="1089659"/>
              <a:ext cx="953524" cy="1203055"/>
            </a:xfrm>
            <a:custGeom>
              <a:avLst/>
              <a:gdLst/>
              <a:ah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자유형 65"/>
            <p:cNvSpPr/>
            <p:nvPr/>
          </p:nvSpPr>
          <p:spPr>
            <a:xfrm rot="16200000">
              <a:off x="463219" y="1116493"/>
              <a:ext cx="745138" cy="941003"/>
            </a:xfrm>
            <a:custGeom>
              <a:avLst/>
              <a:gdLst/>
              <a:ah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자유형 66"/>
            <p:cNvSpPr/>
            <p:nvPr/>
          </p:nvSpPr>
          <p:spPr>
            <a:xfrm rot="16200000">
              <a:off x="698438" y="1143329"/>
              <a:ext cx="536752" cy="678952"/>
            </a:xfrm>
            <a:custGeom>
              <a:avLst/>
              <a:gdLst/>
              <a:ah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자유형 67"/>
            <p:cNvSpPr/>
            <p:nvPr/>
          </p:nvSpPr>
          <p:spPr>
            <a:xfrm rot="16200000">
              <a:off x="933657" y="1170168"/>
              <a:ext cx="328366" cy="416900"/>
            </a:xfrm>
            <a:custGeom>
              <a:avLst/>
              <a:gdLst/>
              <a:ah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자유형 68"/>
            <p:cNvSpPr/>
            <p:nvPr/>
          </p:nvSpPr>
          <p:spPr>
            <a:xfrm rot="16200000">
              <a:off x="1168875" y="1196987"/>
              <a:ext cx="119980" cy="154849"/>
            </a:xfrm>
            <a:custGeom>
              <a:avLst/>
              <a:gdLst/>
              <a:ah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70" name="직사각형 69"/>
          <p:cNvSpPr/>
          <p:nvPr/>
        </p:nvSpPr>
        <p:spPr>
          <a:xfrm>
            <a:off x="0" y="-2"/>
            <a:ext cx="1744133" cy="12176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1" name="직사각형 70"/>
          <p:cNvSpPr/>
          <p:nvPr/>
        </p:nvSpPr>
        <p:spPr>
          <a:xfrm rot="16200000">
            <a:off x="-1667048" y="3381376"/>
            <a:ext cx="6858000" cy="9525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72" name="제목 71"/>
          <p:cNvSpPr>
            <a:spLocks noGrp="1"/>
          </p:cNvSpPr>
          <p:nvPr>
            <p:ph type="title"/>
          </p:nvPr>
        </p:nvSpPr>
        <p:spPr>
          <a:xfrm>
            <a:off x="2285973" y="1000108"/>
            <a:ext cx="9144063" cy="1143000"/>
          </a:xfrm>
        </p:spPr>
        <p:txBody>
          <a:bodyPr/>
          <a:lstStyle>
            <a:lvl1pPr algn="l"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74" name="텍스트 개체 틀 73"/>
          <p:cNvSpPr>
            <a:spLocks noGrp="1"/>
          </p:cNvSpPr>
          <p:nvPr>
            <p:ph type="body" sz="quarter" idx="15"/>
          </p:nvPr>
        </p:nvSpPr>
        <p:spPr>
          <a:xfrm>
            <a:off x="2285973" y="2286000"/>
            <a:ext cx="9143999" cy="3500438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5400000">
            <a:off x="7524616" y="2190803"/>
            <a:ext cx="6858001" cy="2476474"/>
            <a:chOff x="0" y="-1357346"/>
            <a:chExt cx="9144000" cy="1044575"/>
          </a:xfrm>
          <a:solidFill>
            <a:schemeClr val="tx2">
              <a:lumMod val="20000"/>
              <a:lumOff val="80000"/>
              <a:alpha val="52000"/>
            </a:schemeClr>
          </a:solidFill>
        </p:grpSpPr>
        <p:sp>
          <p:nvSpPr>
            <p:cNvPr id="8" name="자유형 7"/>
            <p:cNvSpPr/>
            <p:nvPr/>
          </p:nvSpPr>
          <p:spPr>
            <a:xfrm>
              <a:off x="63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자유형 8"/>
            <p:cNvSpPr/>
            <p:nvPr/>
          </p:nvSpPr>
          <p:spPr>
            <a:xfrm>
              <a:off x="0" y="-1350996"/>
              <a:ext cx="120650" cy="1206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215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0" y="-1350996"/>
              <a:ext cx="330200" cy="33020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425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>
              <a:off x="0" y="-1350996"/>
              <a:ext cx="539750" cy="539750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>
              <a:off x="635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자유형 14"/>
            <p:cNvSpPr/>
            <p:nvPr/>
          </p:nvSpPr>
          <p:spPr>
            <a:xfrm>
              <a:off x="0" y="-1350996"/>
              <a:ext cx="749300" cy="749300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>
              <a:off x="844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>
              <a:off x="0" y="-1350996"/>
              <a:ext cx="958850" cy="958850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1054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19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2636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228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>
              <a:off x="14732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4381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자유형 23"/>
            <p:cNvSpPr/>
            <p:nvPr/>
          </p:nvSpPr>
          <p:spPr>
            <a:xfrm>
              <a:off x="16827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자유형 24"/>
            <p:cNvSpPr/>
            <p:nvPr/>
          </p:nvSpPr>
          <p:spPr>
            <a:xfrm>
              <a:off x="6477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18923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자유형 26"/>
            <p:cNvSpPr/>
            <p:nvPr/>
          </p:nvSpPr>
          <p:spPr>
            <a:xfrm>
              <a:off x="8572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자유형 27"/>
            <p:cNvSpPr/>
            <p:nvPr/>
          </p:nvSpPr>
          <p:spPr>
            <a:xfrm>
              <a:off x="21018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자유형 28"/>
            <p:cNvSpPr/>
            <p:nvPr/>
          </p:nvSpPr>
          <p:spPr>
            <a:xfrm>
              <a:off x="10668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23114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자유형 30"/>
            <p:cNvSpPr/>
            <p:nvPr/>
          </p:nvSpPr>
          <p:spPr>
            <a:xfrm>
              <a:off x="12763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>
              <a:off x="25209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4859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>
              <a:off x="27305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자유형 34"/>
            <p:cNvSpPr/>
            <p:nvPr/>
          </p:nvSpPr>
          <p:spPr>
            <a:xfrm>
              <a:off x="16954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29400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19050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>
              <a:off x="31496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>
              <a:off x="21145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33591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>
              <a:off x="23241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>
              <a:off x="35687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자유형 42"/>
            <p:cNvSpPr/>
            <p:nvPr/>
          </p:nvSpPr>
          <p:spPr>
            <a:xfrm>
              <a:off x="25336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자유형 43"/>
            <p:cNvSpPr/>
            <p:nvPr/>
          </p:nvSpPr>
          <p:spPr>
            <a:xfrm>
              <a:off x="37782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>
              <a:off x="27432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>
              <a:off x="39878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자유형 46"/>
            <p:cNvSpPr/>
            <p:nvPr/>
          </p:nvSpPr>
          <p:spPr>
            <a:xfrm>
              <a:off x="29527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41973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31623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자유형 49"/>
            <p:cNvSpPr/>
            <p:nvPr/>
          </p:nvSpPr>
          <p:spPr>
            <a:xfrm>
              <a:off x="4406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자유형 50"/>
            <p:cNvSpPr/>
            <p:nvPr/>
          </p:nvSpPr>
          <p:spPr>
            <a:xfrm>
              <a:off x="33718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자유형 51"/>
            <p:cNvSpPr/>
            <p:nvPr/>
          </p:nvSpPr>
          <p:spPr>
            <a:xfrm>
              <a:off x="4616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자유형 52"/>
            <p:cNvSpPr/>
            <p:nvPr/>
          </p:nvSpPr>
          <p:spPr>
            <a:xfrm>
              <a:off x="35814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>
              <a:off x="4826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자유형 54"/>
            <p:cNvSpPr/>
            <p:nvPr/>
          </p:nvSpPr>
          <p:spPr>
            <a:xfrm>
              <a:off x="37909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자유형 55"/>
            <p:cNvSpPr/>
            <p:nvPr/>
          </p:nvSpPr>
          <p:spPr>
            <a:xfrm>
              <a:off x="5035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40005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자유형 57"/>
            <p:cNvSpPr/>
            <p:nvPr/>
          </p:nvSpPr>
          <p:spPr>
            <a:xfrm>
              <a:off x="5245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자유형 58"/>
            <p:cNvSpPr/>
            <p:nvPr/>
          </p:nvSpPr>
          <p:spPr>
            <a:xfrm>
              <a:off x="4210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자유형 59"/>
            <p:cNvSpPr/>
            <p:nvPr/>
          </p:nvSpPr>
          <p:spPr>
            <a:xfrm>
              <a:off x="54546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자유형 60"/>
            <p:cNvSpPr/>
            <p:nvPr/>
          </p:nvSpPr>
          <p:spPr>
            <a:xfrm>
              <a:off x="4419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자유형 61"/>
            <p:cNvSpPr/>
            <p:nvPr/>
          </p:nvSpPr>
          <p:spPr>
            <a:xfrm>
              <a:off x="56642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자유형 62"/>
            <p:cNvSpPr/>
            <p:nvPr/>
          </p:nvSpPr>
          <p:spPr>
            <a:xfrm>
              <a:off x="46291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자유형 63"/>
            <p:cNvSpPr/>
            <p:nvPr/>
          </p:nvSpPr>
          <p:spPr>
            <a:xfrm>
              <a:off x="58737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자유형 64"/>
            <p:cNvSpPr/>
            <p:nvPr/>
          </p:nvSpPr>
          <p:spPr>
            <a:xfrm>
              <a:off x="48387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자유형 65"/>
            <p:cNvSpPr/>
            <p:nvPr/>
          </p:nvSpPr>
          <p:spPr>
            <a:xfrm>
              <a:off x="60833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자유형 66"/>
            <p:cNvSpPr/>
            <p:nvPr/>
          </p:nvSpPr>
          <p:spPr>
            <a:xfrm>
              <a:off x="50482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자유형 67"/>
            <p:cNvSpPr/>
            <p:nvPr/>
          </p:nvSpPr>
          <p:spPr>
            <a:xfrm>
              <a:off x="62928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자유형 68"/>
            <p:cNvSpPr/>
            <p:nvPr/>
          </p:nvSpPr>
          <p:spPr>
            <a:xfrm>
              <a:off x="52578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자유형 69"/>
            <p:cNvSpPr/>
            <p:nvPr/>
          </p:nvSpPr>
          <p:spPr>
            <a:xfrm>
              <a:off x="65024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자유형 70"/>
            <p:cNvSpPr/>
            <p:nvPr/>
          </p:nvSpPr>
          <p:spPr>
            <a:xfrm>
              <a:off x="54673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자유형 71"/>
            <p:cNvSpPr/>
            <p:nvPr/>
          </p:nvSpPr>
          <p:spPr>
            <a:xfrm>
              <a:off x="67119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자유형 72"/>
            <p:cNvSpPr/>
            <p:nvPr/>
          </p:nvSpPr>
          <p:spPr>
            <a:xfrm>
              <a:off x="56769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69215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58864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71310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>
              <a:off x="60960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자유형 77"/>
            <p:cNvSpPr/>
            <p:nvPr/>
          </p:nvSpPr>
          <p:spPr>
            <a:xfrm>
              <a:off x="73406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9" name="자유형 78"/>
            <p:cNvSpPr/>
            <p:nvPr/>
          </p:nvSpPr>
          <p:spPr>
            <a:xfrm>
              <a:off x="63055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0" name="자유형 79"/>
            <p:cNvSpPr/>
            <p:nvPr/>
          </p:nvSpPr>
          <p:spPr>
            <a:xfrm>
              <a:off x="75501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1" name="자유형 80"/>
            <p:cNvSpPr/>
            <p:nvPr/>
          </p:nvSpPr>
          <p:spPr>
            <a:xfrm>
              <a:off x="65151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2" name="자유형 81"/>
            <p:cNvSpPr/>
            <p:nvPr/>
          </p:nvSpPr>
          <p:spPr>
            <a:xfrm>
              <a:off x="77597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3" name="자유형 82"/>
            <p:cNvSpPr/>
            <p:nvPr/>
          </p:nvSpPr>
          <p:spPr>
            <a:xfrm>
              <a:off x="67246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4" name="자유형 83"/>
            <p:cNvSpPr/>
            <p:nvPr/>
          </p:nvSpPr>
          <p:spPr>
            <a:xfrm>
              <a:off x="7962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5" name="자유형 84"/>
            <p:cNvSpPr/>
            <p:nvPr/>
          </p:nvSpPr>
          <p:spPr>
            <a:xfrm>
              <a:off x="69278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6" name="자유형 85"/>
            <p:cNvSpPr/>
            <p:nvPr/>
          </p:nvSpPr>
          <p:spPr>
            <a:xfrm>
              <a:off x="8172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7" name="자유형 86"/>
            <p:cNvSpPr/>
            <p:nvPr/>
          </p:nvSpPr>
          <p:spPr>
            <a:xfrm>
              <a:off x="71374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8" name="자유형 87"/>
            <p:cNvSpPr/>
            <p:nvPr/>
          </p:nvSpPr>
          <p:spPr>
            <a:xfrm>
              <a:off x="8382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9" name="자유형 88"/>
            <p:cNvSpPr/>
            <p:nvPr/>
          </p:nvSpPr>
          <p:spPr>
            <a:xfrm>
              <a:off x="73469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자유형 89"/>
            <p:cNvSpPr/>
            <p:nvPr/>
          </p:nvSpPr>
          <p:spPr>
            <a:xfrm>
              <a:off x="8591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1" name="자유형 90"/>
            <p:cNvSpPr/>
            <p:nvPr/>
          </p:nvSpPr>
          <p:spPr>
            <a:xfrm>
              <a:off x="75565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2" name="자유형 91"/>
            <p:cNvSpPr/>
            <p:nvPr/>
          </p:nvSpPr>
          <p:spPr>
            <a:xfrm>
              <a:off x="8801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자유형 92"/>
            <p:cNvSpPr/>
            <p:nvPr/>
          </p:nvSpPr>
          <p:spPr>
            <a:xfrm>
              <a:off x="7766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4" name="자유형 93"/>
            <p:cNvSpPr/>
            <p:nvPr/>
          </p:nvSpPr>
          <p:spPr>
            <a:xfrm>
              <a:off x="7975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자유형 94"/>
            <p:cNvSpPr/>
            <p:nvPr/>
          </p:nvSpPr>
          <p:spPr>
            <a:xfrm>
              <a:off x="8185150" y="-1274796"/>
              <a:ext cx="958850" cy="962025"/>
            </a:xfrm>
            <a:custGeom>
              <a:avLst/>
              <a:gdLst/>
              <a:ah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6" name="자유형 95"/>
            <p:cNvSpPr/>
            <p:nvPr/>
          </p:nvSpPr>
          <p:spPr>
            <a:xfrm>
              <a:off x="8394700" y="-1065246"/>
              <a:ext cx="749300" cy="752475"/>
            </a:xfrm>
            <a:custGeom>
              <a:avLst/>
              <a:gdLst/>
              <a:ah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7" name="자유형 96"/>
            <p:cNvSpPr/>
            <p:nvPr/>
          </p:nvSpPr>
          <p:spPr>
            <a:xfrm>
              <a:off x="8604250" y="-855696"/>
              <a:ext cx="539750" cy="542925"/>
            </a:xfrm>
            <a:custGeom>
              <a:avLst/>
              <a:gdLst/>
              <a:ah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8" name="자유형 97"/>
            <p:cNvSpPr/>
            <p:nvPr/>
          </p:nvSpPr>
          <p:spPr>
            <a:xfrm>
              <a:off x="8813800" y="-646146"/>
              <a:ext cx="330200" cy="333375"/>
            </a:xfrm>
            <a:custGeom>
              <a:avLst/>
              <a:gdLst/>
              <a:ah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9" name="자유형 98"/>
            <p:cNvSpPr/>
            <p:nvPr/>
          </p:nvSpPr>
          <p:spPr>
            <a:xfrm>
              <a:off x="9023350" y="-436596"/>
              <a:ext cx="120650" cy="123825"/>
            </a:xfrm>
            <a:custGeom>
              <a:avLst/>
              <a:gdLst/>
              <a:ah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0" name="직사각형 99"/>
          <p:cNvSpPr/>
          <p:nvPr/>
        </p:nvSpPr>
        <p:spPr>
          <a:xfrm>
            <a:off x="3627" y="0"/>
            <a:ext cx="174171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3" name="직사각형 102"/>
          <p:cNvSpPr/>
          <p:nvPr/>
        </p:nvSpPr>
        <p:spPr>
          <a:xfrm>
            <a:off x="12017827" y="0"/>
            <a:ext cx="17417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1" name="세로 제목 100"/>
          <p:cNvSpPr>
            <a:spLocks noGrp="1"/>
          </p:cNvSpPr>
          <p:nvPr>
            <p:ph type="title" orient="vert"/>
          </p:nvPr>
        </p:nvSpPr>
        <p:spPr>
          <a:xfrm>
            <a:off x="9810775" y="274638"/>
            <a:ext cx="1771622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02" name="세로 텍스트 개체 틀 101"/>
          <p:cNvSpPr>
            <a:spLocks noGrp="1"/>
          </p:cNvSpPr>
          <p:nvPr>
            <p:ph type="body" orient="vert" idx="1"/>
          </p:nvPr>
        </p:nvSpPr>
        <p:spPr>
          <a:xfrm>
            <a:off x="406399" y="274638"/>
            <a:ext cx="91186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4B5D8D85-D8F1-41B9-A412-4CA7948E60E2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FF97BFC-7AC6-48EA-B128-E54479BD4B7D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8pPr>
              <a:defRPr/>
            </a:lvl8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flipH="1" flipV="1">
            <a:off x="67724" y="351939"/>
            <a:ext cx="12124275" cy="1571633"/>
            <a:chOff x="0" y="-1357346"/>
            <a:chExt cx="9144000" cy="1044575"/>
          </a:xfrm>
          <a:solidFill>
            <a:schemeClr val="tx2">
              <a:lumMod val="20000"/>
              <a:lumOff val="80000"/>
              <a:alpha val="52000"/>
            </a:schemeClr>
          </a:solidFill>
        </p:grpSpPr>
        <p:sp>
          <p:nvSpPr>
            <p:cNvPr id="8" name="자유형 7"/>
            <p:cNvSpPr/>
            <p:nvPr/>
          </p:nvSpPr>
          <p:spPr>
            <a:xfrm>
              <a:off x="63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자유형 8"/>
            <p:cNvSpPr/>
            <p:nvPr/>
          </p:nvSpPr>
          <p:spPr>
            <a:xfrm>
              <a:off x="0" y="-1350996"/>
              <a:ext cx="120650" cy="1206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215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0" y="-1350996"/>
              <a:ext cx="330200" cy="33020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425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>
              <a:off x="0" y="-1350996"/>
              <a:ext cx="539750" cy="539750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>
              <a:off x="635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자유형 14"/>
            <p:cNvSpPr/>
            <p:nvPr/>
          </p:nvSpPr>
          <p:spPr>
            <a:xfrm>
              <a:off x="0" y="-1350996"/>
              <a:ext cx="749300" cy="749300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>
              <a:off x="844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>
              <a:off x="0" y="-1350996"/>
              <a:ext cx="958850" cy="958850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1054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19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2636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228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>
              <a:off x="14732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4381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자유형 23"/>
            <p:cNvSpPr/>
            <p:nvPr/>
          </p:nvSpPr>
          <p:spPr>
            <a:xfrm>
              <a:off x="16827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자유형 24"/>
            <p:cNvSpPr/>
            <p:nvPr/>
          </p:nvSpPr>
          <p:spPr>
            <a:xfrm>
              <a:off x="6477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18923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자유형 26"/>
            <p:cNvSpPr/>
            <p:nvPr/>
          </p:nvSpPr>
          <p:spPr>
            <a:xfrm>
              <a:off x="8572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자유형 27"/>
            <p:cNvSpPr/>
            <p:nvPr/>
          </p:nvSpPr>
          <p:spPr>
            <a:xfrm>
              <a:off x="21018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자유형 28"/>
            <p:cNvSpPr/>
            <p:nvPr/>
          </p:nvSpPr>
          <p:spPr>
            <a:xfrm>
              <a:off x="10668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23114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자유형 30"/>
            <p:cNvSpPr/>
            <p:nvPr/>
          </p:nvSpPr>
          <p:spPr>
            <a:xfrm>
              <a:off x="12763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>
              <a:off x="25209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4859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>
              <a:off x="27305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자유형 34"/>
            <p:cNvSpPr/>
            <p:nvPr/>
          </p:nvSpPr>
          <p:spPr>
            <a:xfrm>
              <a:off x="16954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29400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19050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>
              <a:off x="31496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>
              <a:off x="21145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33591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>
              <a:off x="23241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>
              <a:off x="35687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자유형 42"/>
            <p:cNvSpPr/>
            <p:nvPr/>
          </p:nvSpPr>
          <p:spPr>
            <a:xfrm>
              <a:off x="25336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자유형 43"/>
            <p:cNvSpPr/>
            <p:nvPr/>
          </p:nvSpPr>
          <p:spPr>
            <a:xfrm>
              <a:off x="37782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>
              <a:off x="27432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>
              <a:off x="39878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자유형 46"/>
            <p:cNvSpPr/>
            <p:nvPr/>
          </p:nvSpPr>
          <p:spPr>
            <a:xfrm>
              <a:off x="29527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41973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31623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자유형 49"/>
            <p:cNvSpPr/>
            <p:nvPr/>
          </p:nvSpPr>
          <p:spPr>
            <a:xfrm>
              <a:off x="4406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자유형 50"/>
            <p:cNvSpPr/>
            <p:nvPr/>
          </p:nvSpPr>
          <p:spPr>
            <a:xfrm>
              <a:off x="33718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자유형 51"/>
            <p:cNvSpPr/>
            <p:nvPr/>
          </p:nvSpPr>
          <p:spPr>
            <a:xfrm>
              <a:off x="4616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자유형 52"/>
            <p:cNvSpPr/>
            <p:nvPr/>
          </p:nvSpPr>
          <p:spPr>
            <a:xfrm>
              <a:off x="35814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>
              <a:off x="4826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자유형 54"/>
            <p:cNvSpPr/>
            <p:nvPr/>
          </p:nvSpPr>
          <p:spPr>
            <a:xfrm>
              <a:off x="37909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자유형 55"/>
            <p:cNvSpPr/>
            <p:nvPr/>
          </p:nvSpPr>
          <p:spPr>
            <a:xfrm>
              <a:off x="5035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40005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자유형 57"/>
            <p:cNvSpPr/>
            <p:nvPr/>
          </p:nvSpPr>
          <p:spPr>
            <a:xfrm>
              <a:off x="5245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자유형 58"/>
            <p:cNvSpPr/>
            <p:nvPr/>
          </p:nvSpPr>
          <p:spPr>
            <a:xfrm>
              <a:off x="4210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자유형 59"/>
            <p:cNvSpPr/>
            <p:nvPr/>
          </p:nvSpPr>
          <p:spPr>
            <a:xfrm>
              <a:off x="54546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자유형 60"/>
            <p:cNvSpPr/>
            <p:nvPr/>
          </p:nvSpPr>
          <p:spPr>
            <a:xfrm>
              <a:off x="4419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자유형 61"/>
            <p:cNvSpPr/>
            <p:nvPr/>
          </p:nvSpPr>
          <p:spPr>
            <a:xfrm>
              <a:off x="56642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자유형 62"/>
            <p:cNvSpPr/>
            <p:nvPr/>
          </p:nvSpPr>
          <p:spPr>
            <a:xfrm>
              <a:off x="46291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자유형 63"/>
            <p:cNvSpPr/>
            <p:nvPr/>
          </p:nvSpPr>
          <p:spPr>
            <a:xfrm>
              <a:off x="58737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자유형 64"/>
            <p:cNvSpPr/>
            <p:nvPr/>
          </p:nvSpPr>
          <p:spPr>
            <a:xfrm>
              <a:off x="48387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자유형 65"/>
            <p:cNvSpPr/>
            <p:nvPr/>
          </p:nvSpPr>
          <p:spPr>
            <a:xfrm>
              <a:off x="60833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자유형 66"/>
            <p:cNvSpPr/>
            <p:nvPr/>
          </p:nvSpPr>
          <p:spPr>
            <a:xfrm>
              <a:off x="50482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자유형 67"/>
            <p:cNvSpPr/>
            <p:nvPr/>
          </p:nvSpPr>
          <p:spPr>
            <a:xfrm>
              <a:off x="62928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자유형 68"/>
            <p:cNvSpPr/>
            <p:nvPr/>
          </p:nvSpPr>
          <p:spPr>
            <a:xfrm>
              <a:off x="52578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자유형 69"/>
            <p:cNvSpPr/>
            <p:nvPr/>
          </p:nvSpPr>
          <p:spPr>
            <a:xfrm>
              <a:off x="65024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자유형 70"/>
            <p:cNvSpPr/>
            <p:nvPr/>
          </p:nvSpPr>
          <p:spPr>
            <a:xfrm>
              <a:off x="54673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자유형 71"/>
            <p:cNvSpPr/>
            <p:nvPr/>
          </p:nvSpPr>
          <p:spPr>
            <a:xfrm>
              <a:off x="67119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자유형 72"/>
            <p:cNvSpPr/>
            <p:nvPr/>
          </p:nvSpPr>
          <p:spPr>
            <a:xfrm>
              <a:off x="56769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69215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58864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71310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>
              <a:off x="60960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자유형 77"/>
            <p:cNvSpPr/>
            <p:nvPr/>
          </p:nvSpPr>
          <p:spPr>
            <a:xfrm>
              <a:off x="73406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9" name="자유형 78"/>
            <p:cNvSpPr/>
            <p:nvPr/>
          </p:nvSpPr>
          <p:spPr>
            <a:xfrm>
              <a:off x="63055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0" name="자유형 79"/>
            <p:cNvSpPr/>
            <p:nvPr/>
          </p:nvSpPr>
          <p:spPr>
            <a:xfrm>
              <a:off x="75501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1" name="자유형 80"/>
            <p:cNvSpPr/>
            <p:nvPr/>
          </p:nvSpPr>
          <p:spPr>
            <a:xfrm>
              <a:off x="65151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2" name="자유형 81"/>
            <p:cNvSpPr/>
            <p:nvPr/>
          </p:nvSpPr>
          <p:spPr>
            <a:xfrm>
              <a:off x="77597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3" name="자유형 82"/>
            <p:cNvSpPr/>
            <p:nvPr/>
          </p:nvSpPr>
          <p:spPr>
            <a:xfrm>
              <a:off x="67246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4" name="자유형 83"/>
            <p:cNvSpPr/>
            <p:nvPr/>
          </p:nvSpPr>
          <p:spPr>
            <a:xfrm>
              <a:off x="7962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5" name="자유형 84"/>
            <p:cNvSpPr/>
            <p:nvPr/>
          </p:nvSpPr>
          <p:spPr>
            <a:xfrm>
              <a:off x="69278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6" name="자유형 85"/>
            <p:cNvSpPr/>
            <p:nvPr/>
          </p:nvSpPr>
          <p:spPr>
            <a:xfrm>
              <a:off x="8172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7" name="자유형 86"/>
            <p:cNvSpPr/>
            <p:nvPr/>
          </p:nvSpPr>
          <p:spPr>
            <a:xfrm>
              <a:off x="71374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8" name="자유형 87"/>
            <p:cNvSpPr/>
            <p:nvPr/>
          </p:nvSpPr>
          <p:spPr>
            <a:xfrm>
              <a:off x="8382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9" name="자유형 88"/>
            <p:cNvSpPr/>
            <p:nvPr/>
          </p:nvSpPr>
          <p:spPr>
            <a:xfrm>
              <a:off x="73469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자유형 89"/>
            <p:cNvSpPr/>
            <p:nvPr/>
          </p:nvSpPr>
          <p:spPr>
            <a:xfrm>
              <a:off x="8591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1" name="자유형 90"/>
            <p:cNvSpPr/>
            <p:nvPr/>
          </p:nvSpPr>
          <p:spPr>
            <a:xfrm>
              <a:off x="75565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2" name="자유형 91"/>
            <p:cNvSpPr/>
            <p:nvPr/>
          </p:nvSpPr>
          <p:spPr>
            <a:xfrm>
              <a:off x="8801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자유형 92"/>
            <p:cNvSpPr/>
            <p:nvPr/>
          </p:nvSpPr>
          <p:spPr>
            <a:xfrm>
              <a:off x="7766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4" name="자유형 93"/>
            <p:cNvSpPr/>
            <p:nvPr/>
          </p:nvSpPr>
          <p:spPr>
            <a:xfrm>
              <a:off x="7975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자유형 94"/>
            <p:cNvSpPr/>
            <p:nvPr/>
          </p:nvSpPr>
          <p:spPr>
            <a:xfrm>
              <a:off x="8185150" y="-1274796"/>
              <a:ext cx="958850" cy="962025"/>
            </a:xfrm>
            <a:custGeom>
              <a:avLst/>
              <a:gdLst/>
              <a:ah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6" name="자유형 95"/>
            <p:cNvSpPr/>
            <p:nvPr/>
          </p:nvSpPr>
          <p:spPr>
            <a:xfrm>
              <a:off x="8394700" y="-1065246"/>
              <a:ext cx="749300" cy="752475"/>
            </a:xfrm>
            <a:custGeom>
              <a:avLst/>
              <a:gdLst/>
              <a:ah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7" name="자유형 96"/>
            <p:cNvSpPr/>
            <p:nvPr/>
          </p:nvSpPr>
          <p:spPr>
            <a:xfrm>
              <a:off x="8604250" y="-855696"/>
              <a:ext cx="539750" cy="542925"/>
            </a:xfrm>
            <a:custGeom>
              <a:avLst/>
              <a:gdLst/>
              <a:ah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8" name="자유형 97"/>
            <p:cNvSpPr/>
            <p:nvPr/>
          </p:nvSpPr>
          <p:spPr>
            <a:xfrm>
              <a:off x="8813800" y="-646146"/>
              <a:ext cx="330200" cy="333375"/>
            </a:xfrm>
            <a:custGeom>
              <a:avLst/>
              <a:gdLst/>
              <a:ah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9" name="자유형 98"/>
            <p:cNvSpPr/>
            <p:nvPr/>
          </p:nvSpPr>
          <p:spPr>
            <a:xfrm>
              <a:off x="9023350" y="-436596"/>
              <a:ext cx="120650" cy="123825"/>
            </a:xfrm>
            <a:custGeom>
              <a:avLst/>
              <a:gdLst/>
              <a:ah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0" name="직사각형 99"/>
          <p:cNvSpPr/>
          <p:nvPr/>
        </p:nvSpPr>
        <p:spPr>
          <a:xfrm flipH="1">
            <a:off x="0" y="1928802"/>
            <a:ext cx="1714469" cy="492919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01" name="그룹 100"/>
          <p:cNvGrpSpPr/>
          <p:nvPr/>
        </p:nvGrpSpPr>
        <p:grpSpPr>
          <a:xfrm>
            <a:off x="0" y="285728"/>
            <a:ext cx="12191999" cy="1651237"/>
            <a:chOff x="0" y="576705"/>
            <a:chExt cx="9144000" cy="1651237"/>
          </a:xfrm>
        </p:grpSpPr>
        <p:sp>
          <p:nvSpPr>
            <p:cNvPr id="102" name="직사각형 101"/>
            <p:cNvSpPr/>
            <p:nvPr/>
          </p:nvSpPr>
          <p:spPr>
            <a:xfrm flipH="1">
              <a:off x="0" y="576705"/>
              <a:ext cx="1285852" cy="165123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cxnSp>
          <p:nvCxnSpPr>
            <p:cNvPr id="103" name="직선 연결선 102"/>
            <p:cNvCxnSpPr/>
            <p:nvPr/>
          </p:nvCxnSpPr>
          <p:spPr>
            <a:xfrm flipH="1" flipV="1">
              <a:off x="0" y="600051"/>
              <a:ext cx="9144000" cy="1588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그룹 103"/>
          <p:cNvGrpSpPr/>
          <p:nvPr/>
        </p:nvGrpSpPr>
        <p:grpSpPr>
          <a:xfrm>
            <a:off x="0" y="-1"/>
            <a:ext cx="12191998" cy="285729"/>
            <a:chOff x="0" y="-1"/>
            <a:chExt cx="9143999" cy="571480"/>
          </a:xfrm>
        </p:grpSpPr>
        <p:sp>
          <p:nvSpPr>
            <p:cNvPr id="105" name="직사각형 104"/>
            <p:cNvSpPr/>
            <p:nvPr/>
          </p:nvSpPr>
          <p:spPr>
            <a:xfrm flipH="1">
              <a:off x="0" y="-1"/>
              <a:ext cx="9143999" cy="57148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tx1">
                    <a:lumMod val="25000"/>
                    <a:lumOff val="7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6" name="직사각형 105"/>
            <p:cNvSpPr/>
            <p:nvPr/>
          </p:nvSpPr>
          <p:spPr>
            <a:xfrm flipH="1">
              <a:off x="0" y="-1"/>
              <a:ext cx="1271451" cy="571480"/>
            </a:xfrm>
            <a:prstGeom prst="rect">
              <a:avLst/>
            </a:prstGeom>
            <a:solidFill>
              <a:schemeClr val="tx1">
                <a:lumMod val="10000"/>
                <a:lumOff val="9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7" name="제목 106"/>
          <p:cNvSpPr>
            <a:spLocks noGrp="1"/>
          </p:cNvSpPr>
          <p:nvPr>
            <p:ph type="title"/>
          </p:nvPr>
        </p:nvSpPr>
        <p:spPr>
          <a:xfrm>
            <a:off x="2190722" y="3643303"/>
            <a:ext cx="9242226" cy="928705"/>
          </a:xfrm>
        </p:spPr>
        <p:txBody>
          <a:bodyPr anchor="t"/>
          <a:lstStyle>
            <a:lvl1pPr algn="r">
              <a:defRPr sz="4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08" name="텍스트 개체 틀 107"/>
          <p:cNvSpPr>
            <a:spLocks noGrp="1"/>
          </p:cNvSpPr>
          <p:nvPr>
            <p:ph type="body" idx="1"/>
          </p:nvPr>
        </p:nvSpPr>
        <p:spPr>
          <a:xfrm>
            <a:off x="2190723" y="3214686"/>
            <a:ext cx="9144063" cy="428617"/>
          </a:xfrm>
        </p:spPr>
        <p:txBody>
          <a:bodyPr anchor="b">
            <a:noAutofit/>
          </a:bodyPr>
          <a:lstStyle>
            <a:lvl1pPr marL="0" indent="0" algn="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4B5D8D85-D8F1-41B9-A412-4CA7948E60E2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FF97BFC-7AC6-48EA-B128-E54479BD4B7D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44498" y="1314450"/>
            <a:ext cx="5543590" cy="496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6pPr>
            <a:lvl7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7pPr>
            <a:lvl8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8pPr>
            <a:lvl9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03909" y="1314450"/>
            <a:ext cx="5543590" cy="496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6pPr>
            <a:lvl7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7pPr>
            <a:lvl8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8pPr>
            <a:lvl9pPr>
              <a:buClr>
                <a:schemeClr val="bg2">
                  <a:lumMod val="25000"/>
                </a:schemeClr>
              </a:buClr>
              <a:defRPr sz="1600">
                <a:solidFill>
                  <a:schemeClr val="bg2">
                    <a:lumMod val="2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6" name="표 개체 틀 5"/>
          <p:cNvSpPr>
            <a:spLocks noGrp="1" noTextEdit="1"/>
          </p:cNvSpPr>
          <p:nvPr>
            <p:ph type="tbl" sz="quarter" idx="13"/>
          </p:nvPr>
        </p:nvSpPr>
        <p:spPr>
          <a:xfrm>
            <a:off x="444499" y="1323134"/>
            <a:ext cx="113029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444499" y="1313963"/>
            <a:ext cx="5549899" cy="233887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내용 개체 틀 6"/>
          <p:cNvSpPr>
            <a:spLocks noGrp="1"/>
          </p:cNvSpPr>
          <p:nvPr>
            <p:ph sz="quarter" idx="2"/>
          </p:nvPr>
        </p:nvSpPr>
        <p:spPr>
          <a:xfrm>
            <a:off x="6197598" y="1313963"/>
            <a:ext cx="5549899" cy="233887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sz="quarter" idx="3"/>
          </p:nvPr>
        </p:nvSpPr>
        <p:spPr>
          <a:xfrm>
            <a:off x="442937" y="3938099"/>
            <a:ext cx="5549899" cy="233887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4"/>
          </p:nvPr>
        </p:nvSpPr>
        <p:spPr>
          <a:xfrm>
            <a:off x="6196035" y="3938099"/>
            <a:ext cx="5549899" cy="233887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5286367"/>
            <a:ext cx="12191999" cy="1571633"/>
            <a:chOff x="0" y="-1357346"/>
            <a:chExt cx="9144000" cy="1044575"/>
          </a:xfrm>
          <a:solidFill>
            <a:schemeClr val="tx2">
              <a:lumMod val="20000"/>
              <a:lumOff val="80000"/>
              <a:alpha val="49000"/>
            </a:schemeClr>
          </a:solidFill>
        </p:grpSpPr>
        <p:sp>
          <p:nvSpPr>
            <p:cNvPr id="9" name="자유형 8"/>
            <p:cNvSpPr/>
            <p:nvPr/>
          </p:nvSpPr>
          <p:spPr>
            <a:xfrm>
              <a:off x="63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0" y="-1350996"/>
              <a:ext cx="120650" cy="1206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215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0" y="-1350996"/>
              <a:ext cx="330200" cy="33020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3" name="자유형 12"/>
            <p:cNvSpPr/>
            <p:nvPr/>
          </p:nvSpPr>
          <p:spPr>
            <a:xfrm>
              <a:off x="425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자유형 13"/>
            <p:cNvSpPr/>
            <p:nvPr/>
          </p:nvSpPr>
          <p:spPr>
            <a:xfrm>
              <a:off x="0" y="-1350996"/>
              <a:ext cx="539750" cy="539750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5" name="자유형 14"/>
            <p:cNvSpPr/>
            <p:nvPr/>
          </p:nvSpPr>
          <p:spPr>
            <a:xfrm>
              <a:off x="635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6" name="자유형 15"/>
            <p:cNvSpPr/>
            <p:nvPr/>
          </p:nvSpPr>
          <p:spPr>
            <a:xfrm>
              <a:off x="0" y="-1350996"/>
              <a:ext cx="749300" cy="749300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7" name="자유형 16"/>
            <p:cNvSpPr/>
            <p:nvPr/>
          </p:nvSpPr>
          <p:spPr>
            <a:xfrm>
              <a:off x="844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0" y="-1350996"/>
              <a:ext cx="958850" cy="958850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1054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자유형 19"/>
            <p:cNvSpPr/>
            <p:nvPr/>
          </p:nvSpPr>
          <p:spPr>
            <a:xfrm>
              <a:off x="19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12636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>
              <a:off x="228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14732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자유형 23"/>
            <p:cNvSpPr/>
            <p:nvPr/>
          </p:nvSpPr>
          <p:spPr>
            <a:xfrm>
              <a:off x="4381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자유형 24"/>
            <p:cNvSpPr/>
            <p:nvPr/>
          </p:nvSpPr>
          <p:spPr>
            <a:xfrm>
              <a:off x="16827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6477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자유형 26"/>
            <p:cNvSpPr/>
            <p:nvPr/>
          </p:nvSpPr>
          <p:spPr>
            <a:xfrm>
              <a:off x="18923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자유형 27"/>
            <p:cNvSpPr/>
            <p:nvPr/>
          </p:nvSpPr>
          <p:spPr>
            <a:xfrm>
              <a:off x="8572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자유형 28"/>
            <p:cNvSpPr/>
            <p:nvPr/>
          </p:nvSpPr>
          <p:spPr>
            <a:xfrm>
              <a:off x="21018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10668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자유형 30"/>
            <p:cNvSpPr/>
            <p:nvPr/>
          </p:nvSpPr>
          <p:spPr>
            <a:xfrm>
              <a:off x="23114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>
              <a:off x="12763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25209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>
              <a:off x="14859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자유형 34"/>
            <p:cNvSpPr/>
            <p:nvPr/>
          </p:nvSpPr>
          <p:spPr>
            <a:xfrm>
              <a:off x="27305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16954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29400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>
              <a:off x="19050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>
              <a:off x="31496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21145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>
              <a:off x="33591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>
              <a:off x="23241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자유형 42"/>
            <p:cNvSpPr/>
            <p:nvPr/>
          </p:nvSpPr>
          <p:spPr>
            <a:xfrm>
              <a:off x="35687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자유형 43"/>
            <p:cNvSpPr/>
            <p:nvPr/>
          </p:nvSpPr>
          <p:spPr>
            <a:xfrm>
              <a:off x="25336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>
              <a:off x="37782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>
              <a:off x="27432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자유형 46"/>
            <p:cNvSpPr/>
            <p:nvPr/>
          </p:nvSpPr>
          <p:spPr>
            <a:xfrm>
              <a:off x="39878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29527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41973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자유형 49"/>
            <p:cNvSpPr/>
            <p:nvPr/>
          </p:nvSpPr>
          <p:spPr>
            <a:xfrm>
              <a:off x="31623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자유형 50"/>
            <p:cNvSpPr/>
            <p:nvPr/>
          </p:nvSpPr>
          <p:spPr>
            <a:xfrm>
              <a:off x="4406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자유형 51"/>
            <p:cNvSpPr/>
            <p:nvPr/>
          </p:nvSpPr>
          <p:spPr>
            <a:xfrm>
              <a:off x="33718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자유형 52"/>
            <p:cNvSpPr/>
            <p:nvPr/>
          </p:nvSpPr>
          <p:spPr>
            <a:xfrm>
              <a:off x="4616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>
              <a:off x="35814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자유형 54"/>
            <p:cNvSpPr/>
            <p:nvPr/>
          </p:nvSpPr>
          <p:spPr>
            <a:xfrm>
              <a:off x="4826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자유형 55"/>
            <p:cNvSpPr/>
            <p:nvPr/>
          </p:nvSpPr>
          <p:spPr>
            <a:xfrm>
              <a:off x="37909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5035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자유형 57"/>
            <p:cNvSpPr/>
            <p:nvPr/>
          </p:nvSpPr>
          <p:spPr>
            <a:xfrm>
              <a:off x="40005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자유형 58"/>
            <p:cNvSpPr/>
            <p:nvPr/>
          </p:nvSpPr>
          <p:spPr>
            <a:xfrm>
              <a:off x="5245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자유형 59"/>
            <p:cNvSpPr/>
            <p:nvPr/>
          </p:nvSpPr>
          <p:spPr>
            <a:xfrm>
              <a:off x="4210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자유형 60"/>
            <p:cNvSpPr/>
            <p:nvPr/>
          </p:nvSpPr>
          <p:spPr>
            <a:xfrm>
              <a:off x="54546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자유형 61"/>
            <p:cNvSpPr/>
            <p:nvPr/>
          </p:nvSpPr>
          <p:spPr>
            <a:xfrm>
              <a:off x="4419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자유형 62"/>
            <p:cNvSpPr/>
            <p:nvPr/>
          </p:nvSpPr>
          <p:spPr>
            <a:xfrm>
              <a:off x="56642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자유형 63"/>
            <p:cNvSpPr/>
            <p:nvPr/>
          </p:nvSpPr>
          <p:spPr>
            <a:xfrm>
              <a:off x="46291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자유형 64"/>
            <p:cNvSpPr/>
            <p:nvPr/>
          </p:nvSpPr>
          <p:spPr>
            <a:xfrm>
              <a:off x="58737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자유형 65"/>
            <p:cNvSpPr/>
            <p:nvPr/>
          </p:nvSpPr>
          <p:spPr>
            <a:xfrm>
              <a:off x="48387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자유형 66"/>
            <p:cNvSpPr/>
            <p:nvPr/>
          </p:nvSpPr>
          <p:spPr>
            <a:xfrm>
              <a:off x="60833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자유형 67"/>
            <p:cNvSpPr/>
            <p:nvPr/>
          </p:nvSpPr>
          <p:spPr>
            <a:xfrm>
              <a:off x="50482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자유형 68"/>
            <p:cNvSpPr/>
            <p:nvPr/>
          </p:nvSpPr>
          <p:spPr>
            <a:xfrm>
              <a:off x="62928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자유형 69"/>
            <p:cNvSpPr/>
            <p:nvPr/>
          </p:nvSpPr>
          <p:spPr>
            <a:xfrm>
              <a:off x="52578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자유형 70"/>
            <p:cNvSpPr/>
            <p:nvPr/>
          </p:nvSpPr>
          <p:spPr>
            <a:xfrm>
              <a:off x="65024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자유형 71"/>
            <p:cNvSpPr/>
            <p:nvPr/>
          </p:nvSpPr>
          <p:spPr>
            <a:xfrm>
              <a:off x="54673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자유형 72"/>
            <p:cNvSpPr/>
            <p:nvPr/>
          </p:nvSpPr>
          <p:spPr>
            <a:xfrm>
              <a:off x="67119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56769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69215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58864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>
              <a:off x="71310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자유형 77"/>
            <p:cNvSpPr/>
            <p:nvPr/>
          </p:nvSpPr>
          <p:spPr>
            <a:xfrm>
              <a:off x="60960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9" name="자유형 78"/>
            <p:cNvSpPr/>
            <p:nvPr/>
          </p:nvSpPr>
          <p:spPr>
            <a:xfrm>
              <a:off x="73406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0" name="자유형 79"/>
            <p:cNvSpPr/>
            <p:nvPr/>
          </p:nvSpPr>
          <p:spPr>
            <a:xfrm>
              <a:off x="63055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1" name="자유형 80"/>
            <p:cNvSpPr/>
            <p:nvPr/>
          </p:nvSpPr>
          <p:spPr>
            <a:xfrm>
              <a:off x="75501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2" name="자유형 81"/>
            <p:cNvSpPr/>
            <p:nvPr/>
          </p:nvSpPr>
          <p:spPr>
            <a:xfrm>
              <a:off x="65151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3" name="자유형 82"/>
            <p:cNvSpPr/>
            <p:nvPr/>
          </p:nvSpPr>
          <p:spPr>
            <a:xfrm>
              <a:off x="77597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4" name="자유형 83"/>
            <p:cNvSpPr/>
            <p:nvPr/>
          </p:nvSpPr>
          <p:spPr>
            <a:xfrm>
              <a:off x="67246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5" name="자유형 84"/>
            <p:cNvSpPr/>
            <p:nvPr/>
          </p:nvSpPr>
          <p:spPr>
            <a:xfrm>
              <a:off x="7962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6" name="자유형 85"/>
            <p:cNvSpPr/>
            <p:nvPr/>
          </p:nvSpPr>
          <p:spPr>
            <a:xfrm>
              <a:off x="69278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7" name="자유형 86"/>
            <p:cNvSpPr/>
            <p:nvPr/>
          </p:nvSpPr>
          <p:spPr>
            <a:xfrm>
              <a:off x="8172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8" name="자유형 87"/>
            <p:cNvSpPr/>
            <p:nvPr/>
          </p:nvSpPr>
          <p:spPr>
            <a:xfrm>
              <a:off x="71374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9" name="자유형 88"/>
            <p:cNvSpPr/>
            <p:nvPr/>
          </p:nvSpPr>
          <p:spPr>
            <a:xfrm>
              <a:off x="8382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자유형 89"/>
            <p:cNvSpPr/>
            <p:nvPr/>
          </p:nvSpPr>
          <p:spPr>
            <a:xfrm>
              <a:off x="73469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1" name="자유형 90"/>
            <p:cNvSpPr/>
            <p:nvPr/>
          </p:nvSpPr>
          <p:spPr>
            <a:xfrm>
              <a:off x="8591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2" name="자유형 91"/>
            <p:cNvSpPr/>
            <p:nvPr/>
          </p:nvSpPr>
          <p:spPr>
            <a:xfrm>
              <a:off x="75565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자유형 92"/>
            <p:cNvSpPr/>
            <p:nvPr/>
          </p:nvSpPr>
          <p:spPr>
            <a:xfrm>
              <a:off x="8801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4" name="자유형 93"/>
            <p:cNvSpPr/>
            <p:nvPr/>
          </p:nvSpPr>
          <p:spPr>
            <a:xfrm>
              <a:off x="7766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자유형 94"/>
            <p:cNvSpPr/>
            <p:nvPr/>
          </p:nvSpPr>
          <p:spPr>
            <a:xfrm>
              <a:off x="7975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6" name="자유형 95"/>
            <p:cNvSpPr/>
            <p:nvPr/>
          </p:nvSpPr>
          <p:spPr>
            <a:xfrm>
              <a:off x="8185150" y="-1274796"/>
              <a:ext cx="958850" cy="962025"/>
            </a:xfrm>
            <a:custGeom>
              <a:avLst/>
              <a:gdLst/>
              <a:ah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7" name="자유형 96"/>
            <p:cNvSpPr/>
            <p:nvPr/>
          </p:nvSpPr>
          <p:spPr>
            <a:xfrm>
              <a:off x="8394700" y="-1065246"/>
              <a:ext cx="749300" cy="752475"/>
            </a:xfrm>
            <a:custGeom>
              <a:avLst/>
              <a:gdLst/>
              <a:ah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8" name="자유형 97"/>
            <p:cNvSpPr/>
            <p:nvPr/>
          </p:nvSpPr>
          <p:spPr>
            <a:xfrm>
              <a:off x="8604250" y="-855696"/>
              <a:ext cx="539750" cy="542925"/>
            </a:xfrm>
            <a:custGeom>
              <a:avLst/>
              <a:gdLst/>
              <a:ah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9" name="자유형 98"/>
            <p:cNvSpPr/>
            <p:nvPr/>
          </p:nvSpPr>
          <p:spPr>
            <a:xfrm>
              <a:off x="8813800" y="-646146"/>
              <a:ext cx="330200" cy="333375"/>
            </a:xfrm>
            <a:custGeom>
              <a:avLst/>
              <a:gdLst/>
              <a:ah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0" name="자유형 99"/>
            <p:cNvSpPr/>
            <p:nvPr/>
          </p:nvSpPr>
          <p:spPr>
            <a:xfrm>
              <a:off x="9023350" y="-436596"/>
              <a:ext cx="120650" cy="123825"/>
            </a:xfrm>
            <a:custGeom>
              <a:avLst/>
              <a:gdLst/>
              <a:ah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1" name="직사각형 100"/>
          <p:cNvSpPr/>
          <p:nvPr/>
        </p:nvSpPr>
        <p:spPr>
          <a:xfrm rot="5400000">
            <a:off x="6030682" y="696878"/>
            <a:ext cx="130630" cy="121919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2" name="직사각형 101"/>
          <p:cNvSpPr/>
          <p:nvPr/>
        </p:nvSpPr>
        <p:spPr>
          <a:xfrm rot="5400000">
            <a:off x="6030682" y="-6030493"/>
            <a:ext cx="130630" cy="12191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14469" y="500042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14469" y="1071546"/>
            <a:ext cx="8680109" cy="4114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14469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103" name="날짜 개체 틀 102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104" name="바닥글 개체 틀 103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05" name="슬라이드 번호 개체 틀 104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분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0" y="0"/>
            <a:ext cx="12191999" cy="1044575"/>
            <a:chOff x="0" y="-1357346"/>
            <a:chExt cx="9144000" cy="1044575"/>
          </a:xfrm>
          <a:solidFill>
            <a:schemeClr val="tx2">
              <a:lumMod val="20000"/>
              <a:lumOff val="80000"/>
              <a:alpha val="52000"/>
            </a:schemeClr>
          </a:solidFill>
        </p:grpSpPr>
        <p:sp>
          <p:nvSpPr>
            <p:cNvPr id="17" name="자유형 16"/>
            <p:cNvSpPr/>
            <p:nvPr/>
          </p:nvSpPr>
          <p:spPr>
            <a:xfrm>
              <a:off x="63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8" name="자유형 17"/>
            <p:cNvSpPr/>
            <p:nvPr/>
          </p:nvSpPr>
          <p:spPr>
            <a:xfrm>
              <a:off x="0" y="-1350996"/>
              <a:ext cx="120650" cy="1206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76"/>
                </a:cxn>
                <a:cxn ang="0">
                  <a:pos x="76" y="0"/>
                </a:cxn>
                <a:cxn ang="0">
                  <a:pos x="4" y="0"/>
                </a:cxn>
              </a:cxnLst>
              <a:rect l="0" t="0" r="r" b="b"/>
              <a:pathLst>
                <a:path w="76" h="76">
                  <a:moveTo>
                    <a:pt x="4" y="0"/>
                  </a:moveTo>
                  <a:lnTo>
                    <a:pt x="0" y="4"/>
                  </a:lnTo>
                  <a:lnTo>
                    <a:pt x="0" y="76"/>
                  </a:lnTo>
                  <a:lnTo>
                    <a:pt x="76" y="0"/>
                  </a:lnTo>
                  <a:lnTo>
                    <a:pt x="4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9" name="자유형 18"/>
            <p:cNvSpPr/>
            <p:nvPr/>
          </p:nvSpPr>
          <p:spPr>
            <a:xfrm>
              <a:off x="215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자유형 19"/>
            <p:cNvSpPr/>
            <p:nvPr/>
          </p:nvSpPr>
          <p:spPr>
            <a:xfrm>
              <a:off x="0" y="-1350996"/>
              <a:ext cx="330200" cy="33020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0" y="136"/>
                </a:cxn>
                <a:cxn ang="0">
                  <a:pos x="0" y="208"/>
                </a:cxn>
                <a:cxn ang="0">
                  <a:pos x="208" y="0"/>
                </a:cxn>
                <a:cxn ang="0">
                  <a:pos x="136" y="0"/>
                </a:cxn>
              </a:cxnLst>
              <a:rect l="0" t="0" r="r" b="b"/>
              <a:pathLst>
                <a:path w="208" h="208">
                  <a:moveTo>
                    <a:pt x="136" y="0"/>
                  </a:moveTo>
                  <a:lnTo>
                    <a:pt x="0" y="136"/>
                  </a:lnTo>
                  <a:lnTo>
                    <a:pt x="0" y="208"/>
                  </a:lnTo>
                  <a:lnTo>
                    <a:pt x="208" y="0"/>
                  </a:lnTo>
                  <a:lnTo>
                    <a:pt x="136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425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2" name="자유형 21"/>
            <p:cNvSpPr/>
            <p:nvPr/>
          </p:nvSpPr>
          <p:spPr>
            <a:xfrm>
              <a:off x="0" y="-1350996"/>
              <a:ext cx="539750" cy="539750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0" y="268"/>
                </a:cxn>
                <a:cxn ang="0">
                  <a:pos x="0" y="340"/>
                </a:cxn>
                <a:cxn ang="0">
                  <a:pos x="340" y="0"/>
                </a:cxn>
                <a:cxn ang="0">
                  <a:pos x="268" y="0"/>
                </a:cxn>
              </a:cxnLst>
              <a:rect l="0" t="0" r="r" b="b"/>
              <a:pathLst>
                <a:path w="340" h="340">
                  <a:moveTo>
                    <a:pt x="268" y="0"/>
                  </a:moveTo>
                  <a:lnTo>
                    <a:pt x="0" y="268"/>
                  </a:lnTo>
                  <a:lnTo>
                    <a:pt x="0" y="340"/>
                  </a:lnTo>
                  <a:lnTo>
                    <a:pt x="340" y="0"/>
                  </a:lnTo>
                  <a:lnTo>
                    <a:pt x="26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3" name="자유형 22"/>
            <p:cNvSpPr/>
            <p:nvPr/>
          </p:nvSpPr>
          <p:spPr>
            <a:xfrm>
              <a:off x="635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자유형 23"/>
            <p:cNvSpPr/>
            <p:nvPr/>
          </p:nvSpPr>
          <p:spPr>
            <a:xfrm>
              <a:off x="0" y="-1350996"/>
              <a:ext cx="749300" cy="749300"/>
            </a:xfrm>
            <a:custGeom>
              <a:avLst/>
              <a:gdLst/>
              <a:ahLst/>
              <a:cxnLst>
                <a:cxn ang="0">
                  <a:pos x="400" y="0"/>
                </a:cxn>
                <a:cxn ang="0">
                  <a:pos x="0" y="400"/>
                </a:cxn>
                <a:cxn ang="0">
                  <a:pos x="0" y="472"/>
                </a:cxn>
                <a:cxn ang="0">
                  <a:pos x="472" y="0"/>
                </a:cxn>
                <a:cxn ang="0">
                  <a:pos x="400" y="0"/>
                </a:cxn>
              </a:cxnLst>
              <a:rect l="0" t="0" r="r" b="b"/>
              <a:pathLst>
                <a:path w="472" h="472">
                  <a:moveTo>
                    <a:pt x="400" y="0"/>
                  </a:moveTo>
                  <a:lnTo>
                    <a:pt x="0" y="400"/>
                  </a:lnTo>
                  <a:lnTo>
                    <a:pt x="0" y="472"/>
                  </a:lnTo>
                  <a:lnTo>
                    <a:pt x="472" y="0"/>
                  </a:lnTo>
                  <a:lnTo>
                    <a:pt x="40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5" name="자유형 24"/>
            <p:cNvSpPr/>
            <p:nvPr/>
          </p:nvSpPr>
          <p:spPr>
            <a:xfrm>
              <a:off x="844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자유형 25"/>
            <p:cNvSpPr/>
            <p:nvPr/>
          </p:nvSpPr>
          <p:spPr>
            <a:xfrm>
              <a:off x="0" y="-1350996"/>
              <a:ext cx="958850" cy="958850"/>
            </a:xfrm>
            <a:custGeom>
              <a:avLst/>
              <a:gdLst/>
              <a:ahLst/>
              <a:cxnLst>
                <a:cxn ang="0">
                  <a:pos x="532" y="0"/>
                </a:cxn>
                <a:cxn ang="0">
                  <a:pos x="0" y="532"/>
                </a:cxn>
                <a:cxn ang="0">
                  <a:pos x="0" y="604"/>
                </a:cxn>
                <a:cxn ang="0">
                  <a:pos x="604" y="0"/>
                </a:cxn>
                <a:cxn ang="0">
                  <a:pos x="532" y="0"/>
                </a:cxn>
              </a:cxnLst>
              <a:rect l="0" t="0" r="r" b="b"/>
              <a:pathLst>
                <a:path w="604" h="604">
                  <a:moveTo>
                    <a:pt x="532" y="0"/>
                  </a:moveTo>
                  <a:lnTo>
                    <a:pt x="0" y="532"/>
                  </a:lnTo>
                  <a:lnTo>
                    <a:pt x="0" y="604"/>
                  </a:lnTo>
                  <a:lnTo>
                    <a:pt x="604" y="0"/>
                  </a:lnTo>
                  <a:lnTo>
                    <a:pt x="532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7" name="자유형 26"/>
            <p:cNvSpPr/>
            <p:nvPr/>
          </p:nvSpPr>
          <p:spPr>
            <a:xfrm>
              <a:off x="1054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자유형 27"/>
            <p:cNvSpPr/>
            <p:nvPr/>
          </p:nvSpPr>
          <p:spPr>
            <a:xfrm>
              <a:off x="19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자유형 28"/>
            <p:cNvSpPr/>
            <p:nvPr/>
          </p:nvSpPr>
          <p:spPr>
            <a:xfrm>
              <a:off x="12636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0" name="자유형 29"/>
            <p:cNvSpPr/>
            <p:nvPr/>
          </p:nvSpPr>
          <p:spPr>
            <a:xfrm>
              <a:off x="228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1" name="자유형 30"/>
            <p:cNvSpPr/>
            <p:nvPr/>
          </p:nvSpPr>
          <p:spPr>
            <a:xfrm>
              <a:off x="14732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2" name="자유형 31"/>
            <p:cNvSpPr/>
            <p:nvPr/>
          </p:nvSpPr>
          <p:spPr>
            <a:xfrm>
              <a:off x="4381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3" name="자유형 32"/>
            <p:cNvSpPr/>
            <p:nvPr/>
          </p:nvSpPr>
          <p:spPr>
            <a:xfrm>
              <a:off x="16827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4" name="자유형 33"/>
            <p:cNvSpPr/>
            <p:nvPr/>
          </p:nvSpPr>
          <p:spPr>
            <a:xfrm>
              <a:off x="6477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5" name="자유형 34"/>
            <p:cNvSpPr/>
            <p:nvPr/>
          </p:nvSpPr>
          <p:spPr>
            <a:xfrm>
              <a:off x="18923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6" name="자유형 35"/>
            <p:cNvSpPr/>
            <p:nvPr/>
          </p:nvSpPr>
          <p:spPr>
            <a:xfrm>
              <a:off x="8572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7" name="자유형 36"/>
            <p:cNvSpPr/>
            <p:nvPr/>
          </p:nvSpPr>
          <p:spPr>
            <a:xfrm>
              <a:off x="21018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8" name="자유형 37"/>
            <p:cNvSpPr/>
            <p:nvPr/>
          </p:nvSpPr>
          <p:spPr>
            <a:xfrm>
              <a:off x="10668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39" name="자유형 38"/>
            <p:cNvSpPr/>
            <p:nvPr/>
          </p:nvSpPr>
          <p:spPr>
            <a:xfrm>
              <a:off x="23114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0" name="자유형 39"/>
            <p:cNvSpPr/>
            <p:nvPr/>
          </p:nvSpPr>
          <p:spPr>
            <a:xfrm>
              <a:off x="12763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1" name="자유형 40"/>
            <p:cNvSpPr/>
            <p:nvPr/>
          </p:nvSpPr>
          <p:spPr>
            <a:xfrm>
              <a:off x="25209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2" name="자유형 41"/>
            <p:cNvSpPr/>
            <p:nvPr/>
          </p:nvSpPr>
          <p:spPr>
            <a:xfrm>
              <a:off x="14859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3" name="자유형 42"/>
            <p:cNvSpPr/>
            <p:nvPr/>
          </p:nvSpPr>
          <p:spPr>
            <a:xfrm>
              <a:off x="27305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4" name="자유형 43"/>
            <p:cNvSpPr/>
            <p:nvPr/>
          </p:nvSpPr>
          <p:spPr>
            <a:xfrm>
              <a:off x="16954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5" name="자유형 44"/>
            <p:cNvSpPr/>
            <p:nvPr/>
          </p:nvSpPr>
          <p:spPr>
            <a:xfrm>
              <a:off x="29400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6" name="자유형 45"/>
            <p:cNvSpPr/>
            <p:nvPr/>
          </p:nvSpPr>
          <p:spPr>
            <a:xfrm>
              <a:off x="19050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7" name="자유형 46"/>
            <p:cNvSpPr/>
            <p:nvPr/>
          </p:nvSpPr>
          <p:spPr>
            <a:xfrm>
              <a:off x="31496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8" name="자유형 47"/>
            <p:cNvSpPr/>
            <p:nvPr/>
          </p:nvSpPr>
          <p:spPr>
            <a:xfrm>
              <a:off x="21145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자유형 48"/>
            <p:cNvSpPr/>
            <p:nvPr/>
          </p:nvSpPr>
          <p:spPr>
            <a:xfrm>
              <a:off x="33591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자유형 49"/>
            <p:cNvSpPr/>
            <p:nvPr/>
          </p:nvSpPr>
          <p:spPr>
            <a:xfrm>
              <a:off x="23241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자유형 50"/>
            <p:cNvSpPr/>
            <p:nvPr/>
          </p:nvSpPr>
          <p:spPr>
            <a:xfrm>
              <a:off x="35687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자유형 51"/>
            <p:cNvSpPr/>
            <p:nvPr/>
          </p:nvSpPr>
          <p:spPr>
            <a:xfrm>
              <a:off x="25336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3" name="자유형 52"/>
            <p:cNvSpPr/>
            <p:nvPr/>
          </p:nvSpPr>
          <p:spPr>
            <a:xfrm>
              <a:off x="37782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자유형 53"/>
            <p:cNvSpPr/>
            <p:nvPr/>
          </p:nvSpPr>
          <p:spPr>
            <a:xfrm>
              <a:off x="27432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자유형 54"/>
            <p:cNvSpPr/>
            <p:nvPr/>
          </p:nvSpPr>
          <p:spPr>
            <a:xfrm>
              <a:off x="39878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자유형 55"/>
            <p:cNvSpPr/>
            <p:nvPr/>
          </p:nvSpPr>
          <p:spPr>
            <a:xfrm>
              <a:off x="29527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자유형 56"/>
            <p:cNvSpPr/>
            <p:nvPr/>
          </p:nvSpPr>
          <p:spPr>
            <a:xfrm>
              <a:off x="41973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8" name="자유형 57"/>
            <p:cNvSpPr/>
            <p:nvPr/>
          </p:nvSpPr>
          <p:spPr>
            <a:xfrm>
              <a:off x="31623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9" name="자유형 58"/>
            <p:cNvSpPr/>
            <p:nvPr/>
          </p:nvSpPr>
          <p:spPr>
            <a:xfrm>
              <a:off x="4406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자유형 59"/>
            <p:cNvSpPr/>
            <p:nvPr/>
          </p:nvSpPr>
          <p:spPr>
            <a:xfrm>
              <a:off x="33718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자유형 60"/>
            <p:cNvSpPr/>
            <p:nvPr/>
          </p:nvSpPr>
          <p:spPr>
            <a:xfrm>
              <a:off x="4616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자유형 61"/>
            <p:cNvSpPr/>
            <p:nvPr/>
          </p:nvSpPr>
          <p:spPr>
            <a:xfrm>
              <a:off x="35814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3" name="자유형 62"/>
            <p:cNvSpPr/>
            <p:nvPr/>
          </p:nvSpPr>
          <p:spPr>
            <a:xfrm>
              <a:off x="4826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4" name="자유형 63"/>
            <p:cNvSpPr/>
            <p:nvPr/>
          </p:nvSpPr>
          <p:spPr>
            <a:xfrm>
              <a:off x="37909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5" name="자유형 64"/>
            <p:cNvSpPr/>
            <p:nvPr/>
          </p:nvSpPr>
          <p:spPr>
            <a:xfrm>
              <a:off x="5035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자유형 65"/>
            <p:cNvSpPr/>
            <p:nvPr/>
          </p:nvSpPr>
          <p:spPr>
            <a:xfrm>
              <a:off x="40005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자유형 66"/>
            <p:cNvSpPr/>
            <p:nvPr/>
          </p:nvSpPr>
          <p:spPr>
            <a:xfrm>
              <a:off x="5245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자유형 67"/>
            <p:cNvSpPr/>
            <p:nvPr/>
          </p:nvSpPr>
          <p:spPr>
            <a:xfrm>
              <a:off x="4210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자유형 68"/>
            <p:cNvSpPr/>
            <p:nvPr/>
          </p:nvSpPr>
          <p:spPr>
            <a:xfrm>
              <a:off x="54546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0" name="자유형 69"/>
            <p:cNvSpPr/>
            <p:nvPr/>
          </p:nvSpPr>
          <p:spPr>
            <a:xfrm>
              <a:off x="4419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1" name="자유형 70"/>
            <p:cNvSpPr/>
            <p:nvPr/>
          </p:nvSpPr>
          <p:spPr>
            <a:xfrm>
              <a:off x="56642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자유형 71"/>
            <p:cNvSpPr/>
            <p:nvPr/>
          </p:nvSpPr>
          <p:spPr>
            <a:xfrm>
              <a:off x="46291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자유형 72"/>
            <p:cNvSpPr/>
            <p:nvPr/>
          </p:nvSpPr>
          <p:spPr>
            <a:xfrm>
              <a:off x="58737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4" name="자유형 73"/>
            <p:cNvSpPr/>
            <p:nvPr/>
          </p:nvSpPr>
          <p:spPr>
            <a:xfrm>
              <a:off x="48387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5" name="자유형 74"/>
            <p:cNvSpPr/>
            <p:nvPr/>
          </p:nvSpPr>
          <p:spPr>
            <a:xfrm>
              <a:off x="60833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6" name="자유형 75"/>
            <p:cNvSpPr/>
            <p:nvPr/>
          </p:nvSpPr>
          <p:spPr>
            <a:xfrm>
              <a:off x="50482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7" name="자유형 76"/>
            <p:cNvSpPr/>
            <p:nvPr/>
          </p:nvSpPr>
          <p:spPr>
            <a:xfrm>
              <a:off x="62928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자유형 77"/>
            <p:cNvSpPr/>
            <p:nvPr/>
          </p:nvSpPr>
          <p:spPr>
            <a:xfrm>
              <a:off x="52578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9" name="자유형 78"/>
            <p:cNvSpPr/>
            <p:nvPr/>
          </p:nvSpPr>
          <p:spPr>
            <a:xfrm>
              <a:off x="65024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0" name="자유형 79"/>
            <p:cNvSpPr/>
            <p:nvPr/>
          </p:nvSpPr>
          <p:spPr>
            <a:xfrm>
              <a:off x="54673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1" name="자유형 80"/>
            <p:cNvSpPr/>
            <p:nvPr/>
          </p:nvSpPr>
          <p:spPr>
            <a:xfrm>
              <a:off x="67119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2" name="자유형 81"/>
            <p:cNvSpPr/>
            <p:nvPr/>
          </p:nvSpPr>
          <p:spPr>
            <a:xfrm>
              <a:off x="56769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3" name="자유형 82"/>
            <p:cNvSpPr/>
            <p:nvPr/>
          </p:nvSpPr>
          <p:spPr>
            <a:xfrm>
              <a:off x="69215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4" name="자유형 83"/>
            <p:cNvSpPr/>
            <p:nvPr/>
          </p:nvSpPr>
          <p:spPr>
            <a:xfrm>
              <a:off x="58864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5" name="자유형 84"/>
            <p:cNvSpPr/>
            <p:nvPr/>
          </p:nvSpPr>
          <p:spPr>
            <a:xfrm>
              <a:off x="71310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6" name="자유형 85"/>
            <p:cNvSpPr/>
            <p:nvPr/>
          </p:nvSpPr>
          <p:spPr>
            <a:xfrm>
              <a:off x="60960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7" name="자유형 86"/>
            <p:cNvSpPr/>
            <p:nvPr/>
          </p:nvSpPr>
          <p:spPr>
            <a:xfrm>
              <a:off x="73406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8" name="자유형 87"/>
            <p:cNvSpPr/>
            <p:nvPr/>
          </p:nvSpPr>
          <p:spPr>
            <a:xfrm>
              <a:off x="63055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89" name="자유형 88"/>
            <p:cNvSpPr/>
            <p:nvPr/>
          </p:nvSpPr>
          <p:spPr>
            <a:xfrm>
              <a:off x="75501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자유형 89"/>
            <p:cNvSpPr/>
            <p:nvPr/>
          </p:nvSpPr>
          <p:spPr>
            <a:xfrm>
              <a:off x="65151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1" name="자유형 90"/>
            <p:cNvSpPr/>
            <p:nvPr/>
          </p:nvSpPr>
          <p:spPr>
            <a:xfrm>
              <a:off x="77597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2" name="자유형 91"/>
            <p:cNvSpPr/>
            <p:nvPr/>
          </p:nvSpPr>
          <p:spPr>
            <a:xfrm>
              <a:off x="67246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3" name="자유형 92"/>
            <p:cNvSpPr/>
            <p:nvPr/>
          </p:nvSpPr>
          <p:spPr>
            <a:xfrm>
              <a:off x="79629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4" name="자유형 93"/>
            <p:cNvSpPr/>
            <p:nvPr/>
          </p:nvSpPr>
          <p:spPr>
            <a:xfrm>
              <a:off x="69278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5" name="자유형 94"/>
            <p:cNvSpPr/>
            <p:nvPr/>
          </p:nvSpPr>
          <p:spPr>
            <a:xfrm>
              <a:off x="81724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6" name="자유형 95"/>
            <p:cNvSpPr/>
            <p:nvPr/>
          </p:nvSpPr>
          <p:spPr>
            <a:xfrm>
              <a:off x="71374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4" name="자유형 103"/>
            <p:cNvSpPr/>
            <p:nvPr/>
          </p:nvSpPr>
          <p:spPr>
            <a:xfrm>
              <a:off x="83820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5" name="자유형 104"/>
            <p:cNvSpPr/>
            <p:nvPr/>
          </p:nvSpPr>
          <p:spPr>
            <a:xfrm>
              <a:off x="73469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8" name="자유형 107"/>
            <p:cNvSpPr/>
            <p:nvPr/>
          </p:nvSpPr>
          <p:spPr>
            <a:xfrm>
              <a:off x="859155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9" name="자유형 108"/>
            <p:cNvSpPr/>
            <p:nvPr/>
          </p:nvSpPr>
          <p:spPr>
            <a:xfrm>
              <a:off x="75565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0" name="자유형 109"/>
            <p:cNvSpPr/>
            <p:nvPr/>
          </p:nvSpPr>
          <p:spPr>
            <a:xfrm>
              <a:off x="8801100" y="-1357346"/>
              <a:ext cx="117475" cy="6350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72" y="4"/>
                </a:cxn>
                <a:cxn ang="0">
                  <a:pos x="74" y="2"/>
                </a:cxn>
              </a:cxnLst>
              <a:rect l="0" t="0" r="r" b="b"/>
              <a:pathLst>
                <a:path w="74" h="4">
                  <a:moveTo>
                    <a:pt x="74" y="2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72" y="4"/>
                  </a:lnTo>
                  <a:lnTo>
                    <a:pt x="74" y="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1" name="자유형 110"/>
            <p:cNvSpPr/>
            <p:nvPr/>
          </p:nvSpPr>
          <p:spPr>
            <a:xfrm>
              <a:off x="776605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2" name="자유형 111"/>
            <p:cNvSpPr/>
            <p:nvPr/>
          </p:nvSpPr>
          <p:spPr>
            <a:xfrm>
              <a:off x="7975600" y="-1350996"/>
              <a:ext cx="1149350" cy="1038225"/>
            </a:xfrm>
            <a:custGeom>
              <a:avLst/>
              <a:gdLst/>
              <a:ahLst/>
              <a:cxnLst>
                <a:cxn ang="0">
                  <a:pos x="70" y="654"/>
                </a:cxn>
                <a:cxn ang="0">
                  <a:pos x="724" y="0"/>
                </a:cxn>
                <a:cxn ang="0">
                  <a:pos x="652" y="0"/>
                </a:cxn>
                <a:cxn ang="0">
                  <a:pos x="0" y="652"/>
                </a:cxn>
                <a:cxn ang="0">
                  <a:pos x="70" y="654"/>
                </a:cxn>
              </a:cxnLst>
              <a:rect l="0" t="0" r="r" b="b"/>
              <a:pathLst>
                <a:path w="724" h="654">
                  <a:moveTo>
                    <a:pt x="70" y="654"/>
                  </a:moveTo>
                  <a:lnTo>
                    <a:pt x="724" y="0"/>
                  </a:lnTo>
                  <a:lnTo>
                    <a:pt x="652" y="0"/>
                  </a:lnTo>
                  <a:lnTo>
                    <a:pt x="0" y="652"/>
                  </a:lnTo>
                  <a:lnTo>
                    <a:pt x="70" y="65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3" name="자유형 112"/>
            <p:cNvSpPr/>
            <p:nvPr/>
          </p:nvSpPr>
          <p:spPr>
            <a:xfrm>
              <a:off x="8185150" y="-1274796"/>
              <a:ext cx="958850" cy="962025"/>
            </a:xfrm>
            <a:custGeom>
              <a:avLst/>
              <a:gdLst/>
              <a:ahLst/>
              <a:cxnLst>
                <a:cxn ang="0">
                  <a:pos x="70" y="606"/>
                </a:cxn>
                <a:cxn ang="0">
                  <a:pos x="604" y="72"/>
                </a:cxn>
                <a:cxn ang="0">
                  <a:pos x="604" y="0"/>
                </a:cxn>
                <a:cxn ang="0">
                  <a:pos x="0" y="604"/>
                </a:cxn>
                <a:cxn ang="0">
                  <a:pos x="70" y="606"/>
                </a:cxn>
              </a:cxnLst>
              <a:rect l="0" t="0" r="r" b="b"/>
              <a:pathLst>
                <a:path w="604" h="606">
                  <a:moveTo>
                    <a:pt x="70" y="606"/>
                  </a:moveTo>
                  <a:lnTo>
                    <a:pt x="604" y="72"/>
                  </a:lnTo>
                  <a:lnTo>
                    <a:pt x="604" y="0"/>
                  </a:lnTo>
                  <a:lnTo>
                    <a:pt x="0" y="604"/>
                  </a:lnTo>
                  <a:lnTo>
                    <a:pt x="70" y="606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4" name="자유형 113"/>
            <p:cNvSpPr/>
            <p:nvPr/>
          </p:nvSpPr>
          <p:spPr>
            <a:xfrm>
              <a:off x="8394700" y="-1065246"/>
              <a:ext cx="749300" cy="752475"/>
            </a:xfrm>
            <a:custGeom>
              <a:avLst/>
              <a:gdLst/>
              <a:ahLst/>
              <a:cxnLst>
                <a:cxn ang="0">
                  <a:pos x="70" y="474"/>
                </a:cxn>
                <a:cxn ang="0">
                  <a:pos x="472" y="72"/>
                </a:cxn>
                <a:cxn ang="0">
                  <a:pos x="472" y="0"/>
                </a:cxn>
                <a:cxn ang="0">
                  <a:pos x="0" y="472"/>
                </a:cxn>
                <a:cxn ang="0">
                  <a:pos x="70" y="474"/>
                </a:cxn>
              </a:cxnLst>
              <a:rect l="0" t="0" r="r" b="b"/>
              <a:pathLst>
                <a:path w="472" h="474">
                  <a:moveTo>
                    <a:pt x="70" y="474"/>
                  </a:moveTo>
                  <a:lnTo>
                    <a:pt x="472" y="72"/>
                  </a:lnTo>
                  <a:lnTo>
                    <a:pt x="472" y="0"/>
                  </a:lnTo>
                  <a:lnTo>
                    <a:pt x="0" y="472"/>
                  </a:lnTo>
                  <a:lnTo>
                    <a:pt x="70" y="474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5" name="자유형 114"/>
            <p:cNvSpPr/>
            <p:nvPr/>
          </p:nvSpPr>
          <p:spPr>
            <a:xfrm>
              <a:off x="8604250" y="-855696"/>
              <a:ext cx="539750" cy="542925"/>
            </a:xfrm>
            <a:custGeom>
              <a:avLst/>
              <a:gdLst/>
              <a:ahLst/>
              <a:cxnLst>
                <a:cxn ang="0">
                  <a:pos x="70" y="342"/>
                </a:cxn>
                <a:cxn ang="0">
                  <a:pos x="340" y="72"/>
                </a:cxn>
                <a:cxn ang="0">
                  <a:pos x="340" y="0"/>
                </a:cxn>
                <a:cxn ang="0">
                  <a:pos x="0" y="340"/>
                </a:cxn>
                <a:cxn ang="0">
                  <a:pos x="70" y="342"/>
                </a:cxn>
              </a:cxnLst>
              <a:rect l="0" t="0" r="r" b="b"/>
              <a:pathLst>
                <a:path w="340" h="342">
                  <a:moveTo>
                    <a:pt x="70" y="342"/>
                  </a:moveTo>
                  <a:lnTo>
                    <a:pt x="340" y="72"/>
                  </a:lnTo>
                  <a:lnTo>
                    <a:pt x="340" y="0"/>
                  </a:lnTo>
                  <a:lnTo>
                    <a:pt x="0" y="340"/>
                  </a:lnTo>
                  <a:lnTo>
                    <a:pt x="70" y="34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6" name="자유형 115"/>
            <p:cNvSpPr/>
            <p:nvPr/>
          </p:nvSpPr>
          <p:spPr>
            <a:xfrm>
              <a:off x="8813800" y="-646146"/>
              <a:ext cx="330200" cy="333375"/>
            </a:xfrm>
            <a:custGeom>
              <a:avLst/>
              <a:gdLst/>
              <a:ahLst/>
              <a:cxnLst>
                <a:cxn ang="0">
                  <a:pos x="70" y="210"/>
                </a:cxn>
                <a:cxn ang="0">
                  <a:pos x="208" y="72"/>
                </a:cxn>
                <a:cxn ang="0">
                  <a:pos x="208" y="0"/>
                </a:cxn>
                <a:cxn ang="0">
                  <a:pos x="0" y="208"/>
                </a:cxn>
                <a:cxn ang="0">
                  <a:pos x="70" y="210"/>
                </a:cxn>
              </a:cxnLst>
              <a:rect l="0" t="0" r="r" b="b"/>
              <a:pathLst>
                <a:path w="208" h="210">
                  <a:moveTo>
                    <a:pt x="70" y="210"/>
                  </a:moveTo>
                  <a:lnTo>
                    <a:pt x="208" y="72"/>
                  </a:lnTo>
                  <a:lnTo>
                    <a:pt x="208" y="0"/>
                  </a:lnTo>
                  <a:lnTo>
                    <a:pt x="0" y="208"/>
                  </a:lnTo>
                  <a:lnTo>
                    <a:pt x="70" y="21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7" name="자유형 116"/>
            <p:cNvSpPr/>
            <p:nvPr/>
          </p:nvSpPr>
          <p:spPr>
            <a:xfrm>
              <a:off x="9023350" y="-436596"/>
              <a:ext cx="120650" cy="123825"/>
            </a:xfrm>
            <a:custGeom>
              <a:avLst/>
              <a:gdLst/>
              <a:ahLst/>
              <a:cxnLst>
                <a:cxn ang="0">
                  <a:pos x="70" y="78"/>
                </a:cxn>
                <a:cxn ang="0">
                  <a:pos x="76" y="72"/>
                </a:cxn>
                <a:cxn ang="0">
                  <a:pos x="76" y="0"/>
                </a:cxn>
                <a:cxn ang="0">
                  <a:pos x="0" y="76"/>
                </a:cxn>
                <a:cxn ang="0">
                  <a:pos x="70" y="78"/>
                </a:cxn>
              </a:cxnLst>
              <a:rect l="0" t="0" r="r" b="b"/>
              <a:pathLst>
                <a:path w="76" h="78">
                  <a:moveTo>
                    <a:pt x="70" y="78"/>
                  </a:moveTo>
                  <a:lnTo>
                    <a:pt x="76" y="72"/>
                  </a:lnTo>
                  <a:lnTo>
                    <a:pt x="76" y="0"/>
                  </a:lnTo>
                  <a:lnTo>
                    <a:pt x="0" y="76"/>
                  </a:lnTo>
                  <a:lnTo>
                    <a:pt x="70" y="78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D8D7A7C4-C82A-4D21-9AB0-F0C5A1D3EF09}" type="datetime1">
              <a:rPr lang="ko-KR" altLang="en-US"/>
              <a:pPr>
                <a:defRPr lang="ko-KR" altLang="en-US"/>
              </a:pPr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0" y="6727371"/>
            <a:ext cx="12210917" cy="13062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tx1">
                  <a:lumMod val="25000"/>
                  <a:lumOff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1" name="직사각형 120"/>
          <p:cNvSpPr/>
          <p:nvPr/>
        </p:nvSpPr>
        <p:spPr>
          <a:xfrm>
            <a:off x="0" y="-1"/>
            <a:ext cx="174171" cy="104502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1" hangingPunct="1">
        <a:spcBef>
          <a:spcPct val="20000"/>
        </a:spcBef>
        <a:buClr>
          <a:schemeClr val="tx2">
            <a:lumMod val="50000"/>
          </a:schemeClr>
        </a:buClr>
        <a:buSzPct val="100000"/>
        <a:buFont typeface="Arial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Wingdings"/>
        <a:buChar char="§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Wingdings"/>
        <a:buChar char="ü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Arial"/>
        <a:buChar char="–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Arial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Lucida Sans Unicode"/>
        <a:buChar char="»"/>
        <a:defRPr sz="1600" kern="1200" baseline="0">
          <a:solidFill>
            <a:schemeClr val="bg2">
              <a:lumMod val="25000"/>
            </a:schemeClr>
          </a:solidFill>
          <a:latin typeface="+mn-ea"/>
          <a:ea typeface="+mn-ea"/>
          <a:cs typeface="+mn-cs"/>
        </a:defRPr>
      </a:lvl6pPr>
      <a:lvl7pPr marL="1323975" indent="-163513" algn="l" defTabSz="70485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Lucida Sans Unicode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1524000" indent="-180975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Lucida Sans Unicode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Font typeface="Lucida Sans Unicode"/>
        <a:buChar char="»"/>
        <a:defRPr sz="16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애니메이션의 문화적 특징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한국과 일본의 차이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가족문화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89626" y="1484757"/>
            <a:ext cx="5706374" cy="432054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86314" y="1484757"/>
            <a:ext cx="5498397" cy="4320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ko-KR" altLang="en-US"/>
              <a:t>예절</a:t>
            </a: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342532" y="2735474"/>
            <a:ext cx="5537440" cy="37444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33971" y="274638"/>
            <a:ext cx="4148426" cy="288783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308405" y="3429000"/>
            <a:ext cx="4399558" cy="2912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메이와쿠</a:t>
            </a:r>
            <a:r>
              <a:rPr lang="en-US" altLang="ko-KR"/>
              <a:t>(</a:t>
            </a:r>
            <a:r>
              <a:rPr lang="ko-KR" altLang="en-US"/>
              <a:t>迷惑</a:t>
            </a:r>
            <a:r>
              <a:rPr lang="en-US" altLang="ko-KR"/>
              <a:t>)</a:t>
            </a:r>
            <a:r>
              <a:rPr lang="ko-KR" altLang="en-US"/>
              <a:t>에 민감한 문화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191262" y="1988820"/>
            <a:ext cx="5904738" cy="404929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6000" y="1988820"/>
            <a:ext cx="5961793" cy="4049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현대일본문화의 특징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애니와 </a:t>
            </a:r>
            <a:r>
              <a:rPr lang="en-US" altLang="ko-KR"/>
              <a:t>CF</a:t>
            </a:r>
            <a:r>
              <a:rPr lang="ko-KR" altLang="en-US"/>
              <a:t>시장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분할">
  <a:themeElements>
    <a:clrScheme name="오렌지">
      <a:dk1>
        <a:srgbClr val="FE6100"/>
      </a:dk1>
      <a:lt1>
        <a:srgbClr val="FFFFFF"/>
      </a:lt1>
      <a:dk2>
        <a:srgbClr val="363636"/>
      </a:dk2>
      <a:lt2>
        <a:srgbClr val="F79015"/>
      </a:lt2>
      <a:accent1>
        <a:srgbClr val="FF4546"/>
      </a:accent1>
      <a:accent2>
        <a:srgbClr val="D8D8D8"/>
      </a:accent2>
      <a:accent3>
        <a:srgbClr val="FFCC00"/>
      </a:accent3>
      <a:accent4>
        <a:srgbClr val="823200"/>
      </a:accent4>
      <a:accent5>
        <a:srgbClr val="858585"/>
      </a:accent5>
      <a:accent6>
        <a:srgbClr val="993366"/>
      </a:accent6>
      <a:hlink>
        <a:srgbClr val="CCFF33"/>
      </a:hlink>
      <a:folHlink>
        <a:srgbClr val="800080"/>
      </a:folHlink>
    </a:clrScheme>
    <a:fontScheme name="분할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분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hueMod val="70000"/>
                <a:satMod val="100000"/>
              </a:schemeClr>
            </a:gs>
            <a:gs pos="100000">
              <a:schemeClr val="phClr">
                <a:shade val="2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1">
              <a:shade val="95000"/>
              <a:satMod val="10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와이드스크린</PresentationFormat>
  <Paragraphs>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2" baseType="lpstr">
      <vt:lpstr>한컴 윤고딕 240</vt:lpstr>
      <vt:lpstr>함초롬돋움</vt:lpstr>
      <vt:lpstr>Arial</vt:lpstr>
      <vt:lpstr>Lucida Sans Unicode</vt:lpstr>
      <vt:lpstr>Wingdings</vt:lpstr>
      <vt:lpstr>분할</vt:lpstr>
      <vt:lpstr>일본 애니메이션의 문화적 특징</vt:lpstr>
      <vt:lpstr>가족문화</vt:lpstr>
      <vt:lpstr>예절</vt:lpstr>
      <vt:lpstr>메이와쿠(迷惑)에 민감한 문화</vt:lpstr>
      <vt:lpstr>현대일본문화의 특징</vt:lpstr>
      <vt:lpstr>일본 애니와 CF시장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애니메이션의 문화적 특징</dc:title>
  <dc:creator>Administrator</dc:creator>
  <cp:lastModifiedBy>User</cp:lastModifiedBy>
  <cp:revision>7</cp:revision>
  <dcterms:created xsi:type="dcterms:W3CDTF">2019-03-29T07:14:32Z</dcterms:created>
  <dcterms:modified xsi:type="dcterms:W3CDTF">2019-03-31T09:50:16Z</dcterms:modified>
  <cp:version>1000.0000.01</cp:version>
</cp:coreProperties>
</file>