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8" r:id="rId4"/>
    <p:sldId id="257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35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181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63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990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293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748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32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3577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46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78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15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48A07-E8B9-4725-AC68-FF6F7C18D09C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A0061-5263-4779-B951-D7D06425BC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9680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5000" dirty="0" smtClean="0"/>
              <a:t>일본 관광의 발전 과정</a:t>
            </a:r>
            <a:endParaRPr lang="ko-KR" altLang="en-US" sz="5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2996952"/>
            <a:ext cx="8229600" cy="18330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000" dirty="0" smtClean="0"/>
              <a:t>일본어일본학과</a:t>
            </a:r>
            <a:endParaRPr lang="en-US" altLang="ko-KR" sz="3000" dirty="0" smtClean="0"/>
          </a:p>
          <a:p>
            <a:pPr marL="0" indent="0" algn="ctr">
              <a:buNone/>
            </a:pPr>
            <a:r>
              <a:rPr lang="en-US" altLang="ko-KR" sz="3000" dirty="0" smtClean="0"/>
              <a:t>21702111</a:t>
            </a:r>
          </a:p>
          <a:p>
            <a:pPr marL="0" indent="0" algn="ctr">
              <a:buNone/>
            </a:pPr>
            <a:r>
              <a:rPr lang="ko-KR" altLang="en-US" sz="3000" dirty="0" smtClean="0"/>
              <a:t>이정민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2555611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27584" y="0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일본의 경제 성장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5656" y="5517232"/>
            <a:ext cx="6400800" cy="1752600"/>
          </a:xfrm>
        </p:spPr>
        <p:txBody>
          <a:bodyPr/>
          <a:lstStyle/>
          <a:p>
            <a:r>
              <a:rPr lang="en-US" altLang="ko-KR" dirty="0">
                <a:solidFill>
                  <a:schemeClr val="tx1"/>
                </a:solidFill>
              </a:rPr>
              <a:t>1964</a:t>
            </a:r>
            <a:r>
              <a:rPr lang="ko-KR" altLang="en-US" dirty="0">
                <a:solidFill>
                  <a:schemeClr val="tx1"/>
                </a:solidFill>
              </a:rPr>
              <a:t>년 해외 여행의 </a:t>
            </a:r>
            <a:r>
              <a:rPr lang="ko-KR" altLang="en-US" dirty="0" smtClean="0">
                <a:solidFill>
                  <a:schemeClr val="tx1"/>
                </a:solidFill>
              </a:rPr>
              <a:t>자유</a:t>
            </a:r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국민 </a:t>
            </a:r>
            <a:r>
              <a:rPr lang="ko-KR" altLang="en-US" dirty="0" smtClean="0">
                <a:solidFill>
                  <a:schemeClr val="tx1"/>
                </a:solidFill>
              </a:rPr>
              <a:t>소득 </a:t>
            </a:r>
            <a:r>
              <a:rPr lang="ko-KR" altLang="en-US" dirty="0" smtClean="0">
                <a:solidFill>
                  <a:schemeClr val="tx1"/>
                </a:solidFill>
              </a:rPr>
              <a:t>증가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C:\Users\은혜\Desktop\사진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40768"/>
            <a:ext cx="6451079" cy="402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13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5229200"/>
            <a:ext cx="8363272" cy="1224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dirty="0" smtClean="0"/>
              <a:t>일본</a:t>
            </a:r>
            <a:r>
              <a:rPr lang="en-US" altLang="ko-KR" dirty="0" smtClean="0"/>
              <a:t>, 1997</a:t>
            </a:r>
            <a:r>
              <a:rPr lang="ko-KR" altLang="en-US" dirty="0" smtClean="0"/>
              <a:t>년 처음 관광객 </a:t>
            </a:r>
            <a:r>
              <a:rPr lang="en-US" altLang="ko-KR" dirty="0" smtClean="0"/>
              <a:t>100</a:t>
            </a:r>
            <a:r>
              <a:rPr lang="ko-KR" altLang="en-US" dirty="0" err="1" smtClean="0"/>
              <a:t>만명</a:t>
            </a:r>
            <a:endParaRPr lang="en-US" altLang="ko-KR" dirty="0" smtClean="0"/>
          </a:p>
          <a:p>
            <a:pPr marL="0" indent="0" algn="ctr">
              <a:buNone/>
            </a:pPr>
            <a:r>
              <a:rPr lang="ko-KR" altLang="en-US" dirty="0"/>
              <a:t>자국민끼리 똘똘 뭉친 </a:t>
            </a:r>
            <a:r>
              <a:rPr lang="ko-KR" altLang="en-US" dirty="0" err="1" smtClean="0"/>
              <a:t>멘탈리즘</a:t>
            </a:r>
            <a:r>
              <a:rPr lang="en-US" altLang="ko-KR" dirty="0" smtClean="0"/>
              <a:t> </a:t>
            </a:r>
            <a:r>
              <a:rPr lang="ko-KR" altLang="en-US" dirty="0" smtClean="0"/>
              <a:t>강해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3074" name="Picture 2" descr="C:\Users\은혜\Desktop\%C0Ϻ%BB_%B5%F0%C1%EE%B4Ϸ%A3%B5%E5_b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7558"/>
            <a:ext cx="8102311" cy="465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800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3568" y="5301208"/>
            <a:ext cx="8229600" cy="1224136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dirty="0" smtClean="0"/>
              <a:t>1983</a:t>
            </a:r>
            <a:r>
              <a:rPr lang="ko-KR" altLang="en-US" dirty="0" smtClean="0"/>
              <a:t>년 세워진 </a:t>
            </a:r>
            <a:r>
              <a:rPr lang="ko-KR" altLang="en-US" dirty="0" smtClean="0"/>
              <a:t>디즈니랜드</a:t>
            </a:r>
            <a:r>
              <a:rPr lang="en-US" altLang="ko-KR" dirty="0" smtClean="0"/>
              <a:t>,</a:t>
            </a:r>
            <a:r>
              <a:rPr lang="ko-KR" altLang="en-US" dirty="0" smtClean="0"/>
              <a:t> 성황</a:t>
            </a:r>
            <a:endParaRPr lang="en-US" altLang="ko-KR" dirty="0"/>
          </a:p>
          <a:p>
            <a:pPr marL="0" indent="0" algn="ctr">
              <a:buNone/>
            </a:pPr>
            <a:r>
              <a:rPr lang="ko-KR" altLang="en-US" dirty="0" smtClean="0"/>
              <a:t> </a:t>
            </a:r>
            <a:r>
              <a:rPr lang="ko-KR" altLang="en-US" dirty="0" smtClean="0"/>
              <a:t>모방하는 곳이 </a:t>
            </a:r>
            <a:r>
              <a:rPr lang="ko-KR" altLang="en-US" dirty="0" smtClean="0"/>
              <a:t>늘어났지만 성적 부진</a:t>
            </a:r>
            <a:endParaRPr lang="en-US" altLang="ko-KR" dirty="0" smtClean="0"/>
          </a:p>
        </p:txBody>
      </p:sp>
      <p:pic>
        <p:nvPicPr>
          <p:cNvPr id="2050" name="Picture 2" descr="C:\Users\은혜\Deskto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8103978" cy="470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004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1368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1400" dirty="0"/>
              <a:t>출처</a:t>
            </a:r>
            <a:r>
              <a:rPr lang="en-US" altLang="ko-KR" sz="1400" dirty="0"/>
              <a:t>-</a:t>
            </a:r>
            <a:r>
              <a:rPr lang="ko-KR" altLang="en-US" sz="1400" dirty="0"/>
              <a:t>일본 </a:t>
            </a:r>
            <a:r>
              <a:rPr lang="ko-KR" altLang="en-US" sz="1400" dirty="0" err="1" smtClean="0"/>
              <a:t>위키피디아</a:t>
            </a:r>
            <a:endParaRPr lang="en-US" altLang="ko-KR" sz="1400" dirty="0" smtClean="0"/>
          </a:p>
          <a:p>
            <a:pPr marL="0" indent="0" algn="ctr">
              <a:buNone/>
            </a:pPr>
            <a:endParaRPr lang="en-US" altLang="ko-KR" sz="1400" b="1" dirty="0" smtClean="0"/>
          </a:p>
          <a:p>
            <a:pPr marL="0" indent="0" algn="ctr">
              <a:buNone/>
            </a:pPr>
            <a:r>
              <a:rPr lang="ko-KR" altLang="en-US" b="1" dirty="0" err="1" smtClean="0"/>
              <a:t>아베집권</a:t>
            </a:r>
            <a:r>
              <a:rPr lang="ko-KR" altLang="en-US" b="1" dirty="0" smtClean="0"/>
              <a:t> 후 </a:t>
            </a:r>
            <a:r>
              <a:rPr lang="ko-KR" altLang="en-US" b="1" dirty="0" smtClean="0"/>
              <a:t>달라진 관광 정책</a:t>
            </a:r>
            <a:endParaRPr lang="en-US" altLang="ko-KR" b="1" dirty="0" smtClean="0"/>
          </a:p>
        </p:txBody>
      </p:sp>
      <p:pic>
        <p:nvPicPr>
          <p:cNvPr id="1026" name="Picture 2" descr="C:\Users\은혜\Desktop\400px-Foreign_tourist_visited_Japan_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19" y="259807"/>
            <a:ext cx="8260511" cy="469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785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868144" y="1905079"/>
            <a:ext cx="31786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/>
              <a:t>일본에 유입되는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외국인 관광객들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sz="1700" dirty="0" smtClean="0"/>
          </a:p>
          <a:p>
            <a:pPr marL="0" indent="0">
              <a:buNone/>
            </a:pPr>
            <a:endParaRPr lang="en-US" altLang="ko-KR" sz="1700" dirty="0"/>
          </a:p>
          <a:p>
            <a:pPr marL="0" indent="0">
              <a:buNone/>
            </a:pPr>
            <a:endParaRPr lang="en-US" altLang="ko-KR" sz="1700" dirty="0" smtClean="0"/>
          </a:p>
          <a:p>
            <a:pPr marL="0" indent="0">
              <a:buNone/>
            </a:pPr>
            <a:endParaRPr lang="en-US" altLang="ko-KR" sz="1700" dirty="0"/>
          </a:p>
          <a:p>
            <a:pPr marL="0" indent="0">
              <a:buNone/>
            </a:pPr>
            <a:endParaRPr lang="en-US" altLang="ko-KR" sz="1700" dirty="0" smtClean="0"/>
          </a:p>
          <a:p>
            <a:pPr marL="0" indent="0">
              <a:buNone/>
            </a:pPr>
            <a:endParaRPr lang="en-US" altLang="ko-KR" sz="1700" dirty="0"/>
          </a:p>
          <a:p>
            <a:pPr marL="0" indent="0">
              <a:buNone/>
            </a:pPr>
            <a:endParaRPr lang="en-US" altLang="ko-KR" sz="1700" dirty="0" smtClean="0"/>
          </a:p>
          <a:p>
            <a:pPr marL="0" indent="0">
              <a:buNone/>
            </a:pPr>
            <a:r>
              <a:rPr lang="ko-KR" altLang="en-US" sz="1700" dirty="0" smtClean="0"/>
              <a:t>출처</a:t>
            </a:r>
            <a:r>
              <a:rPr lang="en-US" altLang="ko-KR" sz="1700" dirty="0" smtClean="0"/>
              <a:t>-</a:t>
            </a:r>
            <a:r>
              <a:rPr lang="ko-KR" altLang="en-US" sz="1700" dirty="0" err="1" smtClean="0"/>
              <a:t>위키피디아</a:t>
            </a:r>
            <a:endParaRPr lang="ko-KR" altLang="en-US" sz="1700" dirty="0"/>
          </a:p>
        </p:txBody>
      </p:sp>
      <p:pic>
        <p:nvPicPr>
          <p:cNvPr id="2050" name="Picture 2" descr="C:\Users\은혜\Desktop\캡처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5199683" cy="601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1839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2560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59</Words>
  <Application>Microsoft Office PowerPoint</Application>
  <PresentationFormat>화면 슬라이드 쇼(4:3)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일본 관광의 발전 과정</vt:lpstr>
      <vt:lpstr>일본의 경제 성장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은혜</dc:creator>
  <cp:lastModifiedBy>은혜</cp:lastModifiedBy>
  <cp:revision>10</cp:revision>
  <dcterms:created xsi:type="dcterms:W3CDTF">2019-03-29T03:17:03Z</dcterms:created>
  <dcterms:modified xsi:type="dcterms:W3CDTF">2019-03-29T13:21:56Z</dcterms:modified>
</cp:coreProperties>
</file>