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3" r:id="rId5"/>
    <p:sldId id="259" r:id="rId6"/>
    <p:sldId id="264" r:id="rId7"/>
    <p:sldId id="265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980-E43C-4910-A496-1B3F36F1D004}" type="datetimeFigureOut">
              <a:rPr lang="ko-KR" altLang="en-US" smtClean="0"/>
              <a:pPr/>
              <a:t>2019-03-26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62FE-0958-4501-8CA2-C788DEA05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980-E43C-4910-A496-1B3F36F1D004}" type="datetimeFigureOut">
              <a:rPr lang="ko-KR" altLang="en-US" smtClean="0"/>
              <a:pPr/>
              <a:t>2019-03-26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62FE-0958-4501-8CA2-C788DEA05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980-E43C-4910-A496-1B3F36F1D004}" type="datetimeFigureOut">
              <a:rPr lang="ko-KR" altLang="en-US" smtClean="0"/>
              <a:pPr/>
              <a:t>2019-03-26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62FE-0958-4501-8CA2-C788DEA05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980-E43C-4910-A496-1B3F36F1D004}" type="datetimeFigureOut">
              <a:rPr lang="ko-KR" altLang="en-US" smtClean="0"/>
              <a:pPr/>
              <a:t>2019-03-26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62FE-0958-4501-8CA2-C788DEA05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980-E43C-4910-A496-1B3F36F1D004}" type="datetimeFigureOut">
              <a:rPr lang="ko-KR" altLang="en-US" smtClean="0"/>
              <a:pPr/>
              <a:t>2019-03-26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62FE-0958-4501-8CA2-C788DEA05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980-E43C-4910-A496-1B3F36F1D004}" type="datetimeFigureOut">
              <a:rPr lang="ko-KR" altLang="en-US" smtClean="0"/>
              <a:pPr/>
              <a:t>2019-03-26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62FE-0958-4501-8CA2-C788DEA05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980-E43C-4910-A496-1B3F36F1D004}" type="datetimeFigureOut">
              <a:rPr lang="ko-KR" altLang="en-US" smtClean="0"/>
              <a:pPr/>
              <a:t>2019-03-26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62FE-0958-4501-8CA2-C788DEA05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980-E43C-4910-A496-1B3F36F1D004}" type="datetimeFigureOut">
              <a:rPr lang="ko-KR" altLang="en-US" smtClean="0"/>
              <a:pPr/>
              <a:t>2019-03-26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62FE-0958-4501-8CA2-C788DEA05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980-E43C-4910-A496-1B3F36F1D004}" type="datetimeFigureOut">
              <a:rPr lang="ko-KR" altLang="en-US" smtClean="0"/>
              <a:pPr/>
              <a:t>2019-03-26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62FE-0958-4501-8CA2-C788DEA05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980-E43C-4910-A496-1B3F36F1D004}" type="datetimeFigureOut">
              <a:rPr lang="ko-KR" altLang="en-US" smtClean="0"/>
              <a:pPr/>
              <a:t>2019-03-26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62FE-0958-4501-8CA2-C788DEA05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C5980-E43C-4910-A496-1B3F36F1D004}" type="datetimeFigureOut">
              <a:rPr lang="ko-KR" altLang="en-US" smtClean="0"/>
              <a:pPr/>
              <a:t>2019-03-26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62FE-0958-4501-8CA2-C788DEA05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C5980-E43C-4910-A496-1B3F36F1D004}" type="datetimeFigureOut">
              <a:rPr lang="ko-KR" altLang="en-US" smtClean="0"/>
              <a:pPr/>
              <a:t>2019-03-26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862FE-0958-4501-8CA2-C788DEA05B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.news.naver.com/read.nhn?oid=374&amp;aid=0000077921&amp;sid1=&amp;mode=LSD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만기요람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 smtClean="0"/>
              <a:t>&lt;</a:t>
            </a:r>
            <a:r>
              <a:rPr lang="ko-KR" altLang="en-US" sz="3200" b="1" dirty="0" smtClean="0"/>
              <a:t>만기요람</a:t>
            </a:r>
            <a:r>
              <a:rPr lang="en-US" altLang="ko-KR" sz="3200" b="1" dirty="0" smtClean="0"/>
              <a:t>&gt; </a:t>
            </a:r>
            <a:r>
              <a:rPr lang="ko-KR" altLang="en-US" sz="3200" b="1" dirty="0" smtClean="0"/>
              <a:t>사진</a:t>
            </a:r>
            <a:endParaRPr lang="ko-KR" altLang="en-US" sz="3200" b="1" dirty="0"/>
          </a:p>
        </p:txBody>
      </p:sp>
      <p:pic>
        <p:nvPicPr>
          <p:cNvPr id="4" name="내용 개체 틀 3" descr="dkfjdkfoeo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14666" y="1943293"/>
            <a:ext cx="6314667" cy="383977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 smtClean="0"/>
              <a:t>&lt;</a:t>
            </a:r>
            <a:r>
              <a:rPr lang="ko-KR" altLang="en-US" sz="3200" b="1" dirty="0" smtClean="0"/>
              <a:t>만기요람</a:t>
            </a:r>
            <a:r>
              <a:rPr lang="en-US" altLang="ko-KR" sz="3200" b="1" dirty="0" smtClean="0"/>
              <a:t>&gt;</a:t>
            </a:r>
            <a:r>
              <a:rPr lang="ko-KR" altLang="en-US" sz="3200" b="1" dirty="0" smtClean="0"/>
              <a:t>이란</a:t>
            </a:r>
            <a:r>
              <a:rPr lang="en-US" altLang="ko-KR" sz="3200" b="1" dirty="0" smtClean="0"/>
              <a:t>?</a:t>
            </a:r>
            <a:endParaRPr lang="ko-KR" altLang="en-US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sz="2000" dirty="0" smtClean="0"/>
          </a:p>
          <a:p>
            <a:r>
              <a:rPr lang="ko-KR" altLang="en-US" sz="2000" dirty="0" smtClean="0"/>
              <a:t>책이 서술된 당시 왕 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순조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시기 </a:t>
            </a:r>
            <a:r>
              <a:rPr lang="en-US" altLang="ko-KR" sz="2000" dirty="0" smtClean="0"/>
              <a:t>: 1808</a:t>
            </a:r>
            <a:r>
              <a:rPr lang="ko-KR" altLang="en-US" sz="2000" dirty="0" smtClean="0"/>
              <a:t>년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조선 후기</a:t>
            </a:r>
            <a:r>
              <a:rPr lang="en-US" altLang="ko-KR" sz="2000" dirty="0" smtClean="0"/>
              <a:t>)</a:t>
            </a:r>
          </a:p>
          <a:p>
            <a:endParaRPr lang="en-US" altLang="ko-KR" sz="2000" dirty="0"/>
          </a:p>
          <a:p>
            <a:r>
              <a:rPr lang="ko-KR" altLang="en-US" sz="2000" dirty="0" smtClean="0"/>
              <a:t>책 주요 내용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재정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군정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토지 관련 정리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책 구성 </a:t>
            </a:r>
            <a:r>
              <a:rPr lang="en-US" altLang="ko-KR" sz="2000" dirty="0" smtClean="0"/>
              <a:t>: </a:t>
            </a:r>
            <a:r>
              <a:rPr lang="ko-KR" altLang="en-US" sz="2000" dirty="0" err="1" smtClean="0"/>
              <a:t>재용편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6</a:t>
            </a:r>
            <a:r>
              <a:rPr lang="ko-KR" altLang="en-US" sz="2000" dirty="0" smtClean="0"/>
              <a:t>권</a:t>
            </a:r>
            <a:r>
              <a:rPr lang="en-US" altLang="ko-KR" sz="2000" dirty="0" smtClean="0"/>
              <a:t> + </a:t>
            </a:r>
            <a:r>
              <a:rPr lang="ko-KR" altLang="en-US" sz="2000" dirty="0" err="1" smtClean="0"/>
              <a:t>군정편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권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제작자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서영보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 심상규 </a:t>
            </a:r>
            <a:endParaRPr lang="en-US" altLang="ko-KR" sz="2000" dirty="0" smtClean="0"/>
          </a:p>
          <a:p>
            <a:pPr>
              <a:buNone/>
            </a:pPr>
            <a:endParaRPr lang="en-US" altLang="ko-KR" sz="2000" dirty="0" smtClean="0"/>
          </a:p>
          <a:p>
            <a:endParaRPr lang="en-US" altLang="ko-KR" sz="2000" dirty="0" smtClean="0"/>
          </a:p>
          <a:p>
            <a:endParaRPr lang="en-US" altLang="ko-KR" sz="2000" dirty="0"/>
          </a:p>
          <a:p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 smtClean="0"/>
              <a:t>&lt;</a:t>
            </a:r>
            <a:r>
              <a:rPr lang="ko-KR" altLang="en-US" sz="3200" b="1" dirty="0" smtClean="0"/>
              <a:t>만기요람</a:t>
            </a:r>
            <a:r>
              <a:rPr lang="en-US" altLang="ko-KR" sz="3200" b="1" dirty="0" smtClean="0"/>
              <a:t>&gt;</a:t>
            </a:r>
            <a:r>
              <a:rPr lang="ko-KR" altLang="en-US" sz="3200" b="1" dirty="0" smtClean="0"/>
              <a:t>에 언급된</a:t>
            </a:r>
            <a:r>
              <a:rPr lang="ko-KR" altLang="en-US" sz="3200" b="1" dirty="0" smtClean="0"/>
              <a:t> </a:t>
            </a:r>
            <a:r>
              <a:rPr lang="ko-KR" altLang="en-US" sz="3200" b="1" dirty="0" smtClean="0"/>
              <a:t>독도</a:t>
            </a:r>
            <a:endParaRPr lang="ko-KR" altLang="en-US" sz="3200" b="1" dirty="0"/>
          </a:p>
        </p:txBody>
      </p:sp>
      <p:pic>
        <p:nvPicPr>
          <p:cNvPr id="5" name="내용 개체 틀 4" descr="독도_역사_-_만기요람_(1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988840"/>
            <a:ext cx="4183502" cy="3529937"/>
          </a:xfrm>
        </p:spPr>
      </p:pic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139952" y="2060848"/>
            <a:ext cx="5004048" cy="4032448"/>
          </a:xfrm>
        </p:spPr>
        <p:txBody>
          <a:bodyPr>
            <a:normAutofit lnSpcReduction="10000"/>
          </a:bodyPr>
          <a:lstStyle/>
          <a:p>
            <a:r>
              <a:rPr lang="ko-KR" altLang="en-US" sz="2600" dirty="0" smtClean="0"/>
              <a:t>원문</a:t>
            </a:r>
            <a:endParaRPr lang="en-US" altLang="ko-KR" sz="2600" dirty="0" smtClean="0"/>
          </a:p>
          <a:p>
            <a:pPr>
              <a:buNone/>
            </a:pPr>
            <a:r>
              <a:rPr lang="zh-TW" altLang="en-US" sz="2600" dirty="0" smtClean="0"/>
              <a:t>鬱陵島在蔚珍正東海中</a:t>
            </a:r>
            <a:r>
              <a:rPr lang="en-US" altLang="zh-TW" sz="2600" dirty="0" smtClean="0"/>
              <a:t>…</a:t>
            </a:r>
          </a:p>
          <a:p>
            <a:pPr>
              <a:buNone/>
            </a:pPr>
            <a:r>
              <a:rPr lang="zh-TW" altLang="en-US" sz="2600" dirty="0" smtClean="0"/>
              <a:t>輿地志云 鬱陵于山皆于山國地</a:t>
            </a:r>
            <a:endParaRPr lang="en-US" altLang="zh-TW" sz="2600" dirty="0" smtClean="0"/>
          </a:p>
          <a:p>
            <a:pPr>
              <a:buNone/>
            </a:pPr>
            <a:r>
              <a:rPr lang="zh-TW" altLang="en-US" sz="2600" dirty="0" smtClean="0"/>
              <a:t>于山則倭所謂松島也</a:t>
            </a:r>
            <a:endParaRPr lang="en-US" altLang="ko-KR" sz="2600" dirty="0" smtClean="0"/>
          </a:p>
          <a:p>
            <a:endParaRPr lang="en-US" altLang="zh-TW" sz="2600" dirty="0" smtClean="0"/>
          </a:p>
          <a:p>
            <a:r>
              <a:rPr lang="ko-KR" altLang="en-US" sz="2600" dirty="0" smtClean="0"/>
              <a:t>번역문 </a:t>
            </a:r>
            <a:endParaRPr lang="en-US" altLang="ko-KR" sz="2600" dirty="0" smtClean="0"/>
          </a:p>
          <a:p>
            <a:pPr>
              <a:buNone/>
            </a:pPr>
            <a:r>
              <a:rPr lang="ko-KR" altLang="en-US" sz="2400" dirty="0" smtClean="0"/>
              <a:t>울릉도 → 울진 정동쪽 바다 가운데 </a:t>
            </a:r>
          </a:p>
          <a:p>
            <a:pPr>
              <a:buNone/>
            </a:pPr>
            <a:r>
              <a:rPr lang="ko-KR" altLang="en-US" sz="2400" dirty="0" smtClean="0"/>
              <a:t>여지지 曰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울릉</a:t>
            </a:r>
            <a:r>
              <a:rPr lang="en-US" altLang="ko-KR" sz="2400" dirty="0" smtClean="0"/>
              <a:t>&amp;</a:t>
            </a:r>
            <a:r>
              <a:rPr lang="ko-KR" altLang="en-US" sz="2400" dirty="0" smtClean="0"/>
              <a:t>우산</a:t>
            </a:r>
            <a:r>
              <a:rPr lang="en-US" altLang="ko-KR" sz="2400" dirty="0" smtClean="0"/>
              <a:t>= </a:t>
            </a:r>
            <a:r>
              <a:rPr lang="ko-KR" altLang="en-US" sz="2400" dirty="0" smtClean="0"/>
              <a:t>우산국 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{※</a:t>
            </a:r>
            <a:r>
              <a:rPr lang="ko-KR" altLang="en-US" sz="2400" dirty="0" smtClean="0"/>
              <a:t>우산은 일본이 말하는 송도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松島</a:t>
            </a:r>
            <a:r>
              <a:rPr lang="en-US" altLang="ko-KR" sz="2400" dirty="0" smtClean="0"/>
              <a:t>)}</a:t>
            </a:r>
            <a:endParaRPr lang="ko-KR" altLang="en-US" sz="2400" dirty="0" smtClean="0"/>
          </a:p>
          <a:p>
            <a:endParaRPr lang="en-US" altLang="zh-TW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 smtClean="0"/>
              <a:t>&lt;</a:t>
            </a:r>
            <a:r>
              <a:rPr lang="ko-KR" altLang="en-US" sz="3200" b="1" dirty="0" smtClean="0"/>
              <a:t>만기요람</a:t>
            </a:r>
            <a:r>
              <a:rPr lang="en-US" altLang="ko-KR" sz="3200" b="1" dirty="0" smtClean="0"/>
              <a:t>&gt;</a:t>
            </a:r>
            <a:r>
              <a:rPr lang="ko-KR" altLang="en-US" sz="3200" b="1" dirty="0" smtClean="0"/>
              <a:t>에 언급된 독도</a:t>
            </a:r>
            <a:endParaRPr lang="ko-KR" altLang="en-US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altLang="ko-KR" sz="2000" dirty="0" smtClean="0"/>
          </a:p>
          <a:p>
            <a:r>
              <a:rPr lang="en-US" altLang="ko-KR" sz="2000" dirty="0" smtClean="0"/>
              <a:t>&lt;</a:t>
            </a:r>
            <a:r>
              <a:rPr lang="ko-KR" altLang="en-US" sz="2000" dirty="0" smtClean="0"/>
              <a:t>만기요람</a:t>
            </a:r>
            <a:r>
              <a:rPr lang="en-US" altLang="ko-KR" sz="2000" dirty="0" smtClean="0"/>
              <a:t>&gt; </a:t>
            </a:r>
            <a:r>
              <a:rPr lang="ko-KR" altLang="en-US" sz="2000" dirty="0" err="1" smtClean="0"/>
              <a:t>군정편</a:t>
            </a:r>
            <a:r>
              <a:rPr lang="ko-KR" altLang="en-US" sz="2000" dirty="0" smtClean="0"/>
              <a:t> 曰 우산국 </a:t>
            </a:r>
            <a:r>
              <a:rPr lang="en-US" altLang="ko-KR" sz="2000" dirty="0" smtClean="0"/>
              <a:t>=</a:t>
            </a:r>
            <a:r>
              <a:rPr lang="ko-KR" altLang="en-US" sz="2000" dirty="0" smtClean="0"/>
              <a:t> 울릉도 </a:t>
            </a:r>
            <a:r>
              <a:rPr lang="en-US" altLang="ko-KR" sz="2000" dirty="0" smtClean="0"/>
              <a:t>+</a:t>
            </a:r>
            <a:r>
              <a:rPr lang="ko-KR" altLang="en-US" sz="2000" dirty="0" smtClean="0"/>
              <a:t> 우산도</a:t>
            </a:r>
            <a:endParaRPr lang="en-US" altLang="ko-KR" sz="2000" dirty="0" smtClean="0"/>
          </a:p>
          <a:p>
            <a:pPr>
              <a:buNone/>
            </a:pPr>
            <a:endParaRPr lang="en-US" altLang="ko-KR" sz="2000" dirty="0"/>
          </a:p>
          <a:p>
            <a:r>
              <a:rPr lang="ko-KR" altLang="en-US" sz="2000" dirty="0" smtClean="0"/>
              <a:t>일본 측 주장 → 우산국 </a:t>
            </a:r>
            <a:r>
              <a:rPr lang="en-US" altLang="ko-KR" sz="2000" dirty="0" smtClean="0"/>
              <a:t>= </a:t>
            </a:r>
            <a:r>
              <a:rPr lang="ko-KR" altLang="en-US" sz="2000" dirty="0" smtClean="0"/>
              <a:t>울릉도 한정</a:t>
            </a:r>
            <a:endParaRPr lang="en-US" altLang="ko-KR" sz="2000" dirty="0" smtClean="0"/>
          </a:p>
          <a:p>
            <a:endParaRPr lang="en-US" altLang="ko-KR" sz="2000" dirty="0"/>
          </a:p>
          <a:p>
            <a:r>
              <a:rPr lang="en-US" altLang="ko-KR" sz="2000" dirty="0" smtClean="0"/>
              <a:t>&lt;</a:t>
            </a:r>
            <a:r>
              <a:rPr lang="ko-KR" altLang="en-US" sz="2000" dirty="0" smtClean="0"/>
              <a:t>만기요람</a:t>
            </a:r>
            <a:r>
              <a:rPr lang="en-US" altLang="ko-KR" sz="2000" dirty="0" smtClean="0"/>
              <a:t>&gt;</a:t>
            </a:r>
            <a:r>
              <a:rPr lang="ko-KR" altLang="en-US" sz="2000" dirty="0" smtClean="0"/>
              <a:t> 원문 中 </a:t>
            </a:r>
            <a:r>
              <a:rPr lang="en-US" altLang="ko-KR" sz="2000" dirty="0" smtClean="0"/>
              <a:t>‘</a:t>
            </a:r>
            <a:r>
              <a:rPr lang="ko-KR" altLang="en-US" sz="2000" dirty="0" err="1" smtClean="0"/>
              <a:t>우산도는</a:t>
            </a:r>
            <a:r>
              <a:rPr lang="ko-KR" altLang="en-US" sz="2000" dirty="0" smtClean="0"/>
              <a:t> 왜인들이 말하는 송도이다</a:t>
            </a:r>
            <a:r>
              <a:rPr lang="en-US" altLang="ko-KR" sz="2000" dirty="0" smtClean="0"/>
              <a:t>’</a:t>
            </a:r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pPr>
              <a:buNone/>
            </a:pPr>
            <a:endParaRPr lang="en-US" altLang="ko-KR" sz="2000" dirty="0" smtClean="0"/>
          </a:p>
          <a:p>
            <a:r>
              <a:rPr lang="en-US" altLang="ko-KR" sz="2000" dirty="0" smtClean="0"/>
              <a:t>※ </a:t>
            </a:r>
            <a:r>
              <a:rPr lang="ko-KR" altLang="en-US" sz="2000" dirty="0" smtClean="0"/>
              <a:t>독도 </a:t>
            </a:r>
            <a:r>
              <a:rPr lang="en-US" altLang="ko-KR" sz="2000" dirty="0" smtClean="0"/>
              <a:t>= </a:t>
            </a:r>
            <a:r>
              <a:rPr lang="ko-KR" altLang="en-US" sz="2000" dirty="0" smtClean="0"/>
              <a:t>우산도 </a:t>
            </a:r>
            <a:r>
              <a:rPr lang="en-US" altLang="ko-KR" sz="2000" dirty="0" smtClean="0"/>
              <a:t>= </a:t>
            </a:r>
            <a:r>
              <a:rPr lang="ko-KR" altLang="en-US" sz="2000" dirty="0" smtClean="0"/>
              <a:t>송도</a:t>
            </a:r>
            <a:endParaRPr lang="en-US" altLang="ko-KR" sz="2000" dirty="0" smtClean="0"/>
          </a:p>
          <a:p>
            <a:endParaRPr lang="en-US" altLang="ko-KR" sz="2000" dirty="0"/>
          </a:p>
          <a:p>
            <a:r>
              <a:rPr lang="en-US" altLang="ko-KR" sz="2000" dirty="0" smtClean="0"/>
              <a:t>※ </a:t>
            </a:r>
            <a:r>
              <a:rPr lang="ko-KR" altLang="en-US" sz="2000" dirty="0" smtClean="0"/>
              <a:t>송도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일본인들이 부른 독도 명칭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b="1" dirty="0" smtClean="0"/>
              <a:t>동영상</a:t>
            </a:r>
            <a:endParaRPr lang="ko-KR" altLang="en-US" sz="3200" b="1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 smtClean="0">
                <a:hlinkClick r:id="rId2"/>
              </a:rPr>
              <a:t>https://m.news.naver.com/read.nhn?oid=374&amp;aid=0000077921&amp;sid1=&amp;mode=LSD</a:t>
            </a:r>
            <a:endParaRPr lang="en-US" altLang="ko-KR" sz="2000" dirty="0" smtClean="0"/>
          </a:p>
          <a:p>
            <a:endParaRPr lang="en-US" altLang="ko-KR" dirty="0" smtClean="0"/>
          </a:p>
          <a:p>
            <a:r>
              <a:rPr lang="ko-KR" altLang="en-US" sz="2000" dirty="0" smtClean="0"/>
              <a:t>만기요람 내용 → </a:t>
            </a:r>
            <a:r>
              <a:rPr lang="en-US" altLang="ko-KR" sz="2000" dirty="0" smtClean="0"/>
              <a:t>5</a:t>
            </a:r>
            <a:r>
              <a:rPr lang="ko-KR" altLang="en-US" sz="2000" dirty="0" smtClean="0"/>
              <a:t>분 </a:t>
            </a:r>
            <a:r>
              <a:rPr lang="en-US" altLang="ko-KR" sz="2000" dirty="0" smtClean="0"/>
              <a:t>8</a:t>
            </a:r>
            <a:r>
              <a:rPr lang="ko-KR" altLang="en-US" sz="2000" dirty="0" smtClean="0"/>
              <a:t>초부터</a:t>
            </a:r>
            <a:endParaRPr lang="en-US" altLang="ko-K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3200" b="1" dirty="0" smtClean="0"/>
              <a:t>&lt;</a:t>
            </a:r>
            <a:r>
              <a:rPr lang="ko-KR" altLang="en-US" sz="3200" b="1" dirty="0" smtClean="0"/>
              <a:t>만기요람</a:t>
            </a:r>
            <a:r>
              <a:rPr lang="en-US" altLang="ko-KR" sz="3200" b="1" dirty="0" smtClean="0"/>
              <a:t>&gt; </a:t>
            </a:r>
            <a:r>
              <a:rPr lang="ko-KR" altLang="en-US" sz="3200" b="1" dirty="0" smtClean="0"/>
              <a:t>의의</a:t>
            </a:r>
            <a:endParaRPr lang="ko-KR" altLang="en-US" sz="32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endParaRPr lang="en-US" altLang="ko-KR" sz="2000" dirty="0" smtClean="0"/>
          </a:p>
          <a:p>
            <a:r>
              <a:rPr lang="ko-KR" altLang="en-US" sz="2000" dirty="0" smtClean="0"/>
              <a:t>주제가 </a:t>
            </a:r>
            <a:r>
              <a:rPr lang="ko-KR" altLang="en-US" sz="2000" dirty="0" smtClean="0"/>
              <a:t>뚜렷한 문헌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→ 분량은 적지만 독도 언급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일본인들이 부른 독도 명칭 → 알 수 있음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우산도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독도</a:t>
            </a:r>
            <a:r>
              <a:rPr lang="en-US" altLang="ko-KR" sz="2000" dirty="0" smtClean="0"/>
              <a:t>) </a:t>
            </a:r>
            <a:r>
              <a:rPr lang="ko-KR" altLang="en-US" sz="2000" dirty="0" smtClean="0"/>
              <a:t>위치 → 자세히 기재됨</a:t>
            </a:r>
            <a:endParaRPr lang="en-US" altLang="ko-KR" sz="2000" dirty="0" smtClean="0"/>
          </a:p>
          <a:p>
            <a:endParaRPr lang="en-US" altLang="ko-KR" sz="2000" dirty="0" smtClean="0"/>
          </a:p>
          <a:p>
            <a:r>
              <a:rPr lang="ko-KR" altLang="en-US" sz="2000" dirty="0" smtClean="0"/>
              <a:t>역사적 </a:t>
            </a:r>
            <a:r>
              <a:rPr lang="ko-KR" altLang="en-US" sz="2000" dirty="0" smtClean="0"/>
              <a:t>증거로 아주 적합한 문헌</a:t>
            </a:r>
            <a:endParaRPr lang="en-US" altLang="ko-K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1471</TotalTime>
  <Words>208</Words>
  <Application>Microsoft Office PowerPoint</Application>
  <PresentationFormat>화면 슬라이드 쇼(4:3)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&lt;만기요람&gt;</vt:lpstr>
      <vt:lpstr>&lt;만기요람&gt; 사진</vt:lpstr>
      <vt:lpstr>&lt;만기요람&gt;이란?</vt:lpstr>
      <vt:lpstr>&lt;만기요람&gt;에 언급된 독도</vt:lpstr>
      <vt:lpstr>&lt;만기요람&gt;에 언급된 독도</vt:lpstr>
      <vt:lpstr>동영상</vt:lpstr>
      <vt:lpstr>&lt;만기요람&gt; 의의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만기요람과 독도</dc:title>
  <dc:creator>wijieun</dc:creator>
  <cp:lastModifiedBy>wijieun</cp:lastModifiedBy>
  <cp:revision>53</cp:revision>
  <dcterms:created xsi:type="dcterms:W3CDTF">2019-03-13T08:19:17Z</dcterms:created>
  <dcterms:modified xsi:type="dcterms:W3CDTF">2019-03-26T13:44:23Z</dcterms:modified>
</cp:coreProperties>
</file>