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332" y="-216"/>
      </p:cViewPr>
      <p:guideLst>
        <p:guide orient="horz" pos="2158"/>
        <p:guide pos="31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216" y="-96"/>
      </p:cViewPr>
      <p:guideLst>
        <p:guide orient="horz" pos="2880"/>
        <p:guide pos="2158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95372B6-6ABB-40DF-906D-DFEF92D58FCB}" type="datetime1">
              <a:rPr lang="ko-KR" altLang="en-US"/>
              <a:pPr lvl="0">
                <a:defRPr/>
              </a:pPr>
              <a:t>2019-04-23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635CF3D-1C25-47B3-9390-9BBB09CD2B3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672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youtu.be/hOdqtVK8vqs?list=RDhOdqtVK8vqs" TargetMode="External" /><Relationship Id="rId3" Type="http://schemas.openxmlformats.org/officeDocument/2006/relationships/image" Target="../media/image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388853" y="2059752"/>
            <a:ext cx="6388380" cy="17081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일본의</a:t>
            </a:r>
            <a:endParaRPr lang="en-US" altLang="ko-KR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  <a:p>
            <a:r>
              <a:rPr lang="ko-KR" alt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잘못된 인식이 다른 나라에</a:t>
            </a:r>
            <a:r>
              <a:rPr lang="ko-KR" alt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</a:t>
            </a:r>
            <a:endParaRPr lang="en-US" altLang="ko-KR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  <a:p>
            <a:r>
              <a:rPr lang="ko-KR" alt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미치는 영향</a:t>
            </a:r>
            <a:endParaRPr lang="en-US" altLang="ko-KR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52811" y="643765"/>
            <a:ext cx="5624422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24192" y="361356"/>
            <a:ext cx="3005329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01</a:t>
            </a:r>
            <a:endParaRPr lang="en-US" altLang="ko-KR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8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8245355" cy="5416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/>
                <a:ea typeface="아리따-돋움(TTF)-Bold"/>
              </a:rPr>
              <a:t>08  </a:t>
            </a:r>
            <a:r>
              <a:rPr lang="ko-KR" altLang="en-US" sz="300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/>
                <a:ea typeface="아리따-돋움(TTF)-Bold"/>
              </a:rPr>
              <a:t>다른 나라가 본 독도의 대한 생각</a:t>
            </a:r>
            <a:endParaRPr lang="en-US" altLang="ko-KR" sz="3000">
              <a:solidFill>
                <a:prstClr val="black">
                  <a:lumMod val="85000"/>
                  <a:lumOff val="15000"/>
                </a:prstClr>
              </a:solidFill>
              <a:latin typeface="아리따-돋움(TTF)-Light"/>
              <a:ea typeface="아리따-돋움(TTF)-Light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358644" y="1475117"/>
            <a:ext cx="4533861" cy="3623094"/>
          </a:xfrm>
          <a:prstGeom prst="ellips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22450" t="21160" r="64560" b="66480"/>
          <a:stretch>
            <a:fillRect/>
          </a:stretch>
        </p:blipFill>
        <p:spPr>
          <a:xfrm>
            <a:off x="2358644" y="1475117"/>
            <a:ext cx="4627491" cy="3623094"/>
          </a:xfrm>
          <a:prstGeom prst="ellipse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3005329" cy="5416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/>
                <a:ea typeface="아리따-돋움(TTF)-Bold"/>
              </a:rPr>
              <a:t>09 </a:t>
            </a:r>
            <a:r>
              <a:rPr lang="ko-KR" altLang="en-US" sz="300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/>
                <a:ea typeface="아리따-돋움(TTF)-Bold"/>
              </a:rPr>
              <a:t>해결방안</a:t>
            </a:r>
            <a:endParaRPr lang="en-US" altLang="ko-KR" sz="3000">
              <a:solidFill>
                <a:prstClr val="black">
                  <a:lumMod val="85000"/>
                  <a:lumOff val="15000"/>
                </a:prstClr>
              </a:solidFill>
              <a:latin typeface="아리따-돋움(TTF)-Light"/>
              <a:ea typeface="아리따-돋움(TTF)-Light"/>
            </a:endParaRPr>
          </a:p>
        </p:txBody>
      </p:sp>
      <p:sp>
        <p:nvSpPr>
          <p:cNvPr id="8" name="직사각형 7"/>
          <p:cNvSpPr/>
          <p:nvPr/>
        </p:nvSpPr>
        <p:spPr>
          <a:xfrm rot="10800000" flipV="1">
            <a:off x="1567055" y="2077879"/>
            <a:ext cx="665039" cy="510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7435" y="1803899"/>
            <a:ext cx="50882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/>
                <a:ea typeface="아리따-돋움(TTF)-Medium"/>
              </a:rPr>
              <a:t> 독도를 위한 우리의 해결방안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아리따-돋움(TTF)-Medium"/>
              <a:ea typeface="아리따-돋움(TTF)-Medium"/>
            </a:endParaRPr>
          </a:p>
        </p:txBody>
      </p:sp>
      <p:sp>
        <p:nvSpPr>
          <p:cNvPr id="10" name="직사각형 9"/>
          <p:cNvSpPr/>
          <p:nvPr/>
        </p:nvSpPr>
        <p:spPr>
          <a:xfrm rot="10800000">
            <a:off x="7657383" y="2098151"/>
            <a:ext cx="665039" cy="457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768409" y="2766844"/>
            <a:ext cx="641805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768408" y="3290181"/>
            <a:ext cx="641805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768407" y="3825022"/>
            <a:ext cx="641805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935701" y="2766844"/>
            <a:ext cx="0" cy="105817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952999" y="2766844"/>
            <a:ext cx="2532709" cy="49832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/>
                <a:ea typeface="아리따-돋움(TTF)-Medium"/>
              </a:rPr>
              <a:t>독도의 날 바로 알기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아리따-돋움(TTF)-Medium"/>
              <a:ea typeface="아리따-돋움(TTF)-Medium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44408" y="3297045"/>
            <a:ext cx="2532709" cy="4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/>
                <a:ea typeface="아리따-돋움(TTF)-Medium"/>
              </a:rPr>
              <a:t>독도 수호대 확대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아리따-돋움(TTF)-Medium"/>
              <a:ea typeface="아리따-돋움(TTF)-Medium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45444" y="3829422"/>
            <a:ext cx="2532709" cy="49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/>
                <a:ea typeface="아리따-돋움(TTF)-Medium"/>
              </a:rPr>
              <a:t>  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아리따-돋움(TTF)-Medium"/>
              <a:ea typeface="아리따-돋움(TTF)-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81435" y="2784096"/>
            <a:ext cx="2532709" cy="50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/>
                <a:ea typeface="아리따-돋움(TTF)-Medium"/>
              </a:rPr>
              <a:t>독도의 관한 책 만들기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아리따-돋움(TTF)-Medium"/>
              <a:ea typeface="아리따-돋움(TTF)-Medium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81435" y="3322155"/>
            <a:ext cx="1720379" cy="495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/>
                <a:ea typeface="아리따-돋움(TTF)-Medium"/>
              </a:rPr>
              <a:t>독도 홍보하기  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아리따-돋움(TTF)-Medium"/>
              <a:ea typeface="아리따-돋움(TTF)-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3005329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02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430056" y="1375054"/>
            <a:ext cx="15355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schemeClr val="bg1">
                    <a:lumMod val="6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0 1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075374" y="1490470"/>
            <a:ext cx="5609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우리나라에 미치는 영향</a:t>
            </a:r>
            <a:endPara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30056" y="2476373"/>
            <a:ext cx="15355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schemeClr val="bg1">
                    <a:lumMod val="6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0 2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197807" y="2591789"/>
            <a:ext cx="5609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한</a:t>
            </a: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바탕"/>
                <a:ea typeface="바탕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바탕"/>
                <a:ea typeface="바탕"/>
              </a:rPr>
              <a:t>일 외교문제</a:t>
            </a:r>
            <a:endPara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30056" y="4468133"/>
            <a:ext cx="1535502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schemeClr val="bg1">
                    <a:lumMod val="6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</a:t>
            </a:r>
            <a:r>
              <a:rPr lang="en-US" altLang="ko-KR" sz="2000" spc="-150" dirty="0" smtClean="0">
                <a:solidFill>
                  <a:schemeClr val="bg1">
                    <a:lumMod val="6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4</a:t>
            </a:r>
            <a:endParaRPr lang="en-US" altLang="ko-KR" sz="2000" spc="-150" dirty="0" smtClean="0">
              <a:solidFill>
                <a:schemeClr val="bg1">
                  <a:lumMod val="65000"/>
                </a:scheme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27774" y="3645149"/>
            <a:ext cx="5609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나라가 본 독도 </a:t>
            </a:r>
            <a:endPara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30056" y="3529733"/>
            <a:ext cx="15355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 smtClean="0">
                <a:solidFill>
                  <a:schemeClr val="bg1">
                    <a:lumMod val="6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0 3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227774" y="4627088"/>
            <a:ext cx="5609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독도를 위한 우리의 해결방안 </a:t>
            </a:r>
            <a:endPara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06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5640178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03 </a:t>
            </a:r>
            <a:r>
              <a:rPr lang="ko-KR" alt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우리나라에 미치는 영향</a:t>
            </a:r>
            <a:endParaRPr lang="en-US" altLang="ko-KR" sz="1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424891" y="1900856"/>
            <a:ext cx="1872208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023568" y="1906610"/>
            <a:ext cx="1872208" cy="1872208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626998" y="1886475"/>
            <a:ext cx="1872208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0068" y="2544792"/>
            <a:ext cx="124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역사왜곡 문제점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7099" y="2587925"/>
            <a:ext cx="140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풍부</a:t>
            </a:r>
            <a:r>
              <a:rPr lang="ko-KR" altLang="en-US" dirty="0"/>
              <a:t>한</a:t>
            </a:r>
            <a:r>
              <a:rPr lang="ko-KR" altLang="en-US" dirty="0" smtClean="0"/>
              <a:t> 천연자원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29060" y="2544792"/>
            <a:ext cx="126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어업의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발달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5640178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04 </a:t>
            </a:r>
            <a:r>
              <a:rPr lang="ko-KR" alt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한</a:t>
            </a:r>
            <a:r>
              <a:rPr lang="en-US" altLang="ko-KR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외교문제</a:t>
            </a:r>
            <a:endParaRPr lang="en-US" altLang="ko-KR" sz="15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925499" y="1900856"/>
            <a:ext cx="1872208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341662" y="1900856"/>
            <a:ext cx="1872208" cy="1872208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9BD8B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7095" y="2596325"/>
            <a:ext cx="124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 무역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3055" y="2596325"/>
            <a:ext cx="126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사회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6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7650133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04-1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한</a:t>
            </a:r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무역 수지 추이 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43" y="1147314"/>
            <a:ext cx="4869522" cy="51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7650133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04-2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한</a:t>
            </a:r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·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바탕"/>
              </a:rPr>
              <a:t>일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아리따-돋움(TTF)-Bold" panose="02020603020101020101" pitchFamily="18" charset="-127"/>
              </a:rPr>
              <a:t>문화교</a:t>
            </a:r>
            <a:r>
              <a:rPr lang="ko-KR" altLang="en-US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바탕"/>
                <a:ea typeface="아리따-돋움(TTF)-Bold" panose="02020603020101020101" pitchFamily="18" charset="-127"/>
              </a:rPr>
              <a:t>류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08" y="1355784"/>
            <a:ext cx="5985294" cy="39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1" y="326850"/>
            <a:ext cx="608012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05 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다른 나라가 본 독도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14793" r="18137" b="14793"/>
          <a:stretch/>
        </p:blipFill>
        <p:spPr bwMode="auto">
          <a:xfrm>
            <a:off x="1052421" y="1210432"/>
            <a:ext cx="6340413" cy="506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1" y="369983"/>
            <a:ext cx="608012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06 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다른 나라가 본 독도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일본의 잘못된 인식이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다른 나라에 미치는 영향</a:t>
            </a:r>
            <a:endParaRPr lang="en-US" altLang="ko-KR" sz="1300" dirty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9307" r="28646" b="23671"/>
          <a:stretch/>
        </p:blipFill>
        <p:spPr bwMode="auto">
          <a:xfrm>
            <a:off x="472383" y="1968406"/>
            <a:ext cx="4919125" cy="34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21365" r="36293" b="31398"/>
          <a:stretch/>
        </p:blipFill>
        <p:spPr bwMode="auto">
          <a:xfrm>
            <a:off x="5493428" y="1570962"/>
            <a:ext cx="4261448" cy="405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5650" y="2940004"/>
            <a:ext cx="109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바탕"/>
                <a:ea typeface="바탕"/>
              </a:rPr>
              <a:t>☞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2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4192" y="361356"/>
            <a:ext cx="7857166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07 </a:t>
            </a:r>
            <a:r>
              <a:rPr lang="ko-KR" alt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각국 세계 지도의 독도 지명 표기 현황</a:t>
            </a:r>
            <a:endParaRPr lang="en-US" altLang="ko-KR" sz="3000" dirty="0" smtClean="0">
              <a:solidFill>
                <a:prstClr val="black">
                  <a:lumMod val="85000"/>
                  <a:lumOff val="15000"/>
                </a:prstClr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43026" y="5780741"/>
            <a:ext cx="3053058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en-U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2011</a:t>
            </a:r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년 자료 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r"/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자료제공 </a:t>
            </a:r>
            <a:r>
              <a:rPr lang="en-US" altLang="ko-KR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: </a:t>
            </a:r>
            <a:r>
              <a:rPr lang="ko-KR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외교통상부</a:t>
            </a:r>
            <a:endParaRPr lang="en-US" altLang="ko-KR" sz="1300" dirty="0" smtClean="0">
              <a:solidFill>
                <a:prstClr val="black">
                  <a:lumMod val="75000"/>
                  <a:lumOff val="25000"/>
                </a:prstClr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2518" y="4244771"/>
            <a:ext cx="204759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미표기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484224" y="4118000"/>
            <a:ext cx="705923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503598" y="3571534"/>
            <a:ext cx="705923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503598" y="2529581"/>
            <a:ext cx="705923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484224" y="3050040"/>
            <a:ext cx="705923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484224" y="2041928"/>
            <a:ext cx="705923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651264" y="4211991"/>
            <a:ext cx="2047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독도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-</a:t>
            </a:r>
            <a:r>
              <a:rPr lang="ko-KR" alt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다케시마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병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기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107820" y="4231543"/>
            <a:ext cx="218812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독도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381636" y="4223490"/>
            <a:ext cx="204759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기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타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768625" y="2092756"/>
            <a:ext cx="1819964" cy="115940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 flipV="1">
            <a:off x="3588589" y="3252159"/>
            <a:ext cx="1425252" cy="47445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013841" y="3726611"/>
            <a:ext cx="1542234" cy="25016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829722" y="4227517"/>
            <a:ext cx="2047599" cy="39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다케시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마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 flipV="1">
            <a:off x="6556075" y="3640347"/>
            <a:ext cx="1725283" cy="3364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26856" y="1958196"/>
            <a:ext cx="158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2587(76.5)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3518" y="2865374"/>
            <a:ext cx="10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352(10.4)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8430" y="3370219"/>
            <a:ext cx="108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130(3.9)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5179" y="3503126"/>
            <a:ext cx="108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58(1.7)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204" y="3241928"/>
            <a:ext cx="100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253(7.5)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193</ep:Words>
  <ep:PresentationFormat>A4 용지(210x297mm)</ep:PresentationFormat>
  <ep:Paragraphs>67</ep:Paragraphs>
  <ep:Slides>11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2017-09-07T10:48:07.000</dcterms:created>
  <dc:creator>HOME</dc:creator>
  <cp:lastModifiedBy>user</cp:lastModifiedBy>
  <dcterms:modified xsi:type="dcterms:W3CDTF">2019-04-23T09:45:18.038</dcterms:modified>
  <cp:revision>452</cp:revision>
  <dc:title>PowerPoint 프레젠테이션</dc:title>
  <cp:version>1000.0000.01</cp:version>
</cp:coreProperties>
</file>