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2" r:id="rId5"/>
    <p:sldId id="305" r:id="rId6"/>
    <p:sldId id="292" r:id="rId7"/>
    <p:sldId id="284" r:id="rId8"/>
    <p:sldId id="283" r:id="rId9"/>
    <p:sldId id="304" r:id="rId10"/>
    <p:sldId id="302" r:id="rId11"/>
    <p:sldId id="306" r:id="rId12"/>
    <p:sldId id="307" r:id="rId13"/>
    <p:sldId id="291" r:id="rId14"/>
    <p:sldId id="298" r:id="rId15"/>
    <p:sldId id="285" r:id="rId16"/>
    <p:sldId id="308" r:id="rId17"/>
    <p:sldId id="309" r:id="rId18"/>
    <p:sldId id="310" r:id="rId19"/>
    <p:sldId id="311" r:id="rId20"/>
    <p:sldId id="312" r:id="rId21"/>
    <p:sldId id="296" r:id="rId22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66FF"/>
    <a:srgbClr val="33CC33"/>
    <a:srgbClr val="FFFF66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1" autoAdjust="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C34F0B-3329-4459-8435-812010CE1851}" type="datetime4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2019년 5월 9일</a:t>
            </a:fld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ZA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AC1A092-B106-4916-AA31-758C6EB48E2A}" type="datetime4">
              <a:rPr lang="ko-KR" altLang="en-US" smtClean="0"/>
              <a:pPr/>
              <a:t>2019년 5월 9일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ZA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  <a:endParaRPr lang="ko-KR" altLang="en-ZA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530193B-564F-4854-8A52-728F3FB19C85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53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14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23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69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804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751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865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감사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감사합니다</a:t>
            </a:r>
            <a:r>
              <a:rPr lang="en-US" altLang="ko-KR" noProof="0" dirty="0"/>
              <a:t>!</a:t>
            </a:r>
            <a:endParaRPr lang="ko-KR" altLang="en-ZA" noProof="0" dirty="0"/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전체 이름</a:t>
            </a:r>
            <a:endParaRPr lang="ko-KR" altLang="en-ZA" noProof="0" dirty="0"/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전화 번호</a:t>
            </a:r>
            <a:endParaRPr lang="ko-KR" altLang="en-ZA" noProof="0" dirty="0"/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전자 메일 또는 소셜 미디어 핸들</a:t>
            </a:r>
            <a:endParaRPr lang="ko-KR" altLang="en-ZA" noProof="0" dirty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회사 웹 사이트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1" name="텍스트 개체 틀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3" name="텍스트 개체 틀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7" name="텍스트 개체 틀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6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프레젠테이션 제목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분선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6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구분선 슬라이드 제목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분선 슬라이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600"/>
              </a:lnSpc>
              <a:defRPr sz="4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구분선 슬라이드 제목 편집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사진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  <a:endParaRPr lang="ko-KR" altLang="en-ZA" noProof="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사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  <a:endParaRPr lang="ko-KR" altLang="en-ZA" noProof="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사진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  <a:endParaRPr lang="ko-KR" altLang="en-ZA" noProof="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(F)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1" name="자유형(F)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3" name="자유형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4" name="자유형(F)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15" name="자유형(F)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부제목</a:t>
            </a:r>
            <a:endParaRPr lang="ko-KR" altLang="en-ZA" noProof="0" dirty="0"/>
          </a:p>
        </p:txBody>
      </p:sp>
      <p:sp>
        <p:nvSpPr>
          <p:cNvPr id="3" name="비교 왼쪽 개체 틀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12" name="비교 왼쪽 개체 틀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 i="0"/>
            </a:lvl1pPr>
          </a:lstStyle>
          <a:p>
            <a:pPr lvl="0" rtl="0"/>
            <a:r>
              <a:rPr lang="ko-KR" altLang="en-US" noProof="0"/>
              <a:t>마스터 텍스트 스타일 편집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 편집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  <a:endParaRPr lang="ko-KR" altLang="en-ZA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사진 삽입 또는 끌어서 놓기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ko-KR" altLang="en-US" noProof="0" dirty="0"/>
              <a:t>캡션 입력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: 둥근 모서리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ko-KR" altLang="en-US" noProof="0" dirty="0"/>
              <a:t>클릭하여 페이지 제목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66700" indent="-2667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2925" indent="-276225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096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763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430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NtlLU99cPv0" TargetMode="External"/><Relationship Id="rId5" Type="http://schemas.openxmlformats.org/officeDocument/2006/relationships/hyperlink" Target="https://www.youtube.com/watch?v=NtlLU99cPv0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71229" cy="6858000"/>
          </a:xfrm>
        </p:spPr>
      </p:pic>
      <p:sp>
        <p:nvSpPr>
          <p:cNvPr id="25" name="텍스트 상자 24" descr="제목 상자에 슬라이드 주목 효과 적용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49943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667" y="3481754"/>
            <a:ext cx="4459766" cy="214751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algn="ctr">
              <a:lnSpc>
                <a:spcPts val="4900"/>
              </a:lnSpc>
            </a:pPr>
            <a:r>
              <a:rPr lang="ko-KR" altLang="ko-KR" sz="6000" dirty="0"/>
              <a:t>祭り</a:t>
            </a:r>
            <a:r>
              <a:rPr lang="en-US" altLang="ko-KR" sz="4000" dirty="0"/>
              <a:t>[</a:t>
            </a:r>
            <a:r>
              <a:rPr lang="ko-KR" altLang="ko-KR" sz="4000" dirty="0" err="1"/>
              <a:t>まつり</a:t>
            </a:r>
            <a:r>
              <a:rPr lang="en-US" altLang="ko-KR" sz="4000" dirty="0"/>
              <a:t>]</a:t>
            </a:r>
            <a:br>
              <a:rPr lang="ko-KR" altLang="en-ZA" sz="6000" dirty="0"/>
            </a:br>
            <a:endParaRPr lang="ko-KR" altLang="ko-KR" sz="6000" dirty="0"/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59813"/>
            <a:ext cx="4000500" cy="690752"/>
          </a:xfrm>
        </p:spPr>
        <p:txBody>
          <a:bodyPr rtlCol="0"/>
          <a:lstStyle/>
          <a:p>
            <a:r>
              <a:rPr lang="en-US" altLang="ko-KR" dirty="0"/>
              <a:t>21*01*99 </a:t>
            </a:r>
            <a:r>
              <a:rPr lang="ko-KR" altLang="en-US" dirty="0"/>
              <a:t>김</a:t>
            </a:r>
            <a:r>
              <a:rPr lang="en-US" altLang="ko-KR" dirty="0"/>
              <a:t>*</a:t>
            </a:r>
            <a:r>
              <a:rPr lang="ko-KR" altLang="en-US" dirty="0"/>
              <a:t>민</a:t>
            </a:r>
            <a:endParaRPr lang="en-US" altLang="ko-KR" dirty="0"/>
          </a:p>
          <a:p>
            <a:r>
              <a:rPr lang="en-US" altLang="ko-KR" dirty="0"/>
              <a:t>21*01*34 </a:t>
            </a:r>
            <a:r>
              <a:rPr lang="ko-KR" altLang="en-US" dirty="0"/>
              <a:t>김</a:t>
            </a:r>
            <a:r>
              <a:rPr lang="en-US" altLang="ko-KR" dirty="0"/>
              <a:t>*</a:t>
            </a:r>
            <a:r>
              <a:rPr lang="ko-KR" altLang="en-US" dirty="0"/>
              <a:t>지</a:t>
            </a:r>
            <a:endParaRPr lang="ko-KR" altLang="en-ZA" dirty="0"/>
          </a:p>
        </p:txBody>
      </p:sp>
      <p:sp>
        <p:nvSpPr>
          <p:cNvPr id="20" name="이등변 삼각형 19" descr="제목 상자에 슬라이드 그림자 효과 적용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3600" dirty="0"/>
              <a:t>전통 </a:t>
            </a:r>
            <a:r>
              <a:rPr lang="ko-KR" altLang="en-US" sz="3600" dirty="0" err="1"/>
              <a:t>마츠리</a:t>
            </a:r>
            <a:endParaRPr lang="ko-KR" altLang="en-US" sz="3600" dirty="0"/>
          </a:p>
        </p:txBody>
      </p:sp>
      <p:sp>
        <p:nvSpPr>
          <p:cNvPr id="29" name="내용 개체 틀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206629"/>
            <a:ext cx="5472000" cy="2684183"/>
          </a:xfrm>
        </p:spPr>
        <p:txBody>
          <a:bodyPr rtlCol="0"/>
          <a:lstStyle/>
          <a:p>
            <a:pPr marL="0" indent="0" rtl="0">
              <a:buNone/>
            </a:pPr>
            <a:r>
              <a:rPr lang="ko-KR" altLang="en-US" sz="3200" b="1" dirty="0"/>
              <a:t>기온 </a:t>
            </a:r>
            <a:r>
              <a:rPr lang="ko-KR" altLang="en-US" sz="3200" b="1" dirty="0" err="1"/>
              <a:t>마츠리</a:t>
            </a:r>
            <a:r>
              <a:rPr lang="en-US" altLang="ko-KR" sz="3200" dirty="0"/>
              <a:t>(7</a:t>
            </a:r>
            <a:r>
              <a:rPr lang="ko-KR" altLang="en-US" sz="3200" dirty="0"/>
              <a:t>월 한달</a:t>
            </a:r>
            <a:r>
              <a:rPr lang="en-US" altLang="ko-KR" sz="3200" dirty="0"/>
              <a:t>)</a:t>
            </a:r>
          </a:p>
          <a:p>
            <a:r>
              <a:rPr lang="ko-KR" altLang="ko-KR" sz="2000" dirty="0"/>
              <a:t>일본 각지의 </a:t>
            </a:r>
            <a:r>
              <a:rPr lang="ko-KR" altLang="ko-KR" sz="2000" dirty="0" err="1"/>
              <a:t>기온사로</a:t>
            </a:r>
            <a:r>
              <a:rPr lang="ko-KR" altLang="ko-KR" sz="2000" dirty="0"/>
              <a:t> 불리는 신사</a:t>
            </a:r>
            <a:r>
              <a:rPr lang="ko-KR" altLang="en-US" sz="2000" dirty="0"/>
              <a:t>에서</a:t>
            </a:r>
            <a:endParaRPr lang="en-US" altLang="ko-KR" sz="2000" dirty="0"/>
          </a:p>
          <a:p>
            <a:r>
              <a:rPr lang="ko-KR" altLang="en-US" sz="2000" dirty="0" err="1"/>
              <a:t>병풍제</a:t>
            </a:r>
            <a:endParaRPr lang="en-US" altLang="ko-KR" sz="2000" dirty="0"/>
          </a:p>
          <a:p>
            <a:r>
              <a:rPr lang="en-US" altLang="ko-KR" sz="2000" dirty="0"/>
              <a:t>869</a:t>
            </a:r>
            <a:r>
              <a:rPr lang="ko-KR" altLang="ko-KR" sz="2000" dirty="0"/>
              <a:t>년</a:t>
            </a:r>
            <a:r>
              <a:rPr lang="en-US" altLang="ko-KR" sz="2000" dirty="0"/>
              <a:t>, </a:t>
            </a:r>
            <a:r>
              <a:rPr lang="ko-KR" altLang="ko-KR" sz="2000" dirty="0"/>
              <a:t>역병의 창궐을 진정시키기 위한 염원을 담아</a:t>
            </a:r>
            <a:r>
              <a:rPr lang="en-US" altLang="ko-KR" sz="2000" dirty="0"/>
              <a:t>, </a:t>
            </a:r>
            <a:r>
              <a:rPr lang="ko-KR" altLang="ko-KR" sz="2000" dirty="0" err="1"/>
              <a:t>우라베</a:t>
            </a:r>
            <a:r>
              <a:rPr lang="ko-KR" altLang="ko-KR" sz="2000" dirty="0"/>
              <a:t> </a:t>
            </a:r>
            <a:r>
              <a:rPr lang="ko-KR" altLang="ko-KR" sz="2000" dirty="0" err="1"/>
              <a:t>히토마로가</a:t>
            </a:r>
            <a:r>
              <a:rPr lang="en-US" altLang="ko-KR" sz="2000" dirty="0"/>
              <a:t> 66</a:t>
            </a:r>
            <a:r>
              <a:rPr lang="ko-KR" altLang="ko-KR" sz="2000" dirty="0"/>
              <a:t>개의 창으로 </a:t>
            </a:r>
            <a:r>
              <a:rPr lang="ko-KR" altLang="ko-KR" sz="2000" dirty="0" err="1"/>
              <a:t>고즈</a:t>
            </a:r>
            <a:r>
              <a:rPr lang="ko-KR" altLang="ko-KR" sz="2000" dirty="0"/>
              <a:t> 천왕에게 </a:t>
            </a:r>
            <a:r>
              <a:rPr lang="ko-KR" altLang="ko-KR" sz="2000" dirty="0" err="1"/>
              <a:t>고료에를</a:t>
            </a:r>
            <a:r>
              <a:rPr lang="ko-KR" altLang="ko-KR" sz="2000" dirty="0"/>
              <a:t> 실시한 것이 그 기원</a:t>
            </a:r>
            <a:endParaRPr lang="en-US" altLang="ko-KR" sz="2000" dirty="0"/>
          </a:p>
          <a:p>
            <a:r>
              <a:rPr lang="en-US" altLang="ko-KR" sz="2000" dirty="0"/>
              <a:t>1966</a:t>
            </a:r>
            <a:r>
              <a:rPr lang="ko-KR" altLang="ko-KR" sz="2000" dirty="0"/>
              <a:t>년까지</a:t>
            </a:r>
            <a:r>
              <a:rPr lang="en-US" altLang="ko-KR" sz="2000" dirty="0"/>
              <a:t>, '</a:t>
            </a:r>
            <a:r>
              <a:rPr lang="ko-KR" altLang="ko-KR" sz="2000" dirty="0"/>
              <a:t>전제</a:t>
            </a:r>
            <a:r>
              <a:rPr lang="en-US" altLang="ko-KR" sz="2000" dirty="0"/>
              <a:t>'(7</a:t>
            </a:r>
            <a:r>
              <a:rPr lang="ko-KR" altLang="ko-KR" sz="2000" dirty="0"/>
              <a:t>월</a:t>
            </a:r>
            <a:r>
              <a:rPr lang="en-US" altLang="ko-KR" sz="2000" dirty="0"/>
              <a:t> 17</a:t>
            </a:r>
            <a:r>
              <a:rPr lang="ko-KR" altLang="ko-KR" sz="2000" dirty="0"/>
              <a:t>일</a:t>
            </a:r>
            <a:r>
              <a:rPr lang="en-US" altLang="ko-KR" sz="2000" dirty="0"/>
              <a:t>)</a:t>
            </a:r>
            <a:r>
              <a:rPr lang="ko-KR" altLang="ko-KR" sz="2000" dirty="0"/>
              <a:t>와</a:t>
            </a:r>
            <a:r>
              <a:rPr lang="en-US" altLang="ko-KR" sz="2000" dirty="0"/>
              <a:t> '</a:t>
            </a:r>
            <a:r>
              <a:rPr lang="ko-KR" altLang="ko-KR" sz="2000" dirty="0" err="1"/>
              <a:t>후제</a:t>
            </a:r>
            <a:r>
              <a:rPr lang="en-US" altLang="ko-KR" sz="2000" dirty="0"/>
              <a:t>'(7</a:t>
            </a:r>
            <a:r>
              <a:rPr lang="ko-KR" altLang="ko-KR" sz="2000" dirty="0"/>
              <a:t>월</a:t>
            </a:r>
            <a:r>
              <a:rPr lang="en-US" altLang="ko-KR" sz="2000" dirty="0"/>
              <a:t> 24</a:t>
            </a:r>
            <a:r>
              <a:rPr lang="ko-KR" altLang="ko-KR" sz="2000" dirty="0"/>
              <a:t>일</a:t>
            </a:r>
            <a:r>
              <a:rPr lang="en-US" altLang="ko-KR" sz="2000" dirty="0"/>
              <a:t>)</a:t>
            </a:r>
            <a:r>
              <a:rPr lang="ko-KR" altLang="ko-KR" sz="2000" dirty="0"/>
              <a:t>의</a:t>
            </a:r>
            <a:r>
              <a:rPr lang="en-US" altLang="ko-KR" sz="2000" dirty="0"/>
              <a:t> 2</a:t>
            </a:r>
            <a:r>
              <a:rPr lang="ko-KR" altLang="ko-KR" sz="2000" dirty="0"/>
              <a:t>회</a:t>
            </a:r>
            <a:r>
              <a:rPr lang="en-US" altLang="ko-KR" sz="2000" dirty="0"/>
              <a:t> </a:t>
            </a:r>
            <a:r>
              <a:rPr lang="ko-KR" altLang="en-US" sz="2000" dirty="0"/>
              <a:t>실시</a:t>
            </a:r>
            <a:endParaRPr lang="en-US" altLang="ko-KR" sz="2000" dirty="0"/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2" y="712177"/>
            <a:ext cx="5511800" cy="5424854"/>
          </a:xfrm>
        </p:spPr>
      </p:pic>
      <p:sp>
        <p:nvSpPr>
          <p:cNvPr id="66" name="자유형(F) 5" descr="속이 빈 강조 블록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504523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자유형(F) 5" descr="단색 강조 블록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82253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내용 개체 틀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 txBox="1">
            <a:spLocks/>
          </p:cNvSpPr>
          <p:nvPr/>
        </p:nvSpPr>
        <p:spPr>
          <a:xfrm>
            <a:off x="432000" y="4365965"/>
            <a:ext cx="5472000" cy="2154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200" b="1" dirty="0" err="1"/>
              <a:t>산자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마츠리</a:t>
            </a:r>
            <a:r>
              <a:rPr lang="en-US" altLang="ko-KR" sz="3200" dirty="0"/>
              <a:t>(</a:t>
            </a:r>
            <a:r>
              <a:rPr lang="ko-KR" altLang="en-US" sz="3200" dirty="0"/>
              <a:t>도쿄</a:t>
            </a:r>
            <a:r>
              <a:rPr lang="en-US" altLang="ko-KR" sz="3200" dirty="0"/>
              <a:t>)</a:t>
            </a:r>
          </a:p>
          <a:p>
            <a:r>
              <a:rPr lang="ko-KR" altLang="en-US" sz="2000" dirty="0" err="1"/>
              <a:t>히노쿠마</a:t>
            </a:r>
            <a:r>
              <a:rPr lang="ko-KR" altLang="en-US" sz="2000" dirty="0"/>
              <a:t> 형제가 어망에 걸린 불상을 하지에게 가지고 감</a:t>
            </a:r>
            <a:endParaRPr lang="en-US" altLang="ko-KR" sz="2000" dirty="0"/>
          </a:p>
          <a:p>
            <a:r>
              <a:rPr lang="ko-KR" altLang="ko-KR" sz="2000" dirty="0" err="1"/>
              <a:t>관음제</a:t>
            </a:r>
            <a:r>
              <a:rPr lang="en-US" altLang="ko-KR" sz="2000" dirty="0"/>
              <a:t>·</a:t>
            </a:r>
            <a:r>
              <a:rPr lang="ko-KR" altLang="ko-KR" sz="2000" dirty="0"/>
              <a:t>선제</a:t>
            </a:r>
            <a:r>
              <a:rPr lang="en-US" altLang="ko-KR" sz="2000" dirty="0"/>
              <a:t>·</a:t>
            </a:r>
            <a:r>
              <a:rPr lang="ko-KR" altLang="ko-KR" sz="2000" dirty="0" err="1"/>
              <a:t>시현회</a:t>
            </a:r>
            <a:r>
              <a:rPr lang="en-US" altLang="ko-K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3600" dirty="0"/>
              <a:t>전통 </a:t>
            </a:r>
            <a:r>
              <a:rPr lang="ko-KR" altLang="en-US" sz="3600" dirty="0" err="1"/>
              <a:t>마츠리</a:t>
            </a:r>
            <a:endParaRPr lang="ko-KR" altLang="en-US" sz="3600" dirty="0"/>
          </a:p>
        </p:txBody>
      </p:sp>
      <p:sp>
        <p:nvSpPr>
          <p:cNvPr id="29" name="내용 개체 틀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43866"/>
            <a:ext cx="5472000" cy="1694091"/>
          </a:xfrm>
        </p:spPr>
        <p:txBody>
          <a:bodyPr rtlCol="0"/>
          <a:lstStyle/>
          <a:p>
            <a:pPr marL="0" indent="0" rtl="0">
              <a:buNone/>
            </a:pPr>
            <a:r>
              <a:rPr lang="ko-KR" altLang="en-US" sz="3200" b="1" dirty="0"/>
              <a:t>텐진 </a:t>
            </a:r>
            <a:r>
              <a:rPr lang="ko-KR" altLang="en-US" sz="3200" b="1" dirty="0" err="1"/>
              <a:t>마츠리</a:t>
            </a:r>
            <a:r>
              <a:rPr lang="ko-KR" altLang="en-US" sz="3200" b="1" dirty="0"/>
              <a:t> </a:t>
            </a:r>
            <a:r>
              <a:rPr lang="en-US" altLang="ko-KR" sz="3200" dirty="0"/>
              <a:t>(</a:t>
            </a:r>
            <a:r>
              <a:rPr lang="ko-KR" altLang="en-US" sz="3200" dirty="0"/>
              <a:t>오사카</a:t>
            </a:r>
            <a:r>
              <a:rPr lang="en-US" altLang="ko-KR" sz="3200" dirty="0"/>
              <a:t>)</a:t>
            </a:r>
          </a:p>
          <a:p>
            <a:r>
              <a:rPr lang="ko-KR" altLang="ko-KR" sz="2000" dirty="0" err="1"/>
              <a:t>덴만궁이</a:t>
            </a:r>
            <a:r>
              <a:rPr lang="ko-KR" altLang="ko-KR" sz="2000" dirty="0"/>
              <a:t> 자리 잡은</a:t>
            </a:r>
            <a:r>
              <a:rPr lang="en-US" altLang="ko-KR" sz="2000" dirty="0"/>
              <a:t> 2</a:t>
            </a:r>
            <a:r>
              <a:rPr lang="ko-KR" altLang="ko-KR" sz="2000" dirty="0"/>
              <a:t>년 후</a:t>
            </a:r>
            <a:endParaRPr lang="en-US" altLang="ko-KR" sz="2000" dirty="0"/>
          </a:p>
          <a:p>
            <a:r>
              <a:rPr lang="en-US" altLang="ko-KR" sz="2000" dirty="0"/>
              <a:t>3</a:t>
            </a:r>
            <a:r>
              <a:rPr lang="ko-KR" altLang="en-US" sz="2000" dirty="0"/>
              <a:t>대 </a:t>
            </a:r>
            <a:r>
              <a:rPr lang="ko-KR" altLang="en-US" sz="2000" dirty="0" err="1"/>
              <a:t>마츠리로</a:t>
            </a:r>
            <a:r>
              <a:rPr lang="ko-KR" altLang="en-US" sz="2000" dirty="0"/>
              <a:t> 불리게 된 것은 </a:t>
            </a:r>
            <a:r>
              <a:rPr lang="ko-KR" altLang="ko-KR" sz="2000" dirty="0"/>
              <a:t>에도시대</a:t>
            </a:r>
            <a:r>
              <a:rPr lang="ko-KR" altLang="en-US" sz="2000" dirty="0"/>
              <a:t>부터</a:t>
            </a:r>
            <a:endParaRPr lang="en-US" altLang="ko-KR" sz="2000" dirty="0"/>
          </a:p>
          <a:p>
            <a:r>
              <a:rPr lang="ko-KR" altLang="en-US" sz="2000" dirty="0"/>
              <a:t>다양한 이유로 여러 번 중지 됨</a:t>
            </a:r>
            <a:endParaRPr lang="en-US" altLang="ko-KR" dirty="0"/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8" y="432000"/>
            <a:ext cx="5201611" cy="5726204"/>
          </a:xfrm>
        </p:spPr>
      </p:pic>
      <p:sp>
        <p:nvSpPr>
          <p:cNvPr id="66" name="자유형(F) 5" descr="속이 빈 강조 블록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504523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자유형(F) 5" descr="단색 강조 블록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82253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내용 개체 틀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 txBox="1">
            <a:spLocks/>
          </p:cNvSpPr>
          <p:nvPr/>
        </p:nvSpPr>
        <p:spPr>
          <a:xfrm>
            <a:off x="432000" y="3884531"/>
            <a:ext cx="5472000" cy="19847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200" b="1" dirty="0" err="1"/>
              <a:t>네부타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마츠리</a:t>
            </a:r>
            <a:endParaRPr lang="en-US" altLang="ko-KR" sz="3200" b="1" dirty="0"/>
          </a:p>
          <a:p>
            <a:r>
              <a:rPr lang="ko-KR" altLang="ko-KR" sz="2000" dirty="0" err="1"/>
              <a:t>장식행렬</a:t>
            </a:r>
            <a:r>
              <a:rPr lang="ko-KR" altLang="ko-KR" sz="2000" dirty="0"/>
              <a:t> 또는 장식물을</a:t>
            </a:r>
            <a:r>
              <a:rPr lang="en-US" altLang="ko-KR" sz="2000" dirty="0"/>
              <a:t> '</a:t>
            </a:r>
            <a:r>
              <a:rPr lang="ko-KR" altLang="ko-KR" sz="2000" dirty="0" err="1"/>
              <a:t>네부타</a:t>
            </a:r>
            <a:r>
              <a:rPr lang="en-US" altLang="ko-KR" sz="2000" dirty="0"/>
              <a:t>’</a:t>
            </a:r>
          </a:p>
          <a:p>
            <a:r>
              <a:rPr lang="en-US" altLang="ko-KR" sz="2000" dirty="0"/>
              <a:t>8</a:t>
            </a:r>
            <a:r>
              <a:rPr lang="ko-KR" altLang="ko-KR" sz="2000" dirty="0"/>
              <a:t>월</a:t>
            </a:r>
            <a:r>
              <a:rPr lang="en-US" altLang="ko-KR" sz="2000" dirty="0"/>
              <a:t> 1</a:t>
            </a:r>
            <a:r>
              <a:rPr lang="ko-KR" altLang="ko-KR" sz="2000" dirty="0"/>
              <a:t>일부터</a:t>
            </a:r>
            <a:r>
              <a:rPr lang="en-US" altLang="ko-KR" sz="2000" dirty="0"/>
              <a:t> 6</a:t>
            </a:r>
            <a:r>
              <a:rPr lang="ko-KR" altLang="ko-KR" sz="2000" dirty="0"/>
              <a:t>일</a:t>
            </a:r>
            <a:r>
              <a:rPr lang="ko-KR" altLang="en-US" sz="2000" dirty="0"/>
              <a:t>과 </a:t>
            </a:r>
            <a:r>
              <a:rPr lang="en-US" altLang="ko-KR" sz="2000" dirty="0"/>
              <a:t>7</a:t>
            </a:r>
            <a:r>
              <a:rPr lang="ko-KR" altLang="en-US" sz="2000" dirty="0"/>
              <a:t>일</a:t>
            </a:r>
            <a:endParaRPr lang="en-US" altLang="ko-KR" sz="2000" dirty="0"/>
          </a:p>
          <a:p>
            <a:r>
              <a:rPr lang="ko-KR" altLang="ko-KR" sz="2000" dirty="0"/>
              <a:t>심신을 청결하게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4068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tlLU99cPv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텍스트 상자 15" descr="캡션 블록에 주목 효과 디자인 적용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30063" y="5934611"/>
            <a:ext cx="691517" cy="602924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이등변 삼각형 18" descr="제목에 그림자 주목 효과를 적용하려면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436148" y="593461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제목 11">
            <a:extLst>
              <a:ext uri="{FF2B5EF4-FFF2-40B4-BE49-F238E27FC236}">
                <a16:creationId xmlns:a16="http://schemas.microsoft.com/office/drawing/2014/main" id="{D8744987-7958-44D9-AE6F-009CA4C08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68" y="6139114"/>
            <a:ext cx="4872283" cy="539345"/>
          </a:xfrm>
        </p:spPr>
        <p:txBody>
          <a:bodyPr rtlCol="0"/>
          <a:lstStyle/>
          <a:p>
            <a:r>
              <a:rPr lang="en-US" altLang="ko-KR" sz="1600" dirty="0">
                <a:latin typeface="맑은 고딕" panose="020B0503020000020004" pitchFamily="50" charset="-127"/>
                <a:hlinkClick r:id="rId5"/>
              </a:rPr>
              <a:t>https://www.youtube.com/watch?v=NtlLU99cPv0</a:t>
            </a:r>
            <a:br>
              <a:rPr lang="en-US" altLang="ko-KR" sz="1600" dirty="0">
                <a:latin typeface="맑은 고딕" panose="020B0503020000020004" pitchFamily="50" charset="-127"/>
              </a:rPr>
            </a:br>
            <a:endParaRPr lang="ko-KR" altLang="en-US" sz="1600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02C19DD9-408A-4234-B861-A5C907265507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/>
          <a:srcRect l="14097" r="14097"/>
          <a:stretch>
            <a:fillRect/>
          </a:stretch>
        </p:blipFill>
        <p:spPr>
          <a:xfrm>
            <a:off x="5903801" y="432000"/>
            <a:ext cx="6155677" cy="576000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B2EBA12C-8752-4004-8434-C07295E3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각 지방별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9C3C13-6AA7-485D-B572-9E3883EBD6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15513"/>
            <a:ext cx="5472000" cy="781043"/>
          </a:xfrm>
        </p:spPr>
        <p:txBody>
          <a:bodyPr/>
          <a:lstStyle/>
          <a:p>
            <a:r>
              <a:rPr lang="ko-KR" altLang="en-US" dirty="0"/>
              <a:t>센다이 </a:t>
            </a:r>
            <a:r>
              <a:rPr lang="ko-KR" altLang="en-US" dirty="0" err="1"/>
              <a:t>다나바타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r>
              <a:rPr lang="en-US" altLang="ko-KR" dirty="0"/>
              <a:t>, </a:t>
            </a:r>
            <a:r>
              <a:rPr lang="ko-KR" altLang="en-US" dirty="0" err="1"/>
              <a:t>도쿠시마</a:t>
            </a:r>
            <a:r>
              <a:rPr lang="ko-KR" altLang="en-US" dirty="0"/>
              <a:t> </a:t>
            </a:r>
            <a:r>
              <a:rPr lang="ko-KR" altLang="en-US" dirty="0" err="1"/>
              <a:t>아와오도리</a:t>
            </a:r>
            <a:r>
              <a:rPr lang="en-US" altLang="ko-KR" dirty="0"/>
              <a:t>, </a:t>
            </a:r>
            <a:r>
              <a:rPr lang="ko-KR" altLang="en-US" dirty="0"/>
              <a:t>후쿠오카 </a:t>
            </a:r>
            <a:r>
              <a:rPr lang="ko-KR" altLang="en-US" dirty="0" err="1"/>
              <a:t>하카타기온</a:t>
            </a:r>
            <a:r>
              <a:rPr lang="ko-KR" altLang="en-US" dirty="0"/>
              <a:t> </a:t>
            </a:r>
            <a:r>
              <a:rPr lang="ko-KR" altLang="en-US" dirty="0" err="1"/>
              <a:t>야마가사</a:t>
            </a:r>
            <a:r>
              <a:rPr lang="en-US" altLang="ko-KR" dirty="0"/>
              <a:t>, </a:t>
            </a:r>
            <a:r>
              <a:rPr lang="ko-KR" altLang="en-US" dirty="0"/>
              <a:t>히로시마 </a:t>
            </a:r>
            <a:r>
              <a:rPr lang="ko-KR" altLang="en-US" dirty="0" err="1"/>
              <a:t>미야지마</a:t>
            </a:r>
            <a:r>
              <a:rPr lang="ko-KR" altLang="en-US" dirty="0"/>
              <a:t> </a:t>
            </a:r>
            <a:r>
              <a:rPr lang="ko-KR" altLang="en-US" dirty="0" err="1"/>
              <a:t>간겐사이</a:t>
            </a:r>
            <a:r>
              <a:rPr lang="en-US" altLang="ko-KR" dirty="0"/>
              <a:t>,</a:t>
            </a:r>
            <a:r>
              <a:rPr lang="ko-KR" altLang="en-US" dirty="0" err="1"/>
              <a:t>요시다노히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7D616ED-DC8B-4CC0-AB11-3EE48B3D5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948070"/>
            <a:ext cx="5471801" cy="4243930"/>
          </a:xfrm>
        </p:spPr>
        <p:txBody>
          <a:bodyPr/>
          <a:lstStyle/>
          <a:p>
            <a:r>
              <a:rPr lang="en-US" altLang="ko-KR" sz="2000" dirty="0"/>
              <a:t>1)</a:t>
            </a:r>
            <a:r>
              <a:rPr lang="ko-KR" altLang="ko-KR" sz="2000" dirty="0"/>
              <a:t>센다이 </a:t>
            </a:r>
            <a:r>
              <a:rPr lang="ko-KR" altLang="ko-KR" sz="2000" dirty="0" err="1"/>
              <a:t>다나바타</a:t>
            </a:r>
            <a:r>
              <a:rPr lang="ko-KR" altLang="ko-KR" sz="2000" dirty="0"/>
              <a:t> </a:t>
            </a:r>
            <a:r>
              <a:rPr lang="ko-KR" altLang="ko-KR" sz="2000" dirty="0" err="1"/>
              <a:t>마쯔리</a:t>
            </a:r>
            <a:r>
              <a:rPr lang="ko-KR" altLang="ko-KR" sz="2000" dirty="0"/>
              <a:t> 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1928</a:t>
            </a:r>
            <a:r>
              <a:rPr lang="ko-KR" altLang="ko-KR" sz="2000" dirty="0"/>
              <a:t>년</a:t>
            </a:r>
            <a:r>
              <a:rPr lang="en-US" altLang="ko-KR" sz="2000" dirty="0"/>
              <a:t> 8</a:t>
            </a:r>
            <a:r>
              <a:rPr lang="ko-KR" altLang="ko-KR" sz="2000" dirty="0"/>
              <a:t>월에 동북산업박람회의 행사로서 개최된 것이 현재의 센다이 </a:t>
            </a:r>
            <a:r>
              <a:rPr lang="ko-KR" altLang="ko-KR" sz="2000" dirty="0" err="1"/>
              <a:t>다나바타마쯔리의</a:t>
            </a:r>
            <a:r>
              <a:rPr lang="ko-KR" altLang="ko-KR" sz="2000" dirty="0"/>
              <a:t> 원형이다</a:t>
            </a:r>
            <a:endParaRPr lang="en-US" altLang="ko-KR" sz="2000" dirty="0"/>
          </a:p>
          <a:p>
            <a:r>
              <a:rPr lang="en-US" altLang="ko-KR" sz="2000" dirty="0"/>
              <a:t>. </a:t>
            </a:r>
            <a:r>
              <a:rPr lang="ko-KR" altLang="ko-KR" sz="2000" dirty="0"/>
              <a:t>과거  소박하고 온화한 </a:t>
            </a:r>
            <a:r>
              <a:rPr lang="ko-KR" altLang="ko-KR" sz="2000" dirty="0" err="1"/>
              <a:t>민속행사였으며</a:t>
            </a:r>
            <a:r>
              <a:rPr lang="ko-KR" altLang="ko-KR" sz="2000" dirty="0"/>
              <a:t> 추석을 앞두고 조상과 논의 신을 염원하는 행사이기도 했다</a:t>
            </a:r>
            <a:r>
              <a:rPr lang="en-US" altLang="ko-KR" sz="2000" dirty="0"/>
              <a:t>. </a:t>
            </a:r>
          </a:p>
          <a:p>
            <a:r>
              <a:rPr lang="en-US" altLang="ko-KR" sz="2000" dirty="0"/>
              <a:t>. </a:t>
            </a:r>
            <a:r>
              <a:rPr lang="ko-KR" altLang="ko-KR" sz="2000" dirty="0"/>
              <a:t>센다이 </a:t>
            </a:r>
            <a:r>
              <a:rPr lang="ko-KR" altLang="ko-KR" sz="2000" dirty="0" err="1"/>
              <a:t>다나바타마쯔리는</a:t>
            </a:r>
            <a:r>
              <a:rPr lang="ko-KR" altLang="ko-KR" sz="2000" dirty="0"/>
              <a:t> 매년</a:t>
            </a:r>
            <a:r>
              <a:rPr lang="en-US" altLang="ko-KR" sz="2000" dirty="0"/>
              <a:t> 8</a:t>
            </a:r>
            <a:r>
              <a:rPr lang="ko-KR" altLang="ko-KR" sz="2000" dirty="0"/>
              <a:t>월</a:t>
            </a:r>
            <a:r>
              <a:rPr lang="en-US" altLang="ko-KR" sz="2000" dirty="0"/>
              <a:t> 6</a:t>
            </a:r>
            <a:r>
              <a:rPr lang="ko-KR" altLang="ko-KR" sz="2000" dirty="0"/>
              <a:t>일부터</a:t>
            </a:r>
            <a:r>
              <a:rPr lang="en-US" altLang="ko-KR" sz="2000" dirty="0"/>
              <a:t> 8</a:t>
            </a:r>
            <a:r>
              <a:rPr lang="ko-KR" altLang="ko-KR" sz="2000" dirty="0"/>
              <a:t>일까지 행해지며</a:t>
            </a:r>
            <a:r>
              <a:rPr lang="en-US" altLang="ko-KR" sz="2000" dirty="0"/>
              <a:t>, </a:t>
            </a:r>
            <a:r>
              <a:rPr lang="ko-KR" altLang="ko-KR" sz="2000" dirty="0"/>
              <a:t>상가나 거리에는 크고 화려한 </a:t>
            </a:r>
            <a:r>
              <a:rPr lang="ko-KR" altLang="ko-KR" sz="2000" dirty="0" err="1"/>
              <a:t>다나바타</a:t>
            </a:r>
            <a:r>
              <a:rPr lang="ko-KR" altLang="ko-KR" sz="2000" dirty="0"/>
              <a:t> 장식이 눈에 띈다</a:t>
            </a:r>
            <a:r>
              <a:rPr lang="en-US" altLang="ko-KR" sz="2000" dirty="0"/>
              <a:t>. </a:t>
            </a:r>
            <a:endParaRPr lang="ko-KR" altLang="ko-KR" sz="20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2C3D92-C162-4D3A-BFE9-5A25C6DE16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13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178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B2A30741-03C8-473F-BD6C-92D4B7FE2B31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/>
          <a:srcRect l="13767" r="13767"/>
          <a:stretch>
            <a:fillRect/>
          </a:stretch>
        </p:blipFill>
        <p:spPr>
          <a:xfrm>
            <a:off x="6096000" y="693548"/>
            <a:ext cx="5869609" cy="576000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43C40B74-4213-47B7-98FA-44AAD739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각 지방별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C4310B-570E-4C08-BA3B-A11703DF6D8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ko-KR" altLang="en-US" dirty="0"/>
              <a:t>센다이 </a:t>
            </a:r>
            <a:r>
              <a:rPr lang="ko-KR" altLang="en-US" dirty="0" err="1"/>
              <a:t>다나바타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r>
              <a:rPr lang="en-US" altLang="ko-KR" dirty="0"/>
              <a:t>, </a:t>
            </a:r>
            <a:r>
              <a:rPr lang="ko-KR" altLang="en-US" dirty="0" err="1"/>
              <a:t>도쿠시마</a:t>
            </a:r>
            <a:r>
              <a:rPr lang="ko-KR" altLang="en-US" dirty="0"/>
              <a:t> </a:t>
            </a:r>
            <a:r>
              <a:rPr lang="ko-KR" altLang="en-US" dirty="0" err="1"/>
              <a:t>아와오도리</a:t>
            </a:r>
            <a:r>
              <a:rPr lang="en-US" altLang="ko-KR" dirty="0"/>
              <a:t>, </a:t>
            </a:r>
            <a:r>
              <a:rPr lang="ko-KR" altLang="en-US" dirty="0"/>
              <a:t>후쿠오카 </a:t>
            </a:r>
            <a:r>
              <a:rPr lang="ko-KR" altLang="en-US" dirty="0" err="1"/>
              <a:t>하카타기온</a:t>
            </a:r>
            <a:r>
              <a:rPr lang="ko-KR" altLang="en-US" dirty="0"/>
              <a:t> </a:t>
            </a:r>
            <a:r>
              <a:rPr lang="ko-KR" altLang="en-US" dirty="0" err="1"/>
              <a:t>야마가사</a:t>
            </a:r>
            <a:r>
              <a:rPr lang="en-US" altLang="ko-KR" dirty="0"/>
              <a:t>, </a:t>
            </a:r>
            <a:r>
              <a:rPr lang="ko-KR" altLang="en-US" dirty="0"/>
              <a:t>히로시마 </a:t>
            </a:r>
            <a:r>
              <a:rPr lang="ko-KR" altLang="en-US" dirty="0" err="1"/>
              <a:t>미야지마</a:t>
            </a:r>
            <a:r>
              <a:rPr lang="ko-KR" altLang="en-US" dirty="0"/>
              <a:t> </a:t>
            </a:r>
            <a:r>
              <a:rPr lang="ko-KR" altLang="en-US" dirty="0" err="1"/>
              <a:t>간겐사이</a:t>
            </a:r>
            <a:r>
              <a:rPr lang="en-US" altLang="ko-KR" dirty="0"/>
              <a:t>,</a:t>
            </a:r>
            <a:r>
              <a:rPr lang="ko-KR" altLang="en-US" dirty="0" err="1"/>
              <a:t>요시다노히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C6A668C-1772-4134-9EE2-F21D4A850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934816"/>
            <a:ext cx="5472000" cy="4257183"/>
          </a:xfrm>
        </p:spPr>
        <p:txBody>
          <a:bodyPr/>
          <a:lstStyle/>
          <a:p>
            <a:br>
              <a:rPr lang="en-US" altLang="ko-KR" dirty="0"/>
            </a:br>
            <a:r>
              <a:rPr lang="en-US" altLang="ko-KR" sz="2000" dirty="0"/>
              <a:t>2)</a:t>
            </a:r>
            <a:r>
              <a:rPr lang="ko-KR" altLang="ko-KR" sz="2000" dirty="0" err="1"/>
              <a:t>도쿠시마</a:t>
            </a:r>
            <a:r>
              <a:rPr lang="ko-KR" altLang="ko-KR" sz="2000" dirty="0"/>
              <a:t> </a:t>
            </a:r>
            <a:r>
              <a:rPr lang="ko-KR" altLang="ko-KR" sz="2000" dirty="0" err="1"/>
              <a:t>아와오도리</a:t>
            </a:r>
            <a:br>
              <a:rPr lang="en-US" altLang="ko-KR" sz="2000" dirty="0"/>
            </a:br>
            <a:endParaRPr lang="en-US" altLang="ko-KR" sz="2000" dirty="0"/>
          </a:p>
          <a:p>
            <a:r>
              <a:rPr lang="ko-KR" altLang="ko-KR" sz="2000" dirty="0"/>
              <a:t>죽은 사람의 혼을 염원하는 의미</a:t>
            </a:r>
            <a:r>
              <a:rPr lang="ko-KR" altLang="en-US" sz="2000" dirty="0"/>
              <a:t>이다</a:t>
            </a:r>
            <a:endParaRPr lang="en-US" altLang="ko-KR" sz="2000" dirty="0"/>
          </a:p>
          <a:p>
            <a:r>
              <a:rPr lang="en-US" altLang="ko-KR" sz="2000" dirty="0"/>
              <a:t> </a:t>
            </a:r>
            <a:r>
              <a:rPr lang="ko-KR" altLang="ko-KR" sz="2000" dirty="0"/>
              <a:t> </a:t>
            </a:r>
            <a:r>
              <a:rPr lang="en-US" altLang="ko-KR" sz="2000" dirty="0"/>
              <a:t> </a:t>
            </a:r>
            <a:r>
              <a:rPr lang="ko-KR" altLang="ko-KR" sz="2000" dirty="0"/>
              <a:t>무로마치 시대에 서민들에게 </a:t>
            </a:r>
            <a:r>
              <a:rPr lang="ko-KR" altLang="en-US" sz="2000" dirty="0"/>
              <a:t>보급</a:t>
            </a:r>
            <a:r>
              <a:rPr lang="ko-KR" altLang="ko-KR" sz="2000" dirty="0"/>
              <a:t> 그 중에서도 시코쿠 </a:t>
            </a:r>
            <a:r>
              <a:rPr lang="ko-KR" altLang="ko-KR" sz="2000" dirty="0" err="1"/>
              <a:t>도쿠시마현의</a:t>
            </a:r>
            <a:r>
              <a:rPr lang="ko-KR" altLang="ko-KR" sz="2000" dirty="0"/>
              <a:t> </a:t>
            </a:r>
            <a:r>
              <a:rPr lang="ko-KR" altLang="ko-KR" sz="2000" dirty="0" err="1"/>
              <a:t>아와오도리가</a:t>
            </a:r>
            <a:r>
              <a:rPr lang="ko-KR" altLang="ko-KR" sz="2000" dirty="0"/>
              <a:t> 유명</a:t>
            </a:r>
            <a:r>
              <a:rPr lang="ko-KR" altLang="en-US" sz="2000" dirty="0"/>
              <a:t>하다</a:t>
            </a:r>
            <a:endParaRPr lang="en-US" altLang="ko-KR" sz="2000" dirty="0"/>
          </a:p>
          <a:p>
            <a:r>
              <a:rPr lang="en-US" altLang="ko-KR" sz="2000" dirty="0"/>
              <a:t>  </a:t>
            </a:r>
            <a:r>
              <a:rPr lang="ko-KR" altLang="ko-KR" sz="2000" dirty="0"/>
              <a:t>매년</a:t>
            </a:r>
            <a:r>
              <a:rPr lang="en-US" altLang="ko-KR" sz="2000" dirty="0"/>
              <a:t> 8</a:t>
            </a:r>
            <a:r>
              <a:rPr lang="ko-KR" altLang="ko-KR" sz="2000" dirty="0"/>
              <a:t>월</a:t>
            </a:r>
            <a:r>
              <a:rPr lang="en-US" altLang="ko-KR" sz="2000" dirty="0"/>
              <a:t> 12</a:t>
            </a:r>
            <a:r>
              <a:rPr lang="ko-KR" altLang="ko-KR" sz="2000" dirty="0"/>
              <a:t>일부터</a:t>
            </a:r>
            <a:r>
              <a:rPr lang="en-US" altLang="ko-KR" sz="2000" dirty="0"/>
              <a:t> 15</a:t>
            </a:r>
            <a:r>
              <a:rPr lang="ko-KR" altLang="ko-KR" sz="2000" dirty="0"/>
              <a:t>일까지 행해진다</a:t>
            </a:r>
            <a:r>
              <a:rPr lang="en-US" altLang="ko-KR" sz="2000" dirty="0"/>
              <a:t>. </a:t>
            </a:r>
            <a:endParaRPr lang="ko-KR" altLang="ko-KR" sz="2000" dirty="0"/>
          </a:p>
          <a:p>
            <a:pPr marL="0" indent="0">
              <a:buNone/>
            </a:pPr>
            <a:endParaRPr lang="ko-KR" altLang="ko-KR" sz="20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9334B8-D9CB-4E0D-B399-65D2EE568F4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14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4718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0D821981-52D0-4F09-B390-7F0E61A165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499" r="15499"/>
          <a:stretch>
            <a:fillRect/>
          </a:stretch>
        </p:blipFill>
        <p:spPr>
          <a:xfrm>
            <a:off x="5903801" y="2082000"/>
            <a:ext cx="3172591" cy="2653669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66A2640-B47E-4853-BFCB-EC5DCFAF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각 지방의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780041-1258-43D0-A8F0-B28D6FE7EF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6280" y="1008182"/>
            <a:ext cx="5472000" cy="794296"/>
          </a:xfrm>
        </p:spPr>
        <p:txBody>
          <a:bodyPr/>
          <a:lstStyle/>
          <a:p>
            <a:r>
              <a:rPr lang="ko-KR" altLang="en-US" dirty="0"/>
              <a:t>센다이 </a:t>
            </a:r>
            <a:r>
              <a:rPr lang="ko-KR" altLang="en-US" dirty="0" err="1"/>
              <a:t>다나바타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r>
              <a:rPr lang="en-US" altLang="ko-KR" dirty="0"/>
              <a:t>, </a:t>
            </a:r>
            <a:r>
              <a:rPr lang="ko-KR" altLang="en-US" dirty="0" err="1"/>
              <a:t>도쿠시마</a:t>
            </a:r>
            <a:r>
              <a:rPr lang="ko-KR" altLang="en-US" dirty="0"/>
              <a:t> </a:t>
            </a:r>
            <a:r>
              <a:rPr lang="ko-KR" altLang="en-US" dirty="0" err="1"/>
              <a:t>아와오도리</a:t>
            </a:r>
            <a:r>
              <a:rPr lang="en-US" altLang="ko-KR" dirty="0"/>
              <a:t>, </a:t>
            </a:r>
            <a:r>
              <a:rPr lang="ko-KR" altLang="en-US" dirty="0"/>
              <a:t>후쿠오카 </a:t>
            </a:r>
            <a:r>
              <a:rPr lang="ko-KR" altLang="en-US" dirty="0" err="1"/>
              <a:t>하카타기온</a:t>
            </a:r>
            <a:r>
              <a:rPr lang="ko-KR" altLang="en-US" dirty="0"/>
              <a:t> </a:t>
            </a:r>
            <a:r>
              <a:rPr lang="ko-KR" altLang="en-US" dirty="0" err="1"/>
              <a:t>야마가사</a:t>
            </a:r>
            <a:r>
              <a:rPr lang="en-US" altLang="ko-KR" dirty="0"/>
              <a:t>, </a:t>
            </a:r>
            <a:r>
              <a:rPr lang="ko-KR" altLang="en-US" dirty="0"/>
              <a:t>히로시마 </a:t>
            </a:r>
            <a:r>
              <a:rPr lang="ko-KR" altLang="en-US" dirty="0" err="1"/>
              <a:t>미야지마</a:t>
            </a:r>
            <a:r>
              <a:rPr lang="ko-KR" altLang="en-US" dirty="0"/>
              <a:t> </a:t>
            </a:r>
            <a:r>
              <a:rPr lang="ko-KR" altLang="en-US" dirty="0" err="1"/>
              <a:t>간겐사이</a:t>
            </a:r>
            <a:r>
              <a:rPr lang="en-US" altLang="ko-KR" dirty="0"/>
              <a:t>,</a:t>
            </a:r>
            <a:r>
              <a:rPr lang="ko-KR" altLang="en-US" dirty="0" err="1"/>
              <a:t>요시다노히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C7E5442-1D16-4E59-8197-0B3856E47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014330"/>
            <a:ext cx="5472000" cy="4177670"/>
          </a:xfrm>
        </p:spPr>
        <p:txBody>
          <a:bodyPr/>
          <a:lstStyle/>
          <a:p>
            <a:r>
              <a:rPr lang="en-US" altLang="ko-KR" dirty="0"/>
              <a:t>4)</a:t>
            </a:r>
            <a:r>
              <a:rPr lang="ko-KR" altLang="ko-KR" dirty="0"/>
              <a:t>후쿠오카 </a:t>
            </a:r>
            <a:r>
              <a:rPr lang="ko-KR" altLang="ko-KR" dirty="0" err="1"/>
              <a:t>하카타기온야마가사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ko-KR" dirty="0"/>
              <a:t>후쿠오카중심인 </a:t>
            </a:r>
            <a:r>
              <a:rPr lang="ko-KR" altLang="ko-KR" dirty="0" err="1"/>
              <a:t>하카타에서</a:t>
            </a:r>
            <a:r>
              <a:rPr lang="ko-KR" altLang="ko-KR" dirty="0"/>
              <a:t> 열리는 </a:t>
            </a:r>
            <a:r>
              <a:rPr lang="ko-KR" altLang="ko-KR" dirty="0" err="1"/>
              <a:t>하카타기온야마가사는</a:t>
            </a:r>
            <a:r>
              <a:rPr lang="ko-KR" altLang="ko-KR" dirty="0"/>
              <a:t> </a:t>
            </a:r>
            <a:r>
              <a:rPr lang="ko-KR" altLang="ko-KR" dirty="0" err="1"/>
              <a:t>남자마쯔리다</a:t>
            </a:r>
            <a:r>
              <a:rPr lang="en-US" altLang="ko-KR" dirty="0"/>
              <a:t>. </a:t>
            </a:r>
          </a:p>
          <a:p>
            <a:r>
              <a:rPr lang="ko-KR" altLang="ko-KR" dirty="0" err="1"/>
              <a:t>가마쿠라시대</a:t>
            </a:r>
            <a:r>
              <a:rPr lang="ko-KR" altLang="ko-KR" dirty="0"/>
              <a:t> 때  전염병이 을 퇴치하기 위하여 기원한 것이 시작이다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. </a:t>
            </a:r>
            <a:r>
              <a:rPr lang="ko-KR" altLang="ko-KR" dirty="0"/>
              <a:t>마지막날에 열리는 </a:t>
            </a:r>
            <a:r>
              <a:rPr lang="ko-KR" altLang="ko-KR" dirty="0" err="1"/>
              <a:t>오이야마라는</a:t>
            </a:r>
            <a:r>
              <a:rPr lang="ko-KR" altLang="ko-KR" dirty="0"/>
              <a:t> 행사의 하이라이트는 </a:t>
            </a:r>
            <a:r>
              <a:rPr lang="ko-KR" altLang="ko-KR" dirty="0" err="1"/>
              <a:t>야마가사를</a:t>
            </a:r>
            <a:r>
              <a:rPr lang="ko-KR" altLang="ko-KR" dirty="0"/>
              <a:t> 행진하는 속도를 겨루는 것으로 정신을 통일하여 </a:t>
            </a:r>
            <a:r>
              <a:rPr lang="ko-KR" altLang="ko-KR" dirty="0" err="1"/>
              <a:t>야마가사를</a:t>
            </a:r>
            <a:r>
              <a:rPr lang="ko-KR" altLang="ko-KR" dirty="0"/>
              <a:t> 짊어지고 달리는 남성들의 힘찬 모습이 여름의 무더위를 시원하게 해준다</a:t>
            </a:r>
            <a:r>
              <a:rPr lang="en-US" altLang="ko-KR" dirty="0"/>
              <a:t>. </a:t>
            </a:r>
            <a:r>
              <a:rPr lang="ko-KR" altLang="ko-KR" dirty="0"/>
              <a:t>매년</a:t>
            </a:r>
            <a:r>
              <a:rPr lang="en-US" altLang="ko-KR" dirty="0"/>
              <a:t> 7</a:t>
            </a:r>
            <a:r>
              <a:rPr lang="ko-KR" altLang="ko-KR" dirty="0"/>
              <a:t>월</a:t>
            </a:r>
            <a:r>
              <a:rPr lang="en-US" altLang="ko-KR" dirty="0"/>
              <a:t> 1</a:t>
            </a:r>
            <a:r>
              <a:rPr lang="ko-KR" altLang="ko-KR" dirty="0"/>
              <a:t>일부터</a:t>
            </a:r>
            <a:r>
              <a:rPr lang="en-US" altLang="ko-KR" dirty="0"/>
              <a:t> 15</a:t>
            </a:r>
            <a:r>
              <a:rPr lang="ko-KR" altLang="ko-KR" dirty="0"/>
              <a:t>일까지 행해진다</a:t>
            </a: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4B1F78-6233-4D26-8E1A-19B8AF9B6D4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15</a:t>
            </a:fld>
            <a:endParaRPr lang="ko-KR" altLang="en-US" noProof="0" dirty="0"/>
          </a:p>
        </p:txBody>
      </p:sp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E7388BE6-AE11-49AD-8805-9DC68F102BE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 l="14045" r="14045"/>
          <a:stretch>
            <a:fillRect/>
          </a:stretch>
        </p:blipFill>
        <p:spPr>
          <a:xfrm>
            <a:off x="8454887" y="325080"/>
            <a:ext cx="3305113" cy="2760589"/>
          </a:xfrm>
        </p:spPr>
      </p:pic>
      <p:pic>
        <p:nvPicPr>
          <p:cNvPr id="14" name="그림 개체 틀 13">
            <a:extLst>
              <a:ext uri="{FF2B5EF4-FFF2-40B4-BE49-F238E27FC236}">
                <a16:creationId xmlns:a16="http://schemas.microsoft.com/office/drawing/2014/main" id="{BDF2E7C9-5D62-4C95-B2C6-C76CC1A7CE1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t="20597" b="20597"/>
          <a:stretch>
            <a:fillRect/>
          </a:stretch>
        </p:blipFill>
        <p:spPr>
          <a:xfrm>
            <a:off x="8587409" y="3617842"/>
            <a:ext cx="3172591" cy="2760589"/>
          </a:xfrm>
        </p:spPr>
      </p:pic>
    </p:spTree>
    <p:extLst>
      <p:ext uri="{BB962C8B-B14F-4D97-AF65-F5344CB8AC3E}">
        <p14:creationId xmlns:p14="http://schemas.microsoft.com/office/powerpoint/2010/main" val="271134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0B13D4A7-D607-4FF3-9B3B-081165341F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1761" r="11761"/>
          <a:stretch>
            <a:fillRect/>
          </a:stretch>
        </p:blipFill>
        <p:spPr>
          <a:xfrm>
            <a:off x="6096000" y="1232453"/>
            <a:ext cx="5486400" cy="4959548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002F32D6-AB7F-4550-BA49-168A8045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각 지방의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54588B-4B60-4623-AC42-7CC0E717BC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5472000" cy="503566"/>
          </a:xfrm>
        </p:spPr>
        <p:txBody>
          <a:bodyPr/>
          <a:lstStyle/>
          <a:p>
            <a:r>
              <a:rPr lang="ko-KR" altLang="en-US" dirty="0"/>
              <a:t>센다이 </a:t>
            </a:r>
            <a:r>
              <a:rPr lang="ko-KR" altLang="en-US" dirty="0" err="1"/>
              <a:t>다나바타</a:t>
            </a:r>
            <a:r>
              <a:rPr lang="ko-KR" altLang="en-US" dirty="0"/>
              <a:t> </a:t>
            </a:r>
            <a:r>
              <a:rPr lang="ko-KR" altLang="en-US" dirty="0" err="1"/>
              <a:t>마츠리</a:t>
            </a:r>
            <a:r>
              <a:rPr lang="en-US" altLang="ko-KR" dirty="0"/>
              <a:t>, </a:t>
            </a:r>
            <a:r>
              <a:rPr lang="ko-KR" altLang="en-US" dirty="0" err="1"/>
              <a:t>도쿠시마</a:t>
            </a:r>
            <a:r>
              <a:rPr lang="ko-KR" altLang="en-US" dirty="0"/>
              <a:t> </a:t>
            </a:r>
            <a:r>
              <a:rPr lang="ko-KR" altLang="en-US" dirty="0" err="1"/>
              <a:t>아와오도리</a:t>
            </a:r>
            <a:r>
              <a:rPr lang="en-US" altLang="ko-KR" dirty="0"/>
              <a:t>, </a:t>
            </a:r>
            <a:r>
              <a:rPr lang="ko-KR" altLang="en-US" dirty="0"/>
              <a:t>후쿠오카 </a:t>
            </a:r>
            <a:r>
              <a:rPr lang="ko-KR" altLang="en-US" dirty="0" err="1"/>
              <a:t>하카타기온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63BE1C1-8A01-4F11-82B1-3D25F4768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655566"/>
            <a:ext cx="5472000" cy="4536434"/>
          </a:xfrm>
        </p:spPr>
        <p:txBody>
          <a:bodyPr/>
          <a:lstStyle/>
          <a:p>
            <a:r>
              <a:rPr lang="en-US" altLang="ko-KR" dirty="0"/>
              <a:t>5)</a:t>
            </a:r>
            <a:r>
              <a:rPr lang="ko-KR" altLang="ko-KR" dirty="0" err="1"/>
              <a:t>요시다노히</a:t>
            </a:r>
            <a:r>
              <a:rPr lang="ko-KR" altLang="ko-KR" dirty="0"/>
              <a:t> </a:t>
            </a:r>
            <a:r>
              <a:rPr lang="ko-KR" altLang="ko-KR" dirty="0" err="1"/>
              <a:t>마쯔리</a:t>
            </a:r>
            <a:r>
              <a:rPr lang="ko-KR" altLang="ko-KR" dirty="0"/>
              <a:t>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ko-KR" dirty="0"/>
              <a:t>에도 시대까지는 활화산이었던 후지산의 분노를 잠재우기 위해서 시작되었다고 전승되어진 축제</a:t>
            </a:r>
            <a:r>
              <a:rPr lang="en-US" altLang="ko-KR" dirty="0"/>
              <a:t>. </a:t>
            </a:r>
            <a:r>
              <a:rPr lang="ko-KR" altLang="ko-KR" dirty="0"/>
              <a:t>일본의</a:t>
            </a:r>
            <a:r>
              <a:rPr lang="en-US" altLang="ko-KR" dirty="0"/>
              <a:t> 3</a:t>
            </a:r>
            <a:r>
              <a:rPr lang="ko-KR" altLang="ko-KR" dirty="0"/>
              <a:t>대 괴기 축제의 하나로 현재는 산을 달래는 축제로 알려져 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 </a:t>
            </a:r>
            <a:r>
              <a:rPr lang="ko-KR" altLang="ko-KR" dirty="0" err="1"/>
              <a:t>오타비쇼</a:t>
            </a:r>
            <a:r>
              <a:rPr lang="en-US" altLang="ko-KR" dirty="0"/>
              <a:t>,(</a:t>
            </a:r>
            <a:r>
              <a:rPr lang="ko-KR" altLang="ko-KR" dirty="0"/>
              <a:t>제례 때 </a:t>
            </a:r>
            <a:r>
              <a:rPr lang="ko-KR" altLang="ko-KR" dirty="0" err="1"/>
              <a:t>신여를</a:t>
            </a:r>
            <a:r>
              <a:rPr lang="ko-KR" altLang="ko-KR" dirty="0"/>
              <a:t> 본전에서 옮겨 임시로 안치하는 곳</a:t>
            </a:r>
            <a:r>
              <a:rPr lang="en-US" altLang="ko-KR" dirty="0"/>
              <a:t>)</a:t>
            </a:r>
            <a:r>
              <a:rPr lang="ko-KR" altLang="ko-KR" dirty="0"/>
              <a:t>에 안치되면 시내에서부터 산등성이의 </a:t>
            </a:r>
            <a:r>
              <a:rPr lang="ko-KR" altLang="ko-KR" dirty="0" err="1"/>
              <a:t>십분의</a:t>
            </a:r>
            <a:r>
              <a:rPr lang="ko-KR" altLang="ko-KR" dirty="0"/>
              <a:t> 일까지 준비된 </a:t>
            </a:r>
            <a:r>
              <a:rPr lang="ko-KR" altLang="ko-KR" dirty="0" err="1"/>
              <a:t>오오타이마쯔</a:t>
            </a:r>
            <a:r>
              <a:rPr lang="ko-KR" altLang="ko-KR" dirty="0"/>
              <a:t> 와 자식에 해당하는 </a:t>
            </a:r>
            <a:r>
              <a:rPr lang="ko-KR" altLang="ko-KR" dirty="0" err="1"/>
              <a:t>타이마쯔에</a:t>
            </a:r>
            <a:r>
              <a:rPr lang="ko-KR" altLang="ko-KR" dirty="0"/>
              <a:t> 일제히 불이 붙여져</a:t>
            </a:r>
            <a:r>
              <a:rPr lang="en-US" altLang="ko-KR" dirty="0"/>
              <a:t>, </a:t>
            </a:r>
            <a:r>
              <a:rPr lang="ko-KR" altLang="ko-KR" dirty="0"/>
              <a:t>도로</a:t>
            </a:r>
            <a:r>
              <a:rPr lang="en-US" altLang="ko-KR" dirty="0"/>
              <a:t> 1</a:t>
            </a:r>
            <a:r>
              <a:rPr lang="ko-KR" altLang="ko-KR" dirty="0"/>
              <a:t>면이 불바다가 된다</a:t>
            </a:r>
            <a:r>
              <a:rPr lang="en-US" altLang="ko-KR" dirty="0"/>
              <a:t>. </a:t>
            </a:r>
            <a:r>
              <a:rPr lang="ko-KR" altLang="ko-KR" dirty="0"/>
              <a:t>또 산등성이의 </a:t>
            </a:r>
            <a:r>
              <a:rPr lang="ko-KR" altLang="ko-KR" dirty="0" err="1"/>
              <a:t>십분의</a:t>
            </a:r>
            <a:r>
              <a:rPr lang="ko-KR" altLang="ko-KR" dirty="0"/>
              <a:t> 오부터 </a:t>
            </a:r>
            <a:r>
              <a:rPr lang="ko-KR" altLang="ko-KR" dirty="0" err="1"/>
              <a:t>십분의</a:t>
            </a:r>
            <a:r>
              <a:rPr lang="ko-KR" altLang="ko-KR" dirty="0"/>
              <a:t> 팔까지의 산장에서도 </a:t>
            </a:r>
            <a:r>
              <a:rPr lang="ko-KR" altLang="ko-KR" dirty="0" err="1"/>
              <a:t>타이마쯔가</a:t>
            </a:r>
            <a:r>
              <a:rPr lang="ko-KR" altLang="ko-KR" dirty="0"/>
              <a:t> 태워져</a:t>
            </a:r>
            <a:r>
              <a:rPr lang="en-US" altLang="ko-KR" dirty="0"/>
              <a:t>, </a:t>
            </a:r>
            <a:r>
              <a:rPr lang="ko-KR" altLang="ko-KR" dirty="0"/>
              <a:t>마을과 산이 </a:t>
            </a:r>
            <a:r>
              <a:rPr lang="ko-KR" altLang="ko-KR" dirty="0" err="1"/>
              <a:t>여름밤하늘을</a:t>
            </a:r>
            <a:r>
              <a:rPr lang="ko-KR" altLang="ko-KR" dirty="0"/>
              <a:t> 수놓는다</a:t>
            </a:r>
            <a:r>
              <a:rPr lang="en-US" altLang="ko-KR" dirty="0"/>
              <a:t>. </a:t>
            </a:r>
            <a:r>
              <a:rPr lang="ko-KR" altLang="ko-KR" dirty="0"/>
              <a:t>다음날은 억새풀을 역은 </a:t>
            </a:r>
            <a:r>
              <a:rPr lang="ko-KR" altLang="ko-KR" dirty="0" err="1"/>
              <a:t>신여가</a:t>
            </a:r>
            <a:r>
              <a:rPr lang="ko-KR" altLang="ko-KR" dirty="0"/>
              <a:t> </a:t>
            </a:r>
            <a:r>
              <a:rPr lang="ko-KR" altLang="ko-KR" dirty="0" err="1"/>
              <a:t>돌아오는「스스키</a:t>
            </a:r>
            <a:r>
              <a:rPr lang="ko-KR" altLang="ko-KR" dirty="0"/>
              <a:t> </a:t>
            </a:r>
            <a:r>
              <a:rPr lang="ko-KR" altLang="ko-KR" dirty="0" err="1"/>
              <a:t>마쯔리」로</a:t>
            </a:r>
            <a:r>
              <a:rPr lang="ko-KR" altLang="ko-KR" dirty="0"/>
              <a:t> 활기를 띤다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7140E1-2AF0-4C95-8775-7EED629CC64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16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32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4944A6B1-77C9-4F79-A5D5-0064E09C181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/>
          <a:srcRect l="20094" r="20094"/>
          <a:stretch>
            <a:fillRect/>
          </a:stretch>
        </p:blipFill>
        <p:spPr>
          <a:xfrm>
            <a:off x="6096000" y="432000"/>
            <a:ext cx="5698492" cy="576000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6FC147ED-C362-4829-8406-5BC621C6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ko-KR" altLang="en-US" dirty="0" err="1"/>
              <a:t>마츠리</a:t>
            </a:r>
            <a:r>
              <a:rPr lang="ko-KR" altLang="en-US" dirty="0"/>
              <a:t> 의미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94F00AD-0A2B-41EA-9BB4-BC23DCE3615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8E6C410-A03A-4AED-926C-65BEB26CD4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000" b="1" dirty="0"/>
              <a:t>6) </a:t>
            </a:r>
            <a:r>
              <a:rPr lang="ko-KR" altLang="ko-KR" sz="2000" b="1" dirty="0"/>
              <a:t>다양한 </a:t>
            </a:r>
            <a:r>
              <a:rPr lang="ko-KR" altLang="ko-KR" sz="2000" b="1" dirty="0" err="1"/>
              <a:t>마츠리의</a:t>
            </a:r>
            <a:r>
              <a:rPr lang="ko-KR" altLang="ko-KR" sz="2000" b="1" dirty="0"/>
              <a:t> 의미</a:t>
            </a:r>
            <a:endParaRPr lang="ko-KR" altLang="ko-KR" sz="2000" dirty="0"/>
          </a:p>
          <a:p>
            <a:r>
              <a:rPr lang="ko-KR" altLang="en-US" sz="2000" dirty="0"/>
              <a:t>전통</a:t>
            </a:r>
            <a:r>
              <a:rPr lang="ko-KR" altLang="ko-KR" sz="2000" dirty="0"/>
              <a:t> </a:t>
            </a:r>
            <a:r>
              <a:rPr lang="ko-KR" altLang="ko-KR" sz="2000" dirty="0" err="1"/>
              <a:t>마쯔리</a:t>
            </a:r>
            <a:r>
              <a:rPr lang="en-US" altLang="ko-KR" sz="2000" dirty="0"/>
              <a:t>, </a:t>
            </a:r>
            <a:r>
              <a:rPr lang="ko-KR" altLang="ko-KR" sz="2000" dirty="0"/>
              <a:t> 관광적 </a:t>
            </a:r>
            <a:r>
              <a:rPr lang="ko-KR" altLang="ko-KR" sz="2000" dirty="0" err="1"/>
              <a:t>마쯔리</a:t>
            </a:r>
            <a:r>
              <a:rPr lang="en-US" altLang="ko-KR" sz="2000" dirty="0"/>
              <a:t>, </a:t>
            </a:r>
            <a:r>
              <a:rPr lang="ko-KR" altLang="ko-KR" sz="2000" dirty="0" err="1"/>
              <a:t>놀이로써의</a:t>
            </a:r>
            <a:r>
              <a:rPr lang="ko-KR" altLang="ko-KR" sz="2000" dirty="0"/>
              <a:t> </a:t>
            </a:r>
            <a:r>
              <a:rPr lang="ko-KR" altLang="ko-KR" sz="2000" dirty="0" err="1"/>
              <a:t>마쯔리까지</a:t>
            </a:r>
            <a:r>
              <a:rPr lang="ko-KR" altLang="ko-KR" sz="2000" dirty="0"/>
              <a:t> 그 범위와 내용은 다양하다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</a:p>
          <a:p>
            <a:r>
              <a:rPr lang="ko-KR" altLang="ko-KR" sz="2000" dirty="0"/>
              <a:t>일본사람들은 늘 직접적인 내면의 표출을 하지 않고 간접적이거나 우회적으로 표현한다</a:t>
            </a:r>
            <a:r>
              <a:rPr lang="en-US" altLang="ko-KR" sz="2000" dirty="0"/>
              <a:t>. </a:t>
            </a:r>
            <a:r>
              <a:rPr lang="ko-KR" altLang="ko-KR" sz="2000" dirty="0"/>
              <a:t>그러한 일본인들의 특징을 고려해 볼 때</a:t>
            </a:r>
            <a:r>
              <a:rPr lang="en-US" altLang="ko-KR" sz="2000" dirty="0"/>
              <a:t>, </a:t>
            </a:r>
            <a:r>
              <a:rPr lang="ko-KR" altLang="ko-KR" sz="2000" dirty="0" err="1"/>
              <a:t>마쯔리야말로</a:t>
            </a:r>
            <a:r>
              <a:rPr lang="ko-KR" altLang="ko-KR" sz="2000" dirty="0"/>
              <a:t> 그들의 새로운 세상이며 돌출구가 되어준다고 할 수 있다</a:t>
            </a:r>
            <a:r>
              <a:rPr lang="en-US" altLang="ko-KR" sz="2000" dirty="0"/>
              <a:t>.</a:t>
            </a:r>
          </a:p>
          <a:p>
            <a:endParaRPr lang="ko-KR" altLang="ko-KR" sz="2000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AD689E-9DDD-47E9-84B0-33D779BA970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17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043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7020" cy="6858000"/>
          </a:xfrm>
        </p:spPr>
      </p:pic>
      <p:sp>
        <p:nvSpPr>
          <p:cNvPr id="38" name="텍스트 상자 37" descr="제목 블록에 주목 효과 적용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이등변 삼각형 34" descr="제목 블록에 그림자 적용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자유형(F) 5" descr="단색 강조 블록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자유형(F) 5" descr="속이 빈 강조 블록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래픽 7" descr="사용자" title="아이콘 - 발표자 이름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8512" y="3859066"/>
            <a:ext cx="218900" cy="218900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강민수</a:t>
            </a:r>
          </a:p>
        </p:txBody>
      </p:sp>
      <p:pic>
        <p:nvPicPr>
          <p:cNvPr id="10" name="그래픽 9" descr="휴대폰" title="아이콘 - 발표자 전화 번호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8512" y="4223565"/>
            <a:ext cx="218900" cy="21890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ko-KR" dirty="0"/>
              <a:t>+1 23 987 6554</a:t>
            </a:r>
          </a:p>
        </p:txBody>
      </p:sp>
      <p:pic>
        <p:nvPicPr>
          <p:cNvPr id="9" name="그래픽 8" descr="봉투" title="발표자 전자 메일 아이콘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8512" y="4615862"/>
            <a:ext cx="218900" cy="218900"/>
          </a:xfrm>
          <a:prstGeom prst="rect">
            <a:avLst/>
          </a:prstGeom>
        </p:spPr>
      </p:pic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민수</a:t>
            </a:r>
            <a:r>
              <a:rPr lang="en-US" altLang="ko-KR" dirty="0"/>
              <a:t>@www.proseware.com</a:t>
            </a:r>
          </a:p>
        </p:txBody>
      </p:sp>
      <p:pic>
        <p:nvPicPr>
          <p:cNvPr id="11" name="그래픽 10" descr="링크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1653" y="4942435"/>
            <a:ext cx="244786" cy="244786"/>
          </a:xfrm>
          <a:prstGeom prst="rect">
            <a:avLst/>
          </a:prstGeom>
        </p:spPr>
      </p:pic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425293" y="3297115"/>
            <a:ext cx="4459766" cy="2257881"/>
          </a:xfrm>
        </p:spPr>
        <p:txBody>
          <a:bodyPr/>
          <a:lstStyle/>
          <a:p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목차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176" y="1336435"/>
            <a:ext cx="615553" cy="519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/>
              <a:t>1. </a:t>
            </a:r>
            <a:r>
              <a:rPr lang="ko-KR" altLang="en-US" sz="2800" dirty="0" err="1"/>
              <a:t>마츠리의</a:t>
            </a:r>
            <a:r>
              <a:rPr lang="ko-KR" altLang="en-US" sz="2800" dirty="0"/>
              <a:t> 어원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303" y="1336430"/>
            <a:ext cx="615553" cy="2922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/>
              <a:t>2. </a:t>
            </a:r>
            <a:r>
              <a:rPr lang="ko-KR" altLang="en-US" sz="2800" dirty="0" err="1"/>
              <a:t>마츠리의</a:t>
            </a:r>
            <a:r>
              <a:rPr lang="ko-KR" altLang="en-US" sz="2800" dirty="0"/>
              <a:t> 역사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4259" y="1336432"/>
            <a:ext cx="615553" cy="3714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/>
              <a:t>3. </a:t>
            </a:r>
            <a:r>
              <a:rPr lang="ko-KR" altLang="en-US" sz="2800" dirty="0"/>
              <a:t>계절별 </a:t>
            </a:r>
            <a:r>
              <a:rPr lang="ko-KR" altLang="en-US" sz="2800" dirty="0" err="1"/>
              <a:t>마츠리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87161" y="1336432"/>
            <a:ext cx="615553" cy="519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/>
              <a:t>5. </a:t>
            </a:r>
            <a:r>
              <a:rPr lang="ko-KR" altLang="en-US" sz="2800" dirty="0"/>
              <a:t>각 지방의 </a:t>
            </a:r>
            <a:r>
              <a:rPr lang="ko-KR" altLang="en-US" sz="2800" dirty="0" err="1"/>
              <a:t>마츠리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95710" y="1336431"/>
            <a:ext cx="615553" cy="519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/>
              <a:t>4. </a:t>
            </a:r>
            <a:r>
              <a:rPr lang="ko-KR" altLang="en-US" sz="2800" dirty="0"/>
              <a:t>전통 </a:t>
            </a:r>
            <a:r>
              <a:rPr lang="ko-KR" altLang="en-US" sz="2800" dirty="0" err="1"/>
              <a:t>마츠리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201080" y="1336429"/>
            <a:ext cx="615553" cy="5196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800" dirty="0"/>
              <a:t>6. </a:t>
            </a:r>
            <a:r>
              <a:rPr lang="ko-KR" altLang="en-US" sz="2800" dirty="0"/>
              <a:t>다양한 </a:t>
            </a:r>
            <a:r>
              <a:rPr lang="ko-KR" altLang="en-US" sz="2800" dirty="0" err="1"/>
              <a:t>마츠리의</a:t>
            </a:r>
            <a:r>
              <a:rPr lang="ko-KR" altLang="en-US" sz="2800" dirty="0"/>
              <a:t> 의미</a:t>
            </a:r>
          </a:p>
        </p:txBody>
      </p:sp>
    </p:spTree>
    <p:extLst>
      <p:ext uri="{BB962C8B-B14F-4D97-AF65-F5344CB8AC3E}">
        <p14:creationId xmlns:p14="http://schemas.microsoft.com/office/powerpoint/2010/main" val="176794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28"/>
            <a:ext cx="8687356" cy="6204857"/>
          </a:xfrm>
        </p:spPr>
      </p:pic>
      <p:sp>
        <p:nvSpPr>
          <p:cNvPr id="24" name="텍스트 상자 23" descr="제목 상자에 주목 효과 조각 적용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3508130"/>
            <a:ext cx="804898" cy="2560875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이등변 삼각형 17" descr="제목 상자의 그림자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3086100"/>
            <a:ext cx="4459766" cy="2468896"/>
          </a:xfrm>
        </p:spPr>
        <p:txBody>
          <a:bodyPr rtlCol="0"/>
          <a:lstStyle/>
          <a:p>
            <a:pPr>
              <a:lnSpc>
                <a:spcPts val="5100"/>
              </a:lnSpc>
            </a:pPr>
            <a:r>
              <a:rPr lang="en-US" altLang="ko-KR" sz="3600" dirty="0"/>
              <a:t>‘</a:t>
            </a:r>
            <a:r>
              <a:rPr lang="ko-KR" altLang="ko-KR" sz="3600" dirty="0" err="1"/>
              <a:t>마츠리</a:t>
            </a:r>
            <a:r>
              <a:rPr lang="ko-KR" altLang="ko-KR" sz="3600" dirty="0"/>
              <a:t>’</a:t>
            </a:r>
            <a:r>
              <a:rPr lang="en-US" altLang="ko-KR" sz="3600" dirty="0"/>
              <a:t>(</a:t>
            </a:r>
            <a:r>
              <a:rPr lang="ko-KR" altLang="ko-KR" sz="3600" dirty="0"/>
              <a:t>祭</a:t>
            </a:r>
            <a:r>
              <a:rPr lang="en-US" altLang="ko-KR" sz="3600" dirty="0"/>
              <a:t>)는 ‘</a:t>
            </a:r>
            <a:r>
              <a:rPr lang="en-US" altLang="ko-KR" sz="3600" dirty="0" err="1"/>
              <a:t>바치다’라는</a:t>
            </a:r>
            <a:r>
              <a:rPr lang="en-US" altLang="ko-KR" sz="3600" dirty="0"/>
              <a:t> </a:t>
            </a:r>
            <a:r>
              <a:rPr lang="en-US" altLang="ko-KR" sz="3600" dirty="0" err="1"/>
              <a:t>의미의</a:t>
            </a:r>
            <a:r>
              <a:rPr lang="en-US" altLang="ko-KR" sz="3600" dirty="0"/>
              <a:t> </a:t>
            </a:r>
            <a:r>
              <a:rPr lang="en-US" altLang="ko-KR" sz="3600" dirty="0" err="1"/>
              <a:t>단어</a:t>
            </a:r>
            <a:r>
              <a:rPr lang="en-US" altLang="ko-KR" sz="3600" dirty="0"/>
              <a:t> ‘</a:t>
            </a:r>
            <a:r>
              <a:rPr lang="en-US" altLang="ko-KR" sz="3600" dirty="0" err="1"/>
              <a:t>마츠루</a:t>
            </a:r>
            <a:r>
              <a:rPr lang="en-US" altLang="ko-KR" sz="3600" dirty="0"/>
              <a:t>’(</a:t>
            </a:r>
            <a:r>
              <a:rPr lang="ko-KR" altLang="ko-KR" sz="3600" dirty="0"/>
              <a:t>奉る</a:t>
            </a:r>
            <a:r>
              <a:rPr lang="en-US" altLang="ko-KR" sz="3600" dirty="0"/>
              <a:t>)</a:t>
            </a:r>
            <a:r>
              <a:rPr lang="ko-KR" altLang="ko-KR" sz="3600" dirty="0"/>
              <a:t>에서 파생</a:t>
            </a:r>
            <a:endParaRPr lang="ko-KR" altLang="en-US" sz="3600" dirty="0"/>
          </a:p>
        </p:txBody>
      </p:sp>
      <p:sp>
        <p:nvSpPr>
          <p:cNvPr id="15" name="자유형(F) 5" descr="강조 블록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자유형(F) 5" descr="속이 빈 강조 블록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23208"/>
            <a:ext cx="11340000" cy="432000"/>
          </a:xfrm>
        </p:spPr>
        <p:txBody>
          <a:bodyPr rtlCol="0"/>
          <a:lstStyle/>
          <a:p>
            <a:pPr rtl="0"/>
            <a:r>
              <a:rPr lang="ko-KR" altLang="en-US" sz="3600" dirty="0" err="1"/>
              <a:t>마츠리</a:t>
            </a:r>
            <a:r>
              <a:rPr lang="ko-KR" altLang="en-US" sz="3600" dirty="0"/>
              <a:t> 역사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66478"/>
            <a:ext cx="5472000" cy="360000"/>
          </a:xfrm>
        </p:spPr>
        <p:txBody>
          <a:bodyPr rtlCol="0"/>
          <a:lstStyle/>
          <a:p>
            <a:pPr rtl="0"/>
            <a:r>
              <a:rPr lang="ko-KR" altLang="en-US" sz="3200" dirty="0">
                <a:latin typeface="맑은 고딕 "/>
              </a:rPr>
              <a:t>시작</a:t>
            </a:r>
            <a:endParaRPr lang="en-US" altLang="ko-KR" sz="3200" b="0" dirty="0">
              <a:latin typeface="맑은 고딕 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20442"/>
            <a:ext cx="5472000" cy="3778936"/>
          </a:xfrm>
        </p:spPr>
        <p:txBody>
          <a:bodyPr rtlCol="0"/>
          <a:lstStyle/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/>
              <a:t>농경의례에서 발생</a:t>
            </a:r>
            <a:endParaRPr lang="en-US" altLang="ko-KR" sz="2400" dirty="0"/>
          </a:p>
          <a:p>
            <a:r>
              <a:rPr lang="ko-KR" altLang="en-US" sz="2400" dirty="0"/>
              <a:t>신들을 받들며 번영과 단결을 기원</a:t>
            </a:r>
            <a:endParaRPr lang="en-US" altLang="ko-KR" sz="2400" dirty="0"/>
          </a:p>
          <a:p>
            <a:r>
              <a:rPr lang="ko-KR" altLang="ko-KR" sz="2400" dirty="0"/>
              <a:t>봄에 행해지는 </a:t>
            </a:r>
            <a:r>
              <a:rPr lang="ko-KR" altLang="ko-KR" sz="2400" dirty="0" err="1"/>
              <a:t>풍작기원제</a:t>
            </a:r>
            <a:endParaRPr lang="en-US" altLang="ko-KR" sz="2400" dirty="0"/>
          </a:p>
          <a:p>
            <a:r>
              <a:rPr lang="ko-KR" altLang="ko-KR" sz="2400" dirty="0"/>
              <a:t>가을의 </a:t>
            </a:r>
            <a:r>
              <a:rPr lang="ko-KR" altLang="ko-KR" sz="2400" dirty="0" err="1"/>
              <a:t>추수감사제</a:t>
            </a:r>
            <a:endParaRPr lang="en-US" altLang="ko-KR" sz="2400" dirty="0"/>
          </a:p>
          <a:p>
            <a:r>
              <a:rPr lang="ko-KR" altLang="ko-KR" sz="2400" dirty="0"/>
              <a:t>귀신이나 전염병을 막기 위한 도시의 여름 축제</a:t>
            </a:r>
            <a:endParaRPr lang="en-US" altLang="ko-KR" sz="240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66478"/>
            <a:ext cx="5472000" cy="358775"/>
          </a:xfrm>
        </p:spPr>
        <p:txBody>
          <a:bodyPr rtlCol="0"/>
          <a:lstStyle/>
          <a:p>
            <a:pPr rtl="0"/>
            <a:r>
              <a:rPr lang="ko-KR" altLang="en-US" sz="3200" dirty="0">
                <a:latin typeface="맑은 고딕 "/>
              </a:rPr>
              <a:t>그 후</a:t>
            </a:r>
            <a:endParaRPr lang="ko-KR" altLang="en-US" sz="3200" b="0" dirty="0">
              <a:latin typeface="맑은 고딕 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17134"/>
            <a:ext cx="5472113" cy="3713642"/>
          </a:xfrm>
        </p:spPr>
        <p:txBody>
          <a:bodyPr rtlCol="0"/>
          <a:lstStyle/>
          <a:p>
            <a:pPr marL="0" indent="0">
              <a:buNone/>
            </a:pPr>
            <a:endParaRPr lang="en-US" altLang="ko-KR" sz="2400" dirty="0"/>
          </a:p>
          <a:p>
            <a:r>
              <a:rPr lang="ko-KR" altLang="ko-KR" sz="2400" dirty="0"/>
              <a:t>에도시대 이후에는 점점 유명무실화</a:t>
            </a:r>
            <a:endParaRPr lang="en-US" altLang="ko-KR" sz="2400" dirty="0"/>
          </a:p>
          <a:p>
            <a:r>
              <a:rPr lang="ko-KR" altLang="ko-KR" sz="2400" dirty="0"/>
              <a:t>매일의 생활에 구분을 짓는 일종의 </a:t>
            </a:r>
            <a:r>
              <a:rPr lang="ko-KR" altLang="ko-KR" sz="2400" dirty="0" err="1"/>
              <a:t>레크</a:t>
            </a:r>
            <a:r>
              <a:rPr lang="ko-KR" altLang="en-US" sz="2400" dirty="0" err="1"/>
              <a:t>레</a:t>
            </a:r>
            <a:r>
              <a:rPr lang="ko-KR" altLang="ko-KR" sz="2400" dirty="0" err="1"/>
              <a:t>이션</a:t>
            </a:r>
            <a:r>
              <a:rPr lang="en-US" altLang="ko-KR" sz="2400" dirty="0"/>
              <a:t> </a:t>
            </a:r>
            <a:r>
              <a:rPr lang="ko-KR" altLang="en-US" sz="2400" dirty="0"/>
              <a:t>역할</a:t>
            </a:r>
            <a:endParaRPr lang="en-US" altLang="ko-KR" sz="2400" dirty="0"/>
          </a:p>
          <a:p>
            <a:r>
              <a:rPr lang="ko-KR" altLang="ko-KR" sz="2400" dirty="0"/>
              <a:t>전후에는 그 의미도 퇴색되어 완전히 관광화</a:t>
            </a:r>
            <a:endParaRPr lang="en-US" altLang="ko-KR" sz="24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3600" dirty="0"/>
              <a:t>봄 </a:t>
            </a:r>
            <a:r>
              <a:rPr lang="ko-KR" altLang="en-US" sz="3600" dirty="0" err="1"/>
              <a:t>마츠리</a:t>
            </a:r>
            <a:endParaRPr lang="ko-KR" altLang="en-US" sz="36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983725"/>
            <a:ext cx="5472000" cy="3040830"/>
          </a:xfrm>
        </p:spPr>
        <p:txBody>
          <a:bodyPr rtlCol="0"/>
          <a:lstStyle/>
          <a:p>
            <a:pPr marL="0" indent="0" rtl="0">
              <a:buNone/>
            </a:pPr>
            <a:r>
              <a:rPr lang="ko-KR" altLang="en-US" sz="3200" b="1" dirty="0"/>
              <a:t>간다 </a:t>
            </a:r>
            <a:r>
              <a:rPr lang="ko-KR" altLang="en-US" sz="3200" b="1" dirty="0" err="1"/>
              <a:t>마츠리</a:t>
            </a:r>
            <a:r>
              <a:rPr lang="en-US" altLang="ko-KR" sz="3200" b="1" dirty="0"/>
              <a:t> </a:t>
            </a:r>
            <a:r>
              <a:rPr lang="en-US" altLang="ko-KR" sz="3200" dirty="0"/>
              <a:t>(</a:t>
            </a:r>
            <a:r>
              <a:rPr lang="ko-KR" altLang="en-US" sz="3200" dirty="0"/>
              <a:t>도쿄</a:t>
            </a:r>
            <a:r>
              <a:rPr lang="en-US" altLang="ko-KR" sz="3200" dirty="0"/>
              <a:t>)</a:t>
            </a:r>
          </a:p>
          <a:p>
            <a:r>
              <a:rPr lang="ko-KR" altLang="ko-KR" dirty="0"/>
              <a:t>가마 축제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r>
              <a:rPr lang="ko-KR" altLang="ko-KR" dirty="0" err="1"/>
              <a:t>도쿠가와</a:t>
            </a:r>
            <a:r>
              <a:rPr lang="ko-KR" altLang="ko-KR" dirty="0"/>
              <a:t> </a:t>
            </a:r>
            <a:r>
              <a:rPr lang="ko-KR" altLang="ko-KR" dirty="0" err="1"/>
              <a:t>이에야스가</a:t>
            </a:r>
            <a:r>
              <a:rPr lang="en-US" altLang="ko-KR" dirty="0"/>
              <a:t> 1603</a:t>
            </a:r>
            <a:r>
              <a:rPr lang="ko-KR" altLang="ko-KR" dirty="0"/>
              <a:t>년의 </a:t>
            </a:r>
            <a:r>
              <a:rPr lang="ko-KR" altLang="ko-KR" dirty="0" err="1"/>
              <a:t>세키가하라</a:t>
            </a:r>
            <a:r>
              <a:rPr lang="ko-KR" altLang="ko-KR" dirty="0"/>
              <a:t> 전투에서 승리한 것을 기념</a:t>
            </a:r>
            <a:endParaRPr lang="en-US" altLang="ko-KR" dirty="0"/>
          </a:p>
          <a:p>
            <a:r>
              <a:rPr lang="ko-KR" altLang="ko-KR" dirty="0"/>
              <a:t>에도시대에는 </a:t>
            </a:r>
            <a:r>
              <a:rPr lang="ko-KR" altLang="ko-KR" dirty="0" err="1"/>
              <a:t>히에</a:t>
            </a:r>
            <a:r>
              <a:rPr lang="ko-KR" altLang="ko-KR" dirty="0"/>
              <a:t> 신사의 </a:t>
            </a:r>
            <a:r>
              <a:rPr lang="ko-KR" altLang="ko-KR" dirty="0" err="1"/>
              <a:t>산노</a:t>
            </a:r>
            <a:r>
              <a:rPr lang="ko-KR" altLang="ko-KR" dirty="0"/>
              <a:t> </a:t>
            </a:r>
            <a:r>
              <a:rPr lang="ko-KR" altLang="ko-KR" dirty="0" err="1"/>
              <a:t>마츠리</a:t>
            </a:r>
            <a:r>
              <a:rPr lang="en-US" altLang="ko-KR" dirty="0"/>
              <a:t>, </a:t>
            </a:r>
            <a:r>
              <a:rPr lang="ko-KR" altLang="ko-KR" dirty="0" err="1"/>
              <a:t>후카가와</a:t>
            </a:r>
            <a:r>
              <a:rPr lang="ko-KR" altLang="ko-KR" dirty="0"/>
              <a:t> </a:t>
            </a:r>
            <a:r>
              <a:rPr lang="ko-KR" altLang="ko-KR" dirty="0" err="1"/>
              <a:t>마츠리와</a:t>
            </a:r>
            <a:r>
              <a:rPr lang="ko-KR" altLang="ko-KR" dirty="0"/>
              <a:t> 함께</a:t>
            </a:r>
            <a:r>
              <a:rPr lang="en-US" altLang="ko-KR" dirty="0"/>
              <a:t> 3</a:t>
            </a:r>
            <a:r>
              <a:rPr lang="ko-KR" altLang="ko-KR" dirty="0"/>
              <a:t>대 </a:t>
            </a:r>
            <a:r>
              <a:rPr lang="ko-KR" altLang="ko-KR" dirty="0" err="1"/>
              <a:t>마쓰리에</a:t>
            </a:r>
            <a:r>
              <a:rPr lang="ko-KR" altLang="ko-KR" dirty="0"/>
              <a:t> 속</a:t>
            </a:r>
            <a:r>
              <a:rPr lang="ko-KR" altLang="en-US" dirty="0"/>
              <a:t>함</a:t>
            </a:r>
            <a:endParaRPr lang="en-US" altLang="ko-KR" dirty="0"/>
          </a:p>
          <a:p>
            <a:r>
              <a:rPr lang="ko-KR" altLang="ko-KR" dirty="0"/>
              <a:t>원래는 </a:t>
            </a:r>
            <a:r>
              <a:rPr lang="ko-KR" altLang="ko-KR" dirty="0" err="1"/>
              <a:t>홀수해의</a:t>
            </a:r>
            <a:r>
              <a:rPr lang="en-US" altLang="ko-KR" dirty="0"/>
              <a:t> 5</a:t>
            </a:r>
            <a:r>
              <a:rPr lang="ko-KR" altLang="ko-KR" dirty="0"/>
              <a:t>월</a:t>
            </a:r>
            <a:r>
              <a:rPr lang="en-US" altLang="ko-KR" dirty="0"/>
              <a:t> 15</a:t>
            </a:r>
            <a:r>
              <a:rPr lang="ko-KR" altLang="ko-KR" dirty="0"/>
              <a:t>일에 가까운 주말에 열</a:t>
            </a:r>
            <a:r>
              <a:rPr lang="ko-KR" altLang="en-US" dirty="0"/>
              <a:t>림</a:t>
            </a:r>
            <a:endParaRPr lang="en-US" altLang="ko-KR" dirty="0"/>
          </a:p>
          <a:p>
            <a:r>
              <a:rPr lang="en-US" altLang="ko-KR" dirty="0"/>
              <a:t>1960</a:t>
            </a:r>
            <a:r>
              <a:rPr lang="ko-KR" altLang="ko-KR" dirty="0"/>
              <a:t>년부터는 매년 실시</a:t>
            </a:r>
            <a:endParaRPr lang="en-US" altLang="ko-KR" dirty="0"/>
          </a:p>
        </p:txBody>
      </p:sp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1712657"/>
            <a:ext cx="4747845" cy="4072681"/>
          </a:xfrm>
        </p:spPr>
      </p:pic>
      <p:sp>
        <p:nvSpPr>
          <p:cNvPr id="10" name="내용 개체 틀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431801" y="4193972"/>
            <a:ext cx="5472000" cy="2408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200" b="1" dirty="0" err="1"/>
              <a:t>하카타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돈타쿠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마츠리</a:t>
            </a:r>
            <a:r>
              <a:rPr lang="en-US" altLang="ko-KR" sz="3200" b="1" dirty="0"/>
              <a:t> </a:t>
            </a:r>
          </a:p>
          <a:p>
            <a:r>
              <a:rPr lang="ko-KR" altLang="ko-KR" dirty="0"/>
              <a:t>매년</a:t>
            </a:r>
            <a:r>
              <a:rPr lang="en-US" altLang="ko-KR" dirty="0"/>
              <a:t> 5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</a:t>
            </a:r>
            <a:r>
              <a:rPr lang="en-US" altLang="ko-KR" dirty="0"/>
              <a:t>~4</a:t>
            </a:r>
            <a:r>
              <a:rPr lang="ko-KR" altLang="en-US" dirty="0"/>
              <a:t>일</a:t>
            </a:r>
            <a:endParaRPr lang="en-US" altLang="ko-KR" dirty="0"/>
          </a:p>
          <a:p>
            <a:r>
              <a:rPr lang="en-US" altLang="ko-KR" dirty="0"/>
              <a:t>830</a:t>
            </a:r>
            <a:r>
              <a:rPr lang="ko-KR" altLang="en-US" dirty="0"/>
              <a:t>년의 역사를 가진 후쿠오카 </a:t>
            </a:r>
            <a:r>
              <a:rPr lang="en-US" altLang="ko-KR" dirty="0"/>
              <a:t>3</a:t>
            </a:r>
            <a:r>
              <a:rPr lang="ko-KR" altLang="en-US" dirty="0"/>
              <a:t>대 </a:t>
            </a:r>
            <a:r>
              <a:rPr lang="ko-KR" altLang="en-US" dirty="0" err="1"/>
              <a:t>마츠리</a:t>
            </a:r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 err="1"/>
              <a:t>돈타쿠</a:t>
            </a:r>
            <a:r>
              <a:rPr lang="en-US" altLang="ko-KR" dirty="0"/>
              <a:t>’</a:t>
            </a:r>
            <a:r>
              <a:rPr lang="ko-KR" altLang="en-US" dirty="0"/>
              <a:t>는 휴일을 뜻하는 네덜란드어</a:t>
            </a:r>
            <a:r>
              <a:rPr lang="en-US" altLang="ko-KR" dirty="0"/>
              <a:t>‘</a:t>
            </a:r>
            <a:r>
              <a:rPr lang="ko-KR" altLang="en-US" dirty="0" err="1"/>
              <a:t>존타쿠</a:t>
            </a:r>
            <a:r>
              <a:rPr lang="en-US" altLang="ko-KR" dirty="0"/>
              <a:t>’</a:t>
            </a:r>
            <a:r>
              <a:rPr lang="ko-KR" altLang="en-US" dirty="0"/>
              <a:t>에서 유래</a:t>
            </a:r>
            <a:endParaRPr lang="en-US" altLang="ko-KR" dirty="0"/>
          </a:p>
          <a:p>
            <a:r>
              <a:rPr lang="ko-KR" altLang="en-US" dirty="0"/>
              <a:t>약 </a:t>
            </a:r>
            <a:r>
              <a:rPr lang="en-US" altLang="ko-KR" dirty="0"/>
              <a:t>2</a:t>
            </a:r>
            <a:r>
              <a:rPr lang="ko-KR" altLang="en-US" dirty="0"/>
              <a:t>만명의 시민 참가</a:t>
            </a:r>
            <a:r>
              <a:rPr lang="en-US" altLang="ko-KR" dirty="0"/>
              <a:t>, </a:t>
            </a:r>
            <a:r>
              <a:rPr lang="ko-KR" altLang="en-US" dirty="0"/>
              <a:t>약 </a:t>
            </a:r>
            <a:r>
              <a:rPr lang="en-US" altLang="ko-KR" dirty="0"/>
              <a:t>2</a:t>
            </a:r>
            <a:r>
              <a:rPr lang="ko-KR" altLang="en-US" dirty="0"/>
              <a:t>백만명이 넘는 관람객</a:t>
            </a:r>
            <a:endParaRPr lang="en-US" altLang="ko-KR" dirty="0"/>
          </a:p>
          <a:p>
            <a:r>
              <a:rPr lang="ko-KR" altLang="en-US" dirty="0" err="1"/>
              <a:t>골든위크</a:t>
            </a:r>
            <a:r>
              <a:rPr lang="ko-KR" altLang="en-US" dirty="0"/>
              <a:t> 기간 중 일본에서 열리는 가장 큰 축제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r="14851"/>
          <a:stretch>
            <a:fillRect/>
          </a:stretch>
        </p:blipFill>
        <p:spPr/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여름 </a:t>
            </a:r>
            <a:r>
              <a:rPr lang="ko-KR" altLang="en-US" sz="3600" dirty="0" err="1"/>
              <a:t>마츠리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432000" y="1511565"/>
            <a:ext cx="5472000" cy="5165865"/>
          </a:xfrm>
        </p:spPr>
        <p:txBody>
          <a:bodyPr/>
          <a:lstStyle/>
          <a:p>
            <a:pPr marL="0" indent="0" latinLnBrk="0">
              <a:buNone/>
            </a:pPr>
            <a:r>
              <a:rPr lang="ko-KR" altLang="ko-KR" sz="3200" b="1" dirty="0" err="1"/>
              <a:t>기온마</a:t>
            </a:r>
            <a:r>
              <a:rPr lang="ko-KR" altLang="en-US" sz="3200" b="1" dirty="0" err="1"/>
              <a:t>츠리</a:t>
            </a:r>
            <a:endParaRPr lang="ko-KR" altLang="ko-KR" sz="3200" b="1" dirty="0"/>
          </a:p>
          <a:p>
            <a:pPr latinLnBrk="0"/>
            <a:r>
              <a:rPr lang="en-US" altLang="ko-KR" sz="2000" dirty="0"/>
              <a:t>3</a:t>
            </a:r>
            <a:r>
              <a:rPr lang="ko-KR" altLang="en-US" sz="2000" dirty="0"/>
              <a:t>대 </a:t>
            </a:r>
            <a:r>
              <a:rPr lang="ko-KR" altLang="en-US" sz="2000" dirty="0" err="1"/>
              <a:t>마츠리</a:t>
            </a:r>
            <a:endParaRPr lang="en-US" altLang="ko-KR" sz="2000" dirty="0"/>
          </a:p>
          <a:p>
            <a:pPr latinLnBrk="0"/>
            <a:r>
              <a:rPr lang="en-US" altLang="ko-KR" sz="2000" dirty="0" err="1"/>
              <a:t>무더운</a:t>
            </a:r>
            <a:r>
              <a:rPr lang="en-US" altLang="ko-KR" sz="2000" dirty="0"/>
              <a:t> </a:t>
            </a:r>
            <a:r>
              <a:rPr lang="ko-KR" altLang="en-US" sz="2000" dirty="0"/>
              <a:t>여름</a:t>
            </a:r>
            <a:r>
              <a:rPr lang="en-US" altLang="ko-KR" sz="2000" b="1" dirty="0"/>
              <a:t> </a:t>
            </a:r>
            <a:r>
              <a:rPr lang="ko-KR" altLang="ko-KR" sz="2000" dirty="0"/>
              <a:t>전염병을</a:t>
            </a:r>
            <a:r>
              <a:rPr lang="en-US" altLang="ko-KR" sz="2000" dirty="0"/>
              <a:t> </a:t>
            </a:r>
            <a:r>
              <a:rPr lang="ko-KR" altLang="ko-KR" sz="2000" dirty="0"/>
              <a:t>퇴치하기</a:t>
            </a:r>
            <a:r>
              <a:rPr lang="en-US" altLang="ko-KR" sz="2000" dirty="0"/>
              <a:t> </a:t>
            </a:r>
            <a:r>
              <a:rPr lang="ko-KR" altLang="ko-KR" sz="2000" dirty="0"/>
              <a:t>위한</a:t>
            </a:r>
            <a:r>
              <a:rPr lang="en-US" altLang="ko-KR" sz="2000" dirty="0"/>
              <a:t> </a:t>
            </a:r>
            <a:r>
              <a:rPr lang="ko-KR" altLang="ko-KR" sz="2000" dirty="0"/>
              <a:t>의식에서</a:t>
            </a:r>
            <a:r>
              <a:rPr lang="en-US" altLang="ko-KR" sz="2000" dirty="0"/>
              <a:t> </a:t>
            </a:r>
            <a:r>
              <a:rPr lang="ko-KR" altLang="ko-KR" sz="2000" dirty="0"/>
              <a:t>시작</a:t>
            </a:r>
            <a:endParaRPr lang="en-US" altLang="ko-KR" sz="2000" dirty="0"/>
          </a:p>
          <a:p>
            <a:pPr latinLnBrk="0"/>
            <a:r>
              <a:rPr lang="en-US" altLang="ko-KR" sz="2000" dirty="0"/>
              <a:t>7</a:t>
            </a:r>
            <a:r>
              <a:rPr lang="ko-KR" altLang="ko-KR" sz="2000" dirty="0"/>
              <a:t>월</a:t>
            </a:r>
            <a:r>
              <a:rPr lang="en-US" altLang="ko-KR" sz="2000" dirty="0"/>
              <a:t> </a:t>
            </a:r>
            <a:r>
              <a:rPr lang="ko-KR" altLang="ko-KR" sz="2000" dirty="0"/>
              <a:t>중순 신을</a:t>
            </a:r>
            <a:r>
              <a:rPr lang="en-US" altLang="ko-KR" sz="2000" dirty="0"/>
              <a:t> </a:t>
            </a:r>
            <a:r>
              <a:rPr lang="ko-KR" altLang="ko-KR" sz="2000" dirty="0"/>
              <a:t>모신</a:t>
            </a:r>
            <a:r>
              <a:rPr lang="en-US" altLang="ko-KR" sz="2000" dirty="0"/>
              <a:t> </a:t>
            </a:r>
            <a:r>
              <a:rPr lang="ko-KR" altLang="ko-KR" sz="2000" dirty="0"/>
              <a:t>가마를</a:t>
            </a:r>
            <a:r>
              <a:rPr lang="en-US" altLang="ko-KR" sz="2000" dirty="0"/>
              <a:t> </a:t>
            </a:r>
            <a:r>
              <a:rPr lang="ko-KR" altLang="ko-KR" sz="2000" dirty="0"/>
              <a:t>들고</a:t>
            </a:r>
            <a:r>
              <a:rPr lang="en-US" altLang="ko-KR" sz="2000" dirty="0"/>
              <a:t> </a:t>
            </a:r>
            <a:r>
              <a:rPr lang="ko-KR" altLang="ko-KR" sz="2000" dirty="0"/>
              <a:t>교토</a:t>
            </a:r>
            <a:r>
              <a:rPr lang="en-US" altLang="ko-KR" sz="2000" dirty="0"/>
              <a:t> </a:t>
            </a:r>
            <a:r>
              <a:rPr lang="ko-KR" altLang="ko-KR" sz="2000" dirty="0"/>
              <a:t>시내를</a:t>
            </a:r>
            <a:r>
              <a:rPr lang="en-US" altLang="ko-KR" sz="2000" dirty="0"/>
              <a:t> </a:t>
            </a:r>
            <a:r>
              <a:rPr lang="ko-KR" altLang="ko-KR" sz="2000" dirty="0"/>
              <a:t>행진하는</a:t>
            </a:r>
            <a:r>
              <a:rPr lang="en-US" altLang="ko-KR" sz="2000" dirty="0"/>
              <a:t> </a:t>
            </a:r>
            <a:r>
              <a:rPr lang="ko-KR" altLang="ko-KR" sz="2000" dirty="0"/>
              <a:t>행사</a:t>
            </a:r>
            <a:endParaRPr lang="ko-KR" altLang="ko-KR" dirty="0"/>
          </a:p>
          <a:p>
            <a:pPr marL="0" indent="0" latinLnBrk="0">
              <a:buNone/>
            </a:pPr>
            <a:r>
              <a:rPr lang="en-US" altLang="ko-KR" dirty="0"/>
              <a:t> </a:t>
            </a:r>
            <a:endParaRPr lang="ko-KR" altLang="ko-KR" dirty="0"/>
          </a:p>
          <a:p>
            <a:pPr marL="0" indent="0" latinLnBrk="0">
              <a:buNone/>
            </a:pPr>
            <a:r>
              <a:rPr lang="ko-KR" altLang="ko-KR" sz="3200" b="1" dirty="0" err="1"/>
              <a:t>텐진마츠리</a:t>
            </a:r>
            <a:endParaRPr lang="ko-KR" altLang="ko-KR" sz="3200" b="1" dirty="0"/>
          </a:p>
          <a:p>
            <a:r>
              <a:rPr lang="en-US" altLang="ko-KR" sz="2000" dirty="0"/>
              <a:t>3</a:t>
            </a:r>
            <a:r>
              <a:rPr lang="ko-KR" altLang="en-US" sz="2000" dirty="0"/>
              <a:t>대 </a:t>
            </a:r>
            <a:r>
              <a:rPr lang="ko-KR" altLang="en-US" sz="2000" dirty="0" err="1"/>
              <a:t>마츠리</a:t>
            </a:r>
            <a:endParaRPr lang="en-US" altLang="ko-KR" sz="2000" dirty="0"/>
          </a:p>
          <a:p>
            <a:r>
              <a:rPr lang="ko-KR" altLang="ko-KR" sz="2000" dirty="0"/>
              <a:t>오사카에서 매년</a:t>
            </a:r>
            <a:r>
              <a:rPr lang="en-US" altLang="ko-KR" sz="2000" dirty="0"/>
              <a:t> 7</a:t>
            </a:r>
            <a:r>
              <a:rPr lang="ko-KR" altLang="ko-KR" sz="2000" dirty="0"/>
              <a:t>월</a:t>
            </a:r>
            <a:r>
              <a:rPr lang="en-US" altLang="ko-KR" sz="2000" dirty="0"/>
              <a:t> 24</a:t>
            </a:r>
            <a:r>
              <a:rPr lang="ko-KR" altLang="ko-KR" sz="2000" dirty="0"/>
              <a:t>일과</a:t>
            </a:r>
            <a:r>
              <a:rPr lang="en-US" altLang="ko-KR" sz="2000" dirty="0"/>
              <a:t> 25</a:t>
            </a:r>
            <a:r>
              <a:rPr lang="ko-KR" altLang="ko-KR" sz="2000" dirty="0"/>
              <a:t>일에 걸쳐 개최되는 민속축제</a:t>
            </a:r>
            <a:endParaRPr lang="en-US" altLang="ko-KR" sz="2000" dirty="0"/>
          </a:p>
          <a:p>
            <a:r>
              <a:rPr lang="ko-KR" altLang="ko-KR" sz="2000" dirty="0"/>
              <a:t>나무로 만든</a:t>
            </a:r>
            <a:r>
              <a:rPr lang="en-US" altLang="ko-KR" sz="2000" dirty="0"/>
              <a:t> </a:t>
            </a:r>
            <a:r>
              <a:rPr lang="ko-KR" altLang="ko-KR" sz="2000" dirty="0"/>
              <a:t>창을</a:t>
            </a:r>
            <a:r>
              <a:rPr lang="en-US" altLang="ko-KR" sz="2000" dirty="0"/>
              <a:t> </a:t>
            </a:r>
            <a:r>
              <a:rPr lang="ko-KR" altLang="ko-KR" sz="2000" dirty="0"/>
              <a:t>강에</a:t>
            </a:r>
            <a:r>
              <a:rPr lang="en-US" altLang="ko-KR" sz="2000" dirty="0"/>
              <a:t> </a:t>
            </a:r>
            <a:r>
              <a:rPr lang="ko-KR" altLang="ko-KR" sz="2000" dirty="0"/>
              <a:t>띄워</a:t>
            </a:r>
            <a:r>
              <a:rPr lang="en-US" altLang="ko-KR" sz="2000" dirty="0"/>
              <a:t> </a:t>
            </a:r>
            <a:r>
              <a:rPr lang="ko-KR" altLang="ko-KR" sz="2000" dirty="0"/>
              <a:t>보내는</a:t>
            </a:r>
            <a:r>
              <a:rPr lang="en-US" altLang="ko-KR" sz="2000" dirty="0"/>
              <a:t> </a:t>
            </a:r>
            <a:r>
              <a:rPr lang="ko-KR" altLang="ko-KR" sz="2000" dirty="0"/>
              <a:t>행사</a:t>
            </a:r>
            <a:endParaRPr lang="en-US" altLang="ko-KR" sz="2000" dirty="0"/>
          </a:p>
          <a:p>
            <a:r>
              <a:rPr lang="ko-KR" altLang="ko-KR" sz="2000" dirty="0"/>
              <a:t>마지막은 불꽃놀이인</a:t>
            </a:r>
            <a:r>
              <a:rPr lang="en-US" altLang="ko-KR" sz="2000" dirty="0"/>
              <a:t> </a:t>
            </a:r>
            <a:r>
              <a:rPr lang="ko-KR" altLang="ko-KR" sz="2000" dirty="0" err="1"/>
              <a:t>하나비로</a:t>
            </a:r>
            <a:r>
              <a:rPr lang="en-US" altLang="ko-KR" sz="2000" dirty="0"/>
              <a:t> </a:t>
            </a:r>
            <a:r>
              <a:rPr lang="ko-KR" altLang="ko-KR" sz="2000" dirty="0"/>
              <a:t>구성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54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12065"/>
          <a:stretch>
            <a:fillRect/>
          </a:stretch>
        </p:blipFill>
        <p:spPr/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여름 </a:t>
            </a:r>
            <a:r>
              <a:rPr lang="ko-KR" altLang="en-US" sz="3600" dirty="0" err="1"/>
              <a:t>마츠리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latinLnBrk="0">
              <a:buNone/>
            </a:pPr>
            <a:r>
              <a:rPr lang="ko-KR" altLang="ko-KR" sz="3200" b="1" dirty="0"/>
              <a:t>신주쿠 에이사 </a:t>
            </a:r>
            <a:r>
              <a:rPr lang="ko-KR" altLang="ko-KR" sz="3200" b="1" dirty="0" err="1"/>
              <a:t>마츠리</a:t>
            </a:r>
            <a:endParaRPr lang="ko-KR" altLang="ko-KR" sz="3200" b="1" dirty="0"/>
          </a:p>
          <a:p>
            <a:r>
              <a:rPr lang="ko-KR" altLang="ko-KR" dirty="0"/>
              <a:t>생활과</a:t>
            </a:r>
            <a:r>
              <a:rPr lang="en-US" altLang="ko-KR" dirty="0"/>
              <a:t> </a:t>
            </a:r>
            <a:r>
              <a:rPr lang="ko-KR" altLang="ko-KR" dirty="0"/>
              <a:t>의식이</a:t>
            </a:r>
            <a:r>
              <a:rPr lang="en-US" altLang="ko-KR" dirty="0"/>
              <a:t> </a:t>
            </a:r>
            <a:r>
              <a:rPr lang="ko-KR" altLang="ko-KR" dirty="0"/>
              <a:t>담겨</a:t>
            </a:r>
            <a:r>
              <a:rPr lang="en-US" altLang="ko-KR" dirty="0"/>
              <a:t> </a:t>
            </a:r>
            <a:r>
              <a:rPr lang="ko-KR" altLang="ko-KR" dirty="0"/>
              <a:t>있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ko-KR" altLang="ko-KR" dirty="0" err="1"/>
              <a:t>에이사는</a:t>
            </a:r>
            <a:r>
              <a:rPr lang="en-US" altLang="ko-KR" dirty="0"/>
              <a:t> </a:t>
            </a:r>
            <a:r>
              <a:rPr lang="ko-KR" altLang="ko-KR" dirty="0"/>
              <a:t>오키나와</a:t>
            </a:r>
            <a:r>
              <a:rPr lang="en-US" altLang="ko-KR" dirty="0"/>
              <a:t> </a:t>
            </a:r>
            <a:r>
              <a:rPr lang="ko-KR" altLang="ko-KR" dirty="0"/>
              <a:t>지역 활성화</a:t>
            </a:r>
            <a:endParaRPr lang="en-US" altLang="ko-KR" dirty="0"/>
          </a:p>
          <a:p>
            <a:r>
              <a:rPr lang="ko-KR" altLang="ko-KR" dirty="0"/>
              <a:t>신주쿠의</a:t>
            </a:r>
            <a:r>
              <a:rPr lang="en-US" altLang="ko-KR" dirty="0"/>
              <a:t> </a:t>
            </a:r>
            <a:r>
              <a:rPr lang="ko-KR" altLang="ko-KR" dirty="0"/>
              <a:t>대표</a:t>
            </a:r>
            <a:r>
              <a:rPr lang="en-US" altLang="ko-KR" dirty="0"/>
              <a:t> </a:t>
            </a:r>
            <a:r>
              <a:rPr lang="ko-KR" altLang="ko-KR" dirty="0"/>
              <a:t>관광사업</a:t>
            </a:r>
            <a:endParaRPr lang="en-US" altLang="ko-KR" dirty="0"/>
          </a:p>
          <a:p>
            <a:endParaRPr lang="en-US" altLang="ko-KR" dirty="0"/>
          </a:p>
          <a:p>
            <a:pPr marL="0" indent="0" latinLnBrk="0">
              <a:buNone/>
            </a:pPr>
            <a:r>
              <a:rPr lang="ko-KR" altLang="ko-KR" sz="3200" b="1" dirty="0" err="1"/>
              <a:t>하카타</a:t>
            </a:r>
            <a:r>
              <a:rPr lang="ko-KR" altLang="ko-KR" sz="3200" b="1" dirty="0"/>
              <a:t> 기온 </a:t>
            </a:r>
            <a:r>
              <a:rPr lang="ko-KR" altLang="ko-KR" sz="3200" b="1" dirty="0" err="1"/>
              <a:t>야마카사</a:t>
            </a:r>
            <a:endParaRPr lang="ko-KR" altLang="ko-KR" sz="3200" b="1" dirty="0"/>
          </a:p>
          <a:p>
            <a:r>
              <a:rPr lang="ko-KR" altLang="ko-KR" dirty="0"/>
              <a:t>구시다신사를</a:t>
            </a:r>
            <a:r>
              <a:rPr lang="en-US" altLang="ko-KR" dirty="0"/>
              <a:t> </a:t>
            </a:r>
            <a:r>
              <a:rPr lang="ko-KR" altLang="ko-KR" dirty="0"/>
              <a:t>중심</a:t>
            </a:r>
            <a:endParaRPr lang="en-US" altLang="ko-KR" dirty="0"/>
          </a:p>
          <a:p>
            <a:r>
              <a:rPr lang="ko-KR" altLang="ko-KR" dirty="0"/>
              <a:t>지역</a:t>
            </a:r>
            <a:r>
              <a:rPr lang="en-US" altLang="ko-KR" dirty="0"/>
              <a:t> </a:t>
            </a:r>
            <a:r>
              <a:rPr lang="ko-KR" altLang="ko-KR" dirty="0"/>
              <a:t>주민들이</a:t>
            </a:r>
            <a:r>
              <a:rPr lang="en-US" altLang="ko-KR" dirty="0"/>
              <a:t> </a:t>
            </a:r>
            <a:r>
              <a:rPr lang="ko-KR" altLang="ko-KR" dirty="0"/>
              <a:t>자발적으로</a:t>
            </a:r>
            <a:r>
              <a:rPr lang="en-US" altLang="ko-KR" dirty="0"/>
              <a:t> </a:t>
            </a:r>
            <a:r>
              <a:rPr lang="ko-KR" altLang="ko-KR" dirty="0"/>
              <a:t>참여해</a:t>
            </a:r>
            <a:r>
              <a:rPr lang="en-US" altLang="ko-KR" dirty="0"/>
              <a:t> </a:t>
            </a:r>
            <a:r>
              <a:rPr lang="ko-KR" altLang="ko-KR" dirty="0"/>
              <a:t>펼치는</a:t>
            </a:r>
            <a:r>
              <a:rPr lang="en-US" altLang="ko-KR" dirty="0"/>
              <a:t> </a:t>
            </a:r>
            <a:r>
              <a:rPr lang="ko-KR" altLang="ko-KR" dirty="0"/>
              <a:t>제례</a:t>
            </a:r>
            <a:r>
              <a:rPr lang="en-US" altLang="ko-KR" dirty="0"/>
              <a:t> </a:t>
            </a:r>
            <a:r>
              <a:rPr lang="ko-KR" altLang="ko-KR" dirty="0"/>
              <a:t>행사</a:t>
            </a:r>
            <a:endParaRPr lang="en-US" altLang="ko-KR" dirty="0"/>
          </a:p>
          <a:p>
            <a:r>
              <a:rPr lang="en-US" altLang="ko-KR" dirty="0"/>
              <a:t>1241</a:t>
            </a:r>
            <a:r>
              <a:rPr lang="ko-KR" altLang="ko-KR" dirty="0"/>
              <a:t>년에</a:t>
            </a:r>
            <a:r>
              <a:rPr lang="en-US" altLang="ko-KR" dirty="0"/>
              <a:t> </a:t>
            </a:r>
            <a:r>
              <a:rPr lang="ko-KR" altLang="ko-KR" dirty="0"/>
              <a:t>처음</a:t>
            </a:r>
            <a:r>
              <a:rPr lang="en-US" altLang="ko-KR" dirty="0"/>
              <a:t> </a:t>
            </a:r>
            <a:r>
              <a:rPr lang="ko-KR" altLang="ko-KR" dirty="0"/>
              <a:t>시작한</a:t>
            </a:r>
            <a:r>
              <a:rPr lang="en-US" altLang="ko-KR" dirty="0"/>
              <a:t> </a:t>
            </a:r>
            <a:r>
              <a:rPr lang="ko-KR" altLang="ko-KR" dirty="0"/>
              <a:t>이래</a:t>
            </a:r>
            <a:r>
              <a:rPr lang="en-US" altLang="ko-KR" dirty="0"/>
              <a:t> 770</a:t>
            </a:r>
            <a:r>
              <a:rPr lang="ko-KR" altLang="ko-KR" dirty="0"/>
              <a:t>년</a:t>
            </a:r>
            <a:r>
              <a:rPr lang="en-US" altLang="ko-KR" dirty="0"/>
              <a:t> </a:t>
            </a:r>
            <a:r>
              <a:rPr lang="ko-KR" altLang="ko-KR" dirty="0"/>
              <a:t>넘게</a:t>
            </a:r>
            <a:r>
              <a:rPr lang="en-US" altLang="ko-KR" dirty="0"/>
              <a:t> </a:t>
            </a:r>
          </a:p>
          <a:p>
            <a:r>
              <a:rPr lang="ko-KR" altLang="en-US" dirty="0"/>
              <a:t>후</a:t>
            </a:r>
            <a:r>
              <a:rPr lang="ko-KR" altLang="ko-KR" dirty="0"/>
              <a:t>쿠오카</a:t>
            </a:r>
            <a:r>
              <a:rPr lang="en-US" altLang="ko-KR" dirty="0"/>
              <a:t> </a:t>
            </a:r>
            <a:r>
              <a:rPr lang="ko-KR" altLang="ko-KR" dirty="0"/>
              <a:t>지역</a:t>
            </a:r>
            <a:r>
              <a:rPr lang="en-US" altLang="ko-KR" dirty="0"/>
              <a:t> </a:t>
            </a:r>
            <a:r>
              <a:rPr lang="ko-KR" altLang="ko-KR" dirty="0"/>
              <a:t>최대</a:t>
            </a:r>
            <a:r>
              <a:rPr lang="en-US" altLang="ko-KR" dirty="0"/>
              <a:t> </a:t>
            </a:r>
            <a:r>
              <a:rPr lang="ko-KR" altLang="ko-KR" dirty="0"/>
              <a:t>축제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97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C42D94B2-A6D9-40F1-9754-D8598D6BB06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/>
          <a:srcRect l="18306" r="18306"/>
          <a:stretch>
            <a:fillRect/>
          </a:stretch>
        </p:blipFill>
        <p:spPr>
          <a:xfrm>
            <a:off x="6096000" y="432000"/>
            <a:ext cx="6096000" cy="5760000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1BD37C22-B466-4BC6-B264-423B4A3F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가을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8D36BA-C8B8-4001-BD5E-76A5ACD4FA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5472000" cy="360000"/>
          </a:xfrm>
        </p:spPr>
        <p:txBody>
          <a:bodyPr/>
          <a:lstStyle/>
          <a:p>
            <a:r>
              <a:rPr lang="ko-KR" altLang="en-US" b="1" dirty="0"/>
              <a:t>의미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CF2E5F1-0E3E-47EF-B5E1-1BA6F531FB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ko-KR" sz="2000" dirty="0" err="1"/>
              <a:t>수확제</a:t>
            </a:r>
            <a:r>
              <a:rPr lang="en-US" altLang="ko-KR" sz="2000" dirty="0"/>
              <a:t>, </a:t>
            </a:r>
            <a:r>
              <a:rPr lang="ko-KR" altLang="ko-KR" sz="2000" dirty="0"/>
              <a:t>추수제가 행해진다</a:t>
            </a:r>
            <a:r>
              <a:rPr lang="en-US" altLang="ko-KR" sz="2000" dirty="0"/>
              <a:t>..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ko-KR" altLang="ko-KR" sz="2000" dirty="0"/>
              <a:t> </a:t>
            </a:r>
            <a:r>
              <a:rPr lang="ko-KR" altLang="ko-KR" sz="2000" dirty="0" err="1"/>
              <a:t>가제노본은</a:t>
            </a:r>
            <a:r>
              <a:rPr lang="en-US" altLang="ko-KR" sz="2000" dirty="0"/>
              <a:t> </a:t>
            </a:r>
            <a:r>
              <a:rPr lang="ko-KR" altLang="ko-KR" sz="2000" dirty="0"/>
              <a:t>매</a:t>
            </a:r>
            <a:r>
              <a:rPr lang="ko-KR" altLang="en-US" sz="2000" dirty="0"/>
              <a:t>년</a:t>
            </a:r>
            <a:r>
              <a:rPr lang="en-US" altLang="ko-KR" sz="2000" dirty="0"/>
              <a:t> </a:t>
            </a:r>
            <a:r>
              <a:rPr lang="ko-KR" altLang="ko-KR" sz="2000" dirty="0"/>
              <a:t>전후의</a:t>
            </a:r>
            <a:r>
              <a:rPr lang="en-US" altLang="ko-KR" sz="2000" dirty="0"/>
              <a:t>(9</a:t>
            </a:r>
            <a:r>
              <a:rPr lang="ko-KR" altLang="ko-KR" sz="2000" dirty="0"/>
              <a:t>월</a:t>
            </a:r>
            <a:r>
              <a:rPr lang="en-US" altLang="ko-KR" sz="2000" dirty="0"/>
              <a:t> 1</a:t>
            </a:r>
            <a:r>
              <a:rPr lang="ko-KR" altLang="ko-KR" sz="2000" dirty="0"/>
              <a:t>일부터</a:t>
            </a:r>
            <a:r>
              <a:rPr lang="en-US" altLang="ko-KR" sz="2000" dirty="0"/>
              <a:t> 3</a:t>
            </a:r>
            <a:r>
              <a:rPr lang="ko-KR" altLang="ko-KR" sz="2000" dirty="0"/>
              <a:t>일까지</a:t>
            </a:r>
            <a:r>
              <a:rPr lang="en-US" altLang="ko-KR" sz="2000" dirty="0"/>
              <a:t>) </a:t>
            </a:r>
            <a:r>
              <a:rPr lang="ko-KR" altLang="ko-KR" sz="2000" dirty="0" err="1"/>
              <a:t>사흘간을</a:t>
            </a:r>
            <a:r>
              <a:rPr lang="ko-KR" altLang="ko-KR" sz="2000" dirty="0"/>
              <a:t> 춤추며 밤을 새우는 것으로</a:t>
            </a:r>
            <a:r>
              <a:rPr lang="en-US" altLang="ko-KR" sz="2000" dirty="0"/>
              <a:t>, </a:t>
            </a:r>
            <a:r>
              <a:rPr lang="ko-KR" altLang="ko-KR" sz="2000" dirty="0"/>
              <a:t>바람의 피해를 춤으로 잠재워 보내려고 하는 신앙에 근거하고 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endParaRPr lang="ko-KR" altLang="ko-KR" dirty="0"/>
          </a:p>
          <a:p>
            <a:endParaRPr lang="ko-KR" altLang="ko-KR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27E0C-F282-42E1-86FD-560CB693577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8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607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6281C64F-62CE-440B-8BA3-83BB6B78B84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/>
          <a:srcRect l="18153" r="18153"/>
          <a:stretch>
            <a:fillRect/>
          </a:stretch>
        </p:blipFill>
        <p:spPr>
          <a:xfrm>
            <a:off x="5903801" y="313765"/>
            <a:ext cx="6062912" cy="5905774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B0E334F-E454-4928-865F-4AADD03F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겨울 </a:t>
            </a:r>
            <a:r>
              <a:rPr lang="ko-KR" altLang="en-US" dirty="0" err="1"/>
              <a:t>마츠리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DA85E9-1091-4EB9-A3A8-4AB5FDD1D6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426" y="1127670"/>
            <a:ext cx="5472000" cy="360000"/>
          </a:xfrm>
        </p:spPr>
        <p:txBody>
          <a:bodyPr/>
          <a:lstStyle/>
          <a:p>
            <a:r>
              <a:rPr lang="ko-KR" altLang="en-US" b="1" dirty="0"/>
              <a:t>종류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61AFE03-9032-49C7-B370-CD2BF6EC7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. 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endParaRPr lang="ko-KR" altLang="en-US" sz="20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090C7C-040D-4087-B644-2B0892CDE59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9</a:t>
            </a:fld>
            <a:endParaRPr lang="ko-KR" altLang="en-US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C6863-5A5B-4803-90C0-22A8EFF21DA0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C55D5-6585-4178-9F97-C0FA65FEDC0E}"/>
              </a:ext>
            </a:extLst>
          </p:cNvPr>
          <p:cNvSpPr txBox="1"/>
          <p:nvPr/>
        </p:nvSpPr>
        <p:spPr>
          <a:xfrm flipH="1">
            <a:off x="530031" y="1690062"/>
            <a:ext cx="51153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dirty="0"/>
              <a:t>               </a:t>
            </a:r>
            <a:r>
              <a:rPr lang="ko-KR" altLang="en-US" sz="2000" b="1" dirty="0" err="1"/>
              <a:t>시텐노지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왓소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마츠리</a:t>
            </a:r>
            <a:br>
              <a:rPr lang="en-US" altLang="ko-KR" sz="1400" dirty="0"/>
            </a:br>
            <a:r>
              <a:rPr lang="en-US" altLang="ko-KR" dirty="0"/>
              <a:t> </a:t>
            </a:r>
            <a:r>
              <a:rPr lang="ko-KR" altLang="ko-KR" sz="2000" dirty="0"/>
              <a:t>행사는</a:t>
            </a:r>
            <a:r>
              <a:rPr lang="en-US" altLang="ko-KR" sz="2000" dirty="0"/>
              <a:t> 11</a:t>
            </a:r>
            <a:r>
              <a:rPr lang="ko-KR" altLang="ko-KR" sz="2000" dirty="0"/>
              <a:t>월</a:t>
            </a:r>
            <a:r>
              <a:rPr lang="en-US" altLang="ko-KR" sz="2000" dirty="0"/>
              <a:t> 3</a:t>
            </a:r>
            <a:r>
              <a:rPr lang="ko-KR" altLang="ko-KR" sz="2000" dirty="0"/>
              <a:t>일 문화의 날에 오후</a:t>
            </a:r>
            <a:r>
              <a:rPr lang="en-US" altLang="ko-KR" sz="2000" dirty="0"/>
              <a:t> 1</a:t>
            </a:r>
            <a:r>
              <a:rPr lang="ko-KR" altLang="ko-KR" sz="2000" dirty="0"/>
              <a:t>시부터 </a:t>
            </a:r>
            <a:r>
              <a:rPr lang="en-US" altLang="ko-KR" sz="2000" dirty="0"/>
              <a:t>4</a:t>
            </a:r>
            <a:r>
              <a:rPr lang="ko-KR" altLang="ko-KR" sz="2000" dirty="0"/>
              <a:t>시까지 수천면의 행렬을 중심으로 이루어진다</a:t>
            </a:r>
            <a:r>
              <a:rPr lang="en-US" altLang="ko-KR" sz="2000" dirty="0"/>
              <a:t>.</a:t>
            </a:r>
          </a:p>
          <a:p>
            <a:pPr latinLnBrk="1"/>
            <a:endParaRPr lang="en-US" altLang="ko-KR" sz="2000" dirty="0"/>
          </a:p>
          <a:p>
            <a:pPr latinLnBrk="1"/>
            <a:r>
              <a:rPr lang="ko-KR" altLang="ko-KR" sz="2000" dirty="0"/>
              <a:t>신라 백제 고구려부터 조선시대까지의 각 시대의 인물로 분장한</a:t>
            </a:r>
            <a:r>
              <a:rPr lang="en-US" altLang="ko-KR" sz="2000" dirty="0"/>
              <a:t> </a:t>
            </a:r>
            <a:r>
              <a:rPr lang="ko-KR" altLang="en-US" sz="2000" dirty="0"/>
              <a:t>사람들이</a:t>
            </a:r>
            <a:r>
              <a:rPr lang="ko-KR" altLang="ko-KR" sz="2000" dirty="0"/>
              <a:t> </a:t>
            </a:r>
            <a:r>
              <a:rPr lang="ko-KR" altLang="ko-KR" sz="2000" dirty="0" err="1"/>
              <a:t>시텐노지까지</a:t>
            </a:r>
            <a:r>
              <a:rPr lang="ko-KR" altLang="ko-KR" sz="2000" dirty="0"/>
              <a:t> 행진하는 것이다</a:t>
            </a:r>
            <a:r>
              <a:rPr lang="en-US" altLang="ko-KR" sz="2000" dirty="0"/>
              <a:t>. </a:t>
            </a:r>
          </a:p>
          <a:p>
            <a:pPr latinLnBrk="1"/>
            <a:endParaRPr lang="en-US" altLang="ko-KR" sz="2000" dirty="0"/>
          </a:p>
          <a:p>
            <a:pPr latinLnBrk="1"/>
            <a:r>
              <a:rPr lang="ko-KR" altLang="ko-KR" sz="2000" dirty="0"/>
              <a:t>행진</a:t>
            </a:r>
            <a:r>
              <a:rPr lang="ko-KR" altLang="en-US" sz="2000" dirty="0"/>
              <a:t>은 </a:t>
            </a:r>
            <a:r>
              <a:rPr lang="ko-KR" altLang="ko-KR" sz="2000" dirty="0"/>
              <a:t> 각 시대의 위인들과 영웅들을 조선통신사의 인물들이 행진한다</a:t>
            </a:r>
            <a:r>
              <a:rPr lang="en-US" altLang="ko-KR" sz="2000" dirty="0"/>
              <a:t>.</a:t>
            </a:r>
          </a:p>
          <a:p>
            <a:pPr latinLnBrk="1"/>
            <a:endParaRPr lang="en-US" altLang="ko-KR" sz="2000" dirty="0"/>
          </a:p>
          <a:p>
            <a:pPr latinLnBrk="1"/>
            <a:r>
              <a:rPr lang="en-US" altLang="ko-KR" sz="2000" dirty="0"/>
              <a:t> </a:t>
            </a:r>
            <a:r>
              <a:rPr lang="ko-KR" altLang="ko-KR" sz="2000" dirty="0"/>
              <a:t>행렬은 성덕태자를 비롯한 일본을 대표하는 문부대신</a:t>
            </a:r>
            <a:r>
              <a:rPr lang="en-US" altLang="ko-KR" sz="2000" dirty="0"/>
              <a:t>, </a:t>
            </a:r>
            <a:r>
              <a:rPr lang="ko-KR" altLang="ko-KR" sz="2000" dirty="0" err="1"/>
              <a:t>만요시인</a:t>
            </a:r>
            <a:r>
              <a:rPr lang="ko-KR" altLang="ko-KR" sz="2000" dirty="0"/>
              <a:t> </a:t>
            </a:r>
            <a:r>
              <a:rPr lang="ko-KR" altLang="ko-KR" sz="2000" dirty="0" err="1"/>
              <a:t>카기노모토히토마로</a:t>
            </a:r>
            <a:r>
              <a:rPr lang="ko-KR" altLang="ko-KR" sz="2000" dirty="0"/>
              <a:t> 등의 영접을 받으며 </a:t>
            </a:r>
            <a:r>
              <a:rPr lang="ko-KR" altLang="ko-KR" sz="2000" dirty="0" err="1"/>
              <a:t>시텐노지에</a:t>
            </a:r>
            <a:r>
              <a:rPr lang="ko-KR" altLang="ko-KR" sz="2000" dirty="0"/>
              <a:t> 도착하면 끝난다 </a:t>
            </a:r>
          </a:p>
          <a:p>
            <a:r>
              <a:rPr lang="en-US" altLang="ko-KR" sz="2000" dirty="0"/>
              <a:t> </a:t>
            </a:r>
            <a:endParaRPr lang="ko-KR" altLang="ko-KR" sz="2000" dirty="0"/>
          </a:p>
          <a:p>
            <a:pPr latinLnBrk="1"/>
            <a:endParaRPr lang="ko-KR" altLang="ko-K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46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216_TF16411253" id="{A9777A35-B9FB-495E-BDB1-28C28BDFA533}" vid="{132D27B6-BF05-48BF-BEC0-BA778CF834E5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DC626-B3A4-4E2A-B903-2655BFCAF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기하학적 프레젠테이션</Template>
  <TotalTime>0</TotalTime>
  <Words>519</Words>
  <Application>Microsoft Office PowerPoint</Application>
  <PresentationFormat>와이드스크린</PresentationFormat>
  <Paragraphs>131</Paragraphs>
  <Slides>18</Slides>
  <Notes>8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맑은 고딕 </vt:lpstr>
      <vt:lpstr>Arial</vt:lpstr>
      <vt:lpstr>Calibri Light</vt:lpstr>
      <vt:lpstr>Times New Roman</vt:lpstr>
      <vt:lpstr>Office 테마</vt:lpstr>
      <vt:lpstr>祭り[まつり] </vt:lpstr>
      <vt:lpstr>목차</vt:lpstr>
      <vt:lpstr>‘마츠리’(祭)는 ‘바치다’라는 의미의 단어 ‘마츠루’(奉る)에서 파생</vt:lpstr>
      <vt:lpstr>마츠리 역사</vt:lpstr>
      <vt:lpstr>봄 마츠리</vt:lpstr>
      <vt:lpstr>여름 마츠리</vt:lpstr>
      <vt:lpstr>여름 마츠리</vt:lpstr>
      <vt:lpstr>가을 마츠리</vt:lpstr>
      <vt:lpstr>겨울 마츠리</vt:lpstr>
      <vt:lpstr>전통 마츠리</vt:lpstr>
      <vt:lpstr>전통 마츠리</vt:lpstr>
      <vt:lpstr>https://www.youtube.com/watch?v=NtlLU99cPv0 </vt:lpstr>
      <vt:lpstr>각 지방별 마츠리</vt:lpstr>
      <vt:lpstr>각 지방별 마츠리</vt:lpstr>
      <vt:lpstr>각 지방의 마츠리</vt:lpstr>
      <vt:lpstr>각 지방의 마츠리</vt:lpstr>
      <vt:lpstr>다양한 마츠리 의미</vt:lpstr>
      <vt:lpstr>  감사합니다.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2019-03-27T15:51:12Z</dcterms:created>
  <dcterms:modified xsi:type="dcterms:W3CDTF">2019-05-08T15:55:30Z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2018-06-05T17:32:32.6931325Z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