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2" r:id="rId3"/>
    <p:sldId id="296" r:id="rId4"/>
    <p:sldId id="262" r:id="rId5"/>
    <p:sldId id="281" r:id="rId6"/>
    <p:sldId id="292" r:id="rId7"/>
    <p:sldId id="264" r:id="rId8"/>
    <p:sldId id="295" r:id="rId9"/>
    <p:sldId id="293" r:id="rId10"/>
    <p:sldId id="29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FA"/>
    <a:srgbClr val="0099CC"/>
    <a:srgbClr val="CCECFF"/>
    <a:srgbClr val="FEFEF4"/>
    <a:srgbClr val="FDFDDF"/>
    <a:srgbClr val="525252"/>
    <a:srgbClr val="F8F8F6"/>
    <a:srgbClr val="F4F3EE"/>
    <a:srgbClr val="E0E0D8"/>
    <a:srgbClr val="F4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0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t>2019-05-16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A5AA-D0BB-4458-8E18-4842ABF3CBBB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508A1-E08B-4F90-B51C-284DE47BF4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30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508A1-E08B-4F90-B51C-284DE47BF45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45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2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6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34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7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00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33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56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53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5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11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59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590551"/>
            <a:ext cx="10363200" cy="2387600"/>
          </a:xfrm>
        </p:spPr>
        <p:txBody>
          <a:bodyPr/>
          <a:lstStyle/>
          <a:p>
            <a:r>
              <a:rPr lang="ko-KR" altLang="en-US" dirty="0">
                <a:latin typeface="+mj-ea"/>
              </a:rPr>
              <a:t>일본관광의 발전과정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</a:rPr>
              <a:t>일본어일본학과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21702140</a:t>
            </a:r>
          </a:p>
          <a:p>
            <a:r>
              <a:rPr lang="ko-KR" altLang="en-US" dirty="0">
                <a:latin typeface="+mn-ea"/>
              </a:rPr>
              <a:t>전혜진</a:t>
            </a:r>
          </a:p>
        </p:txBody>
      </p:sp>
    </p:spTree>
    <p:extLst>
      <p:ext uri="{BB962C8B-B14F-4D97-AF65-F5344CB8AC3E}">
        <p14:creationId xmlns:p14="http://schemas.microsoft.com/office/powerpoint/2010/main" val="40210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교토 국립 박물관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070822" y="1694611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소재 시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교토시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070822" y="2878509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주요소장품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헤이안</a:t>
            </a:r>
            <a:r>
              <a:rPr lang="en-US" altLang="ko-KR" sz="1600" dirty="0">
                <a:solidFill>
                  <a:schemeClr val="tx1"/>
                </a:solidFill>
              </a:rPr>
              <a:t>~</a:t>
            </a:r>
            <a:r>
              <a:rPr lang="ko-KR" altLang="en-US" sz="1600" dirty="0">
                <a:solidFill>
                  <a:schemeClr val="tx1"/>
                </a:solidFill>
              </a:rPr>
              <a:t>에도 시대 교토를 중심으로 한 일본의 문화재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8" y="1487988"/>
            <a:ext cx="5563500" cy="359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1811" y="5078628"/>
            <a:ext cx="175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1897</a:t>
            </a:r>
            <a:r>
              <a:rPr lang="ko-KR" altLang="en-US" sz="1200" dirty="0"/>
              <a:t>년 설립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070822" y="4100093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소장품은 일본화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중세 수묵화 등 한국의 유물인 도자기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회화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고려사경 등도 포함</a:t>
            </a:r>
          </a:p>
        </p:txBody>
      </p:sp>
    </p:spTree>
    <p:extLst>
      <p:ext uri="{BB962C8B-B14F-4D97-AF65-F5344CB8AC3E}">
        <p14:creationId xmlns:p14="http://schemas.microsoft.com/office/powerpoint/2010/main" val="312753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607" y="622670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목차 </a:t>
            </a:r>
            <a:r>
              <a:rPr lang="en-US" altLang="ko-KR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lang="ko-KR" altLang="en-US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메이지 시대</a:t>
            </a:r>
            <a:r>
              <a:rPr lang="en-US" altLang="ko-KR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/ </a:t>
            </a:r>
            <a:r>
              <a:rPr lang="ko-KR" altLang="en-US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다이쇼 시대</a:t>
            </a:r>
            <a:r>
              <a:rPr lang="en-US" altLang="ko-KR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68399" y="6505575"/>
            <a:ext cx="2353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826034" y="0"/>
            <a:ext cx="6365966" cy="6858000"/>
          </a:xfrm>
          <a:prstGeom prst="rect">
            <a:avLst/>
          </a:prstGeom>
          <a:noFill/>
          <a:ln>
            <a:noFill/>
          </a:ln>
          <a:effectLst>
            <a:reflection stA="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5059857" y="2553785"/>
            <a:ext cx="1959428" cy="17504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신사</a:t>
            </a:r>
            <a:r>
              <a:rPr lang="en-US" altLang="ko-KR" dirty="0"/>
              <a:t>, </a:t>
            </a:r>
            <a:r>
              <a:rPr lang="ko-KR" altLang="en-US" dirty="0"/>
              <a:t>신궁</a:t>
            </a:r>
          </a:p>
        </p:txBody>
      </p:sp>
      <p:sp>
        <p:nvSpPr>
          <p:cNvPr id="25" name="타원 24"/>
          <p:cNvSpPr/>
          <p:nvPr/>
        </p:nvSpPr>
        <p:spPr>
          <a:xfrm>
            <a:off x="8519160" y="2553785"/>
            <a:ext cx="1959428" cy="17504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박물관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4058687F-59AF-45ED-A9F7-5F1098101EF5}"/>
              </a:ext>
            </a:extLst>
          </p:cNvPr>
          <p:cNvSpPr/>
          <p:nvPr/>
        </p:nvSpPr>
        <p:spPr>
          <a:xfrm>
            <a:off x="1387017" y="2553785"/>
            <a:ext cx="1959428" cy="17504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메이지시대 관광 배경</a:t>
            </a:r>
          </a:p>
        </p:txBody>
      </p:sp>
    </p:spTree>
    <p:extLst>
      <p:ext uri="{BB962C8B-B14F-4D97-AF65-F5344CB8AC3E}">
        <p14:creationId xmlns:p14="http://schemas.microsoft.com/office/powerpoint/2010/main" val="27622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extLst>
              <a:ext uri="{FF2B5EF4-FFF2-40B4-BE49-F238E27FC236}">
                <a16:creationId xmlns:a16="http://schemas.microsoft.com/office/drawing/2014/main" id="{3AD5280C-D2B0-415B-9629-1D27CA3BB3C1}"/>
              </a:ext>
            </a:extLst>
          </p:cNvPr>
          <p:cNvSpPr/>
          <p:nvPr/>
        </p:nvSpPr>
        <p:spPr>
          <a:xfrm>
            <a:off x="838200" y="428952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811BD-4CE8-4B79-A26A-7D701B9E1CF1}"/>
              </a:ext>
            </a:extLst>
          </p:cNvPr>
          <p:cNvSpPr txBox="1"/>
          <p:nvPr/>
        </p:nvSpPr>
        <p:spPr>
          <a:xfrm>
            <a:off x="1567464" y="483831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메이지</a:t>
            </a:r>
            <a:r>
              <a:rPr lang="en-US" altLang="ko-KR" sz="2800" dirty="0"/>
              <a:t>, </a:t>
            </a:r>
            <a:r>
              <a:rPr lang="ko-KR" altLang="en-US" sz="2800" dirty="0"/>
              <a:t>다이쇼 관광 배경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CFACF26-E694-4E26-B60D-64ACE45574F1}"/>
              </a:ext>
            </a:extLst>
          </p:cNvPr>
          <p:cNvSpPr/>
          <p:nvPr/>
        </p:nvSpPr>
        <p:spPr>
          <a:xfrm>
            <a:off x="1363104" y="1413902"/>
            <a:ext cx="4674678" cy="12246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에도 막부 말기에 일본은 개국 되었지만 일본에 여행수단은 시간이 걸리는 배 밖에 없다는 기술적 문제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5C9D7B93-8D4A-4DB2-AC8C-54FD5F4C61BD}"/>
              </a:ext>
            </a:extLst>
          </p:cNvPr>
          <p:cNvSpPr/>
          <p:nvPr/>
        </p:nvSpPr>
        <p:spPr>
          <a:xfrm>
            <a:off x="6403766" y="1662539"/>
            <a:ext cx="1059873" cy="7273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F49FED2-9068-4F4C-BC63-28837C358A4B}"/>
              </a:ext>
            </a:extLst>
          </p:cNvPr>
          <p:cNvSpPr/>
          <p:nvPr/>
        </p:nvSpPr>
        <p:spPr>
          <a:xfrm>
            <a:off x="8114632" y="1413902"/>
            <a:ext cx="3422291" cy="12246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tx1"/>
                </a:solidFill>
                <a:latin typeface="+mn-ea"/>
              </a:rPr>
              <a:t>외국인 방문자가 적었음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B9FBFE5-58F1-4792-8AE5-BE86F30ADB25}"/>
              </a:ext>
            </a:extLst>
          </p:cNvPr>
          <p:cNvSpPr/>
          <p:nvPr/>
        </p:nvSpPr>
        <p:spPr>
          <a:xfrm>
            <a:off x="1363104" y="2875323"/>
            <a:ext cx="4674678" cy="1517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1899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년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내지 잡거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외국인 거류지 등의 외국인에 대한 거주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여행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외출의 제한을 철폐하여 국내에서 자유로운 거주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여행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외출을 허가 하는 것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실시</a:t>
            </a: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24B3314B-00BA-4407-B84F-3FBDD86FC906}"/>
              </a:ext>
            </a:extLst>
          </p:cNvPr>
          <p:cNvSpPr/>
          <p:nvPr/>
        </p:nvSpPr>
        <p:spPr>
          <a:xfrm>
            <a:off x="6403766" y="3270177"/>
            <a:ext cx="1059873" cy="7273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90A6C4D-62B5-415F-9808-E1906C9FF119}"/>
              </a:ext>
            </a:extLst>
          </p:cNvPr>
          <p:cNvSpPr/>
          <p:nvPr/>
        </p:nvSpPr>
        <p:spPr>
          <a:xfrm>
            <a:off x="8114632" y="2875323"/>
            <a:ext cx="3422291" cy="1672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1912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년에는 공익재단법인이 설립되었다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외국인도 일본 내에서 자유롭게 여행 가능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해외 여행객은 주로 이민자와 유학생이고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해외 여행은 일부 부유층에 한정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EC77655-A2D1-4710-B335-B1B3B163E860}"/>
              </a:ext>
            </a:extLst>
          </p:cNvPr>
          <p:cNvSpPr/>
          <p:nvPr/>
        </p:nvSpPr>
        <p:spPr>
          <a:xfrm>
            <a:off x="4355686" y="4972818"/>
            <a:ext cx="4674678" cy="12246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다이쇼 전후 관광사업은 일시적 침체가 되었다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그리고 철도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도로 등 교통기관의 새로운 진보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여행책자와 대중매체에 의해서 여행정보가 유입이 많이 되었음</a:t>
            </a:r>
          </a:p>
        </p:txBody>
      </p:sp>
    </p:spTree>
    <p:extLst>
      <p:ext uri="{BB962C8B-B14F-4D97-AF65-F5344CB8AC3E}">
        <p14:creationId xmlns:p14="http://schemas.microsoft.com/office/powerpoint/2010/main" val="49029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68399" y="6505575"/>
            <a:ext cx="2353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33550"/>
            <a:ext cx="123303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1</a:t>
            </a:r>
            <a:endParaRPr lang="ko-KR" altLang="en-US" sz="199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1333" y="2844225"/>
            <a:ext cx="401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신사</a:t>
            </a:r>
            <a:r>
              <a:rPr lang="en-US" altLang="ko-KR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, </a:t>
            </a:r>
            <a:r>
              <a:rPr lang="ko-KR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신궁</a:t>
            </a:r>
            <a:r>
              <a:rPr lang="en-US" altLang="ko-KR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 </a:t>
            </a:r>
            <a:endParaRPr lang="ko-KR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303" y="0"/>
            <a:ext cx="5949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1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93392" y="333376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야스쿠니 신사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1233487"/>
            <a:ext cx="6151662" cy="435462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939016" y="2226620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전역의 신사 가운데서도 가장 규모가 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신사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939016" y="133328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소재지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도쿄 지오다구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939016" y="3093238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설립목적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막부군과의 싸움에서 죽은 자들의 혼령을 달래기 위해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939016" y="3959856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주요활동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1853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년 개항 이후 청일전쟁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러일전쟁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만주사변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태평양전쟁 등 전몰자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246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만여 명 안치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939016" y="4853189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태평양전쟁을 일으킨 전범자들을 국가적 영웅으로 추앙하는 곳으로 역할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범죄자들 미화되어 전시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4616" y="5588113"/>
            <a:ext cx="11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1869</a:t>
            </a:r>
            <a:r>
              <a:rPr lang="ko-KR" altLang="en-US" sz="1400" dirty="0"/>
              <a:t>년 설립</a:t>
            </a:r>
          </a:p>
        </p:txBody>
      </p:sp>
    </p:spTree>
    <p:extLst>
      <p:ext uri="{BB962C8B-B14F-4D97-AF65-F5344CB8AC3E}">
        <p14:creationId xmlns:p14="http://schemas.microsoft.com/office/powerpoint/2010/main" val="73716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메이지 신궁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939016" y="322179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무쓰히토왕과 왕비 쇼켄을 기리기 위해 창건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939016" y="148798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장소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도쿄도 시부야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939016" y="2354892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신궁은 역대 일본 왕을 기리는 신사로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다른 신사보다 높게 친다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9228" y="5471102"/>
            <a:ext cx="1219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1920</a:t>
            </a:r>
            <a:r>
              <a:rPr lang="ko-KR" altLang="en-US" sz="1400" dirty="0"/>
              <a:t>년 설립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1397285"/>
            <a:ext cx="5937163" cy="3949607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6939016" y="4088702"/>
            <a:ext cx="4674678" cy="989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나이엔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신사 건물들과 박물관이 몰려있음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가이엔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메이지 기념 미술관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신도식 결혼식을 치를 수 있는 메이지 기념홀 등</a:t>
            </a:r>
          </a:p>
        </p:txBody>
      </p:sp>
    </p:spTree>
    <p:extLst>
      <p:ext uri="{BB962C8B-B14F-4D97-AF65-F5344CB8AC3E}">
        <p14:creationId xmlns:p14="http://schemas.microsoft.com/office/powerpoint/2010/main" val="1264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68399" y="6505575"/>
            <a:ext cx="2353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33550"/>
            <a:ext cx="171553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2</a:t>
            </a:r>
            <a:endParaRPr lang="ko-KR" altLang="en-US" sz="199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1334" y="2844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박물관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26" y="0"/>
            <a:ext cx="6198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도쿄 국립 박물관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070822" y="1694611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위치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일본 도쿄도 다이토구 우에노공원 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070822" y="2578225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tx1"/>
                </a:solidFill>
                <a:latin typeface="+mn-ea"/>
              </a:rPr>
              <a:t>일본에서 가장 오래된 박물관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811" y="5078628"/>
            <a:ext cx="175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1872</a:t>
            </a:r>
            <a:r>
              <a:rPr lang="ko-KR" altLang="en-US" sz="1200" dirty="0"/>
              <a:t>년 설립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070822" y="3410062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주요 소장품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국보 </a:t>
            </a:r>
            <a:r>
              <a:rPr lang="en-US" altLang="ko-KR" sz="1600" dirty="0">
                <a:solidFill>
                  <a:schemeClr val="tx1"/>
                </a:solidFill>
              </a:rPr>
              <a:t>87</a:t>
            </a:r>
            <a:r>
              <a:rPr lang="ko-KR" altLang="en-US" sz="1600" dirty="0">
                <a:solidFill>
                  <a:schemeClr val="tx1"/>
                </a:solidFill>
              </a:rPr>
              <a:t>점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중요문화재 </a:t>
            </a:r>
            <a:r>
              <a:rPr lang="en-US" altLang="ko-KR" sz="1600" dirty="0">
                <a:solidFill>
                  <a:schemeClr val="tx1"/>
                </a:solidFill>
              </a:rPr>
              <a:t>557</a:t>
            </a:r>
            <a:r>
              <a:rPr lang="ko-KR" altLang="en-US" sz="1600" dirty="0">
                <a:solidFill>
                  <a:schemeClr val="tx1"/>
                </a:solidFill>
              </a:rPr>
              <a:t>점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4" y="1433383"/>
            <a:ext cx="5378966" cy="361024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070822" y="4241899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주요 활동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문화재의 수집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전시하고 조사 연구 활동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19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나라 국립 박물관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939016" y="322179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주요 활동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매년 가을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&lt;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쇼소인 특별 전시회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&gt;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개최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일본인들이 가장 아끼는 전시회 가운데 하나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939016" y="148798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장소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나라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939016" y="2354892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주요 소장품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아스카 문화와 관련된 불교 예술작품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6939016" y="4088702"/>
            <a:ext cx="4674678" cy="989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>
                    <a:lumMod val="75000"/>
                  </a:schemeClr>
                </a:solidFill>
              </a:rPr>
              <a:t>전시공간은 신관과 구관으로 나뉘어 있는데 구관은 </a:t>
            </a:r>
            <a:r>
              <a:rPr lang="en-US" altLang="ko-KR" sz="1600" dirty="0">
                <a:solidFill>
                  <a:schemeClr val="tx1">
                    <a:lumMod val="75000"/>
                  </a:schemeClr>
                </a:solidFill>
              </a:rPr>
              <a:t>1894</a:t>
            </a:r>
            <a:r>
              <a:rPr lang="ko-KR" altLang="en-US" sz="1600" dirty="0">
                <a:solidFill>
                  <a:schemeClr val="tx1">
                    <a:lumMod val="75000"/>
                  </a:schemeClr>
                </a:solidFill>
              </a:rPr>
              <a:t>년 지어진 역사 깊은 건물로 일본의 중요문화재로 지정돼 있기도 하다</a:t>
            </a:r>
            <a:r>
              <a:rPr lang="en-US" altLang="ko-KR" sz="1600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ko-KR" altLang="en-US" sz="1600" dirty="0">
              <a:solidFill>
                <a:schemeClr val="tx1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8" y="1350134"/>
            <a:ext cx="5715000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356" y="5165125"/>
            <a:ext cx="1359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1895</a:t>
            </a:r>
            <a:r>
              <a:rPr lang="ko-KR" altLang="en-US" sz="1200" dirty="0"/>
              <a:t>년 설립</a:t>
            </a:r>
          </a:p>
        </p:txBody>
      </p:sp>
    </p:spTree>
    <p:extLst>
      <p:ext uri="{BB962C8B-B14F-4D97-AF65-F5344CB8AC3E}">
        <p14:creationId xmlns:p14="http://schemas.microsoft.com/office/powerpoint/2010/main" val="141575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오늘의PPT색상테마068_003">
      <a:dk1>
        <a:srgbClr val="3A3838"/>
      </a:dk1>
      <a:lt1>
        <a:srgbClr val="FFFFFF"/>
      </a:lt1>
      <a:dk2>
        <a:srgbClr val="5D5B5B"/>
      </a:dk2>
      <a:lt2>
        <a:srgbClr val="F2F2F2"/>
      </a:lt2>
      <a:accent1>
        <a:srgbClr val="C87661"/>
      </a:accent1>
      <a:accent2>
        <a:srgbClr val="DF9D8C"/>
      </a:accent2>
      <a:accent3>
        <a:srgbClr val="FBD6C1"/>
      </a:accent3>
      <a:accent4>
        <a:srgbClr val="BB9F9E"/>
      </a:accent4>
      <a:accent5>
        <a:srgbClr val="8F807F"/>
      </a:accent5>
      <a:accent6>
        <a:srgbClr val="726564"/>
      </a:accent6>
      <a:hlink>
        <a:srgbClr val="757070"/>
      </a:hlink>
      <a:folHlink>
        <a:srgbClr val="757070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1764</TotalTime>
  <Words>448</Words>
  <Application>Microsoft Office PowerPoint</Application>
  <PresentationFormat>와이드스크린</PresentationFormat>
  <Paragraphs>59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HY중고딕</vt:lpstr>
      <vt:lpstr>나눔스퀘어라운드 Regular</vt:lpstr>
      <vt:lpstr>맑은 고딕</vt:lpstr>
      <vt:lpstr>Arial</vt:lpstr>
      <vt:lpstr>Office Theme</vt:lpstr>
      <vt:lpstr>일본관광의 발전과정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정세원</cp:lastModifiedBy>
  <cp:revision>165</cp:revision>
  <dcterms:created xsi:type="dcterms:W3CDTF">2015-01-21T11:35:38Z</dcterms:created>
  <dcterms:modified xsi:type="dcterms:W3CDTF">2019-05-15T16:32:35Z</dcterms:modified>
</cp:coreProperties>
</file>