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9144000"/>
  <p:notesSz cx="12192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DRPJBI+³ª´®¸íÁ¶"/>
      <p:regular r:id="rId11"/>
    </p:embeddedFont>
    <p:embeddedFont>
      <p:font typeface="맑은 고딕" pitchFamily="50" charset="-127"/>
      <p:regular r:id="rId12"/>
      <p:bold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4" y="-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8350" cy="915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1700" y="3921300"/>
            <a:ext cx="6441943" cy="197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48"/>
              </a:lnSpc>
              <a:spcBef>
                <a:spcPts val="0"/>
              </a:spcBef>
              <a:spcAft>
                <a:spcPts val="0"/>
              </a:spcAft>
            </a:pP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일본의</a:t>
            </a:r>
            <a:r>
              <a:rPr sz="5850" spc="-2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</a:t>
            </a:r>
            <a:r>
              <a:rPr sz="5850" spc="-30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현황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0446" y="607219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전준</a:t>
            </a:r>
            <a:r>
              <a:rPr lang="ko-KR" altLang="en-US" sz="4000" dirty="0">
                <a:solidFill>
                  <a:schemeClr val="bg1"/>
                </a:solidFill>
              </a:rPr>
              <a:t>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8350" cy="915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4800" y="683960"/>
            <a:ext cx="10624986" cy="197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48"/>
              </a:lnSpc>
              <a:spcBef>
                <a:spcPts val="0"/>
              </a:spcBef>
              <a:spcAft>
                <a:spcPts val="0"/>
              </a:spcAft>
            </a:pP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최근</a:t>
            </a:r>
            <a:r>
              <a:rPr sz="5850" spc="-30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</a:t>
            </a:r>
            <a:r>
              <a:rPr sz="5850" spc="-30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관광이</a:t>
            </a:r>
            <a:r>
              <a:rPr sz="5850" spc="-2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쉬워진</a:t>
            </a:r>
            <a:r>
              <a:rPr sz="5850" spc="-2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이유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3900" y="2222394"/>
            <a:ext cx="7051362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559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아베노믹스의</a:t>
            </a:r>
            <a:r>
              <a:rPr sz="2400" spc="-20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양적완화</a:t>
            </a:r>
            <a:r>
              <a:rPr sz="2400" spc="-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정책-&gt;엔화</a:t>
            </a:r>
            <a:r>
              <a:rPr sz="2400" spc="-178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가치가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떨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7900" y="2582058"/>
            <a:ext cx="3004343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어져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비용이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-14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절감됨.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3900" y="3699658"/>
            <a:ext cx="7138992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559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해외관광객을</a:t>
            </a:r>
            <a:r>
              <a:rPr sz="2400" spc="-20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통한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지역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경제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활성화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정책이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7900" y="4059322"/>
            <a:ext cx="4813260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거</a:t>
            </a:r>
            <a:r>
              <a:rPr sz="2400" spc="-20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1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10년</a:t>
            </a:r>
            <a:r>
              <a:rPr sz="2400" spc="-11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동안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꾸준히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쌓아올려짐.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3900" y="5176922"/>
            <a:ext cx="7139333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559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spc="-14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2020년</a:t>
            </a:r>
            <a:r>
              <a:rPr sz="2400" spc="-8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도쿄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올림픽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준비를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통한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해외관광객의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7900" y="5536586"/>
            <a:ext cx="1976239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적극적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유치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3900" y="6654186"/>
            <a:ext cx="7237690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559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숙박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예약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어플과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같은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편의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서비스들이</a:t>
            </a:r>
            <a:r>
              <a:rPr sz="2400" spc="-12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급증함.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8350" cy="915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1700" y="671260"/>
            <a:ext cx="6441943" cy="197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48"/>
              </a:lnSpc>
              <a:spcBef>
                <a:spcPts val="0"/>
              </a:spcBef>
              <a:spcAft>
                <a:spcPts val="0"/>
              </a:spcAft>
            </a:pP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</a:t>
            </a:r>
            <a:r>
              <a:rPr sz="5850" spc="-30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관광의</a:t>
            </a:r>
            <a:r>
              <a:rPr sz="5850" spc="-2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특징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3900" y="2476394"/>
            <a:ext cx="7746697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치안이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좋다-과거</a:t>
            </a:r>
            <a:r>
              <a:rPr sz="2400" spc="-8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제국주의국</a:t>
            </a:r>
            <a:r>
              <a:rPr sz="2400" spc="-22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시절때부터</a:t>
            </a:r>
            <a:r>
              <a:rPr sz="2400" spc="-12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규율을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1100" y="2836058"/>
            <a:ext cx="2928143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중시하는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사회였다.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3900" y="4055258"/>
            <a:ext cx="7673672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가깝다(한국</a:t>
            </a:r>
            <a:r>
              <a:rPr sz="2400" spc="-1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및</a:t>
            </a:r>
            <a:r>
              <a:rPr sz="2400" spc="-1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동아시아국</a:t>
            </a:r>
            <a:r>
              <a:rPr sz="2400" spc="-12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한정)-가까운</a:t>
            </a:r>
            <a:r>
              <a:rPr sz="2400" spc="-16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거리기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1100" y="4414922"/>
            <a:ext cx="7177102" cy="1167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때문에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다른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나라보다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여행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비용의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절감이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가능하</a:t>
            </a:r>
          </a:p>
          <a:p>
            <a:pPr marL="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3900" y="5993786"/>
            <a:ext cx="7755597" cy="1527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교통의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편리함-대중교통</a:t>
            </a:r>
            <a:r>
              <a:rPr sz="2400" spc="-14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인프라가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잘</a:t>
            </a:r>
            <a:r>
              <a:rPr sz="2400" spc="-1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갖춰져있어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이동에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불편함이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없다(다만</a:t>
            </a:r>
            <a:r>
              <a:rPr sz="2400" spc="-19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거리대비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비용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증가폭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이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높아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경비가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많이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들</a:t>
            </a:r>
            <a:r>
              <a:rPr sz="2400" spc="-1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수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1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있다).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3900" y="7932315"/>
            <a:ext cx="7749550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서비스의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품질이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높다-전체적으로</a:t>
            </a:r>
            <a:r>
              <a:rPr sz="2400" spc="-123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관광객을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포함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1100" y="8291978"/>
            <a:ext cx="4769445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한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손님에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대한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배려가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깔려있음.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8350" cy="915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98800" y="683960"/>
            <a:ext cx="7153143" cy="197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48"/>
              </a:lnSpc>
              <a:spcBef>
                <a:spcPts val="0"/>
              </a:spcBef>
              <a:spcAft>
                <a:spcPts val="0"/>
              </a:spcAft>
            </a:pP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일본의</a:t>
            </a:r>
            <a:r>
              <a:rPr sz="5850" spc="-2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관광적</a:t>
            </a:r>
            <a:r>
              <a:rPr sz="5850" spc="-2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특징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6600" y="1981094"/>
            <a:ext cx="3730322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spc="-38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47개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도도부현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각각이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3800" y="2340757"/>
            <a:ext cx="3296443" cy="2606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특색을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가지고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있으며,</a:t>
            </a:r>
          </a:p>
          <a:p>
            <a:pPr marL="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와인과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함께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즐기는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야</a:t>
            </a:r>
          </a:p>
          <a:p>
            <a:pPr marL="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마나시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여행,</a:t>
            </a:r>
            <a:r>
              <a:rPr sz="2400" spc="-19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향토요리</a:t>
            </a:r>
          </a:p>
          <a:p>
            <a:pPr marL="0" marR="0">
              <a:lnSpc>
                <a:spcPts val="2760"/>
              </a:lnSpc>
              <a:spcBef>
                <a:spcPts val="7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를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즐기는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나가노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여행</a:t>
            </a:r>
          </a:p>
          <a:p>
            <a:pPr marL="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등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다양한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지역색을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즐</a:t>
            </a:r>
          </a:p>
          <a:p>
            <a:pPr marL="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길수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있다.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6600" y="5358278"/>
            <a:ext cx="3779842" cy="2246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열대부터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한대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기후까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지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다양한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기후의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지역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이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섞여있어</a:t>
            </a:r>
            <a:r>
              <a:rPr sz="2400" spc="-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계절에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맞</a:t>
            </a:r>
          </a:p>
          <a:p>
            <a:pPr marL="457200" marR="0">
              <a:lnSpc>
                <a:spcPts val="2760"/>
              </a:lnSpc>
              <a:spcBef>
                <a:spcPts val="7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춰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여행지를</a:t>
            </a:r>
            <a:r>
              <a:rPr sz="2400" spc="-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고를수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있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다.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8350" cy="915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4900" y="762804"/>
            <a:ext cx="11526539" cy="1615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1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최근</a:t>
            </a:r>
            <a:r>
              <a:rPr sz="4800" spc="-26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48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</a:t>
            </a:r>
            <a:r>
              <a:rPr sz="4800" spc="-26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48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관광으로</a:t>
            </a:r>
            <a:r>
              <a:rPr sz="4800" spc="-28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48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인해</a:t>
            </a:r>
            <a:r>
              <a:rPr sz="48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48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야기되는</a:t>
            </a:r>
            <a:r>
              <a:rPr sz="4800" spc="-28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48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갈등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6600" y="1917594"/>
            <a:ext cx="7501264" cy="188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방사능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피폭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문제-후쿠시마</a:t>
            </a:r>
            <a:r>
              <a:rPr sz="2400" spc="-14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원자력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발전소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폭발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사고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이후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식재료와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관광에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대한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불안으로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인해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관광지에서도</a:t>
            </a:r>
            <a:r>
              <a:rPr sz="2400" spc="-20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혐일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감정을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드러내는</a:t>
            </a:r>
            <a:r>
              <a:rPr sz="2400" spc="-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한국인이</a:t>
            </a:r>
          </a:p>
          <a:p>
            <a:pPr marL="457200" marR="0">
              <a:lnSpc>
                <a:spcPts val="2760"/>
              </a:lnSpc>
              <a:spcBef>
                <a:spcPts val="71"/>
              </a:spcBef>
              <a:spcAft>
                <a:spcPts val="0"/>
              </a:spcAft>
            </a:pPr>
            <a:r>
              <a:rPr sz="2400" spc="-14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많아짐.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6600" y="4215786"/>
            <a:ext cx="7285042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일본에서도</a:t>
            </a:r>
            <a:r>
              <a:rPr sz="2400" spc="-12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또한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극우를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중심으로한</a:t>
            </a:r>
            <a:r>
              <a:rPr sz="2400" spc="-12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혐한이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3800" y="4575450"/>
            <a:ext cx="1772443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쩍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늘어남.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6600" y="5794650"/>
            <a:ext cx="7547932" cy="224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관광지에서의</a:t>
            </a:r>
            <a:r>
              <a:rPr sz="2400" spc="-20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민폐행위-소위</a:t>
            </a:r>
            <a:r>
              <a:rPr sz="2400" spc="-87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어글리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코리안이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라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불리는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행위로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인해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혐한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조장,</a:t>
            </a:r>
            <a:r>
              <a:rPr sz="2400" spc="-19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국가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망신에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일조하는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일이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늘었음.</a:t>
            </a:r>
            <a:r>
              <a:rPr sz="2400" spc="-19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이는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최근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관광이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쉬</a:t>
            </a:r>
          </a:p>
          <a:p>
            <a:pPr marL="457200" marR="0">
              <a:lnSpc>
                <a:spcPts val="2760"/>
              </a:lnSpc>
              <a:spcBef>
                <a:spcPts val="7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워지면서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여행하는</a:t>
            </a:r>
            <a:r>
              <a:rPr sz="2400" spc="-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한국인이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대거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늘어난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탓도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있음.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248</Words>
  <Application>Microsoft Office PowerPoint</Application>
  <PresentationFormat>사용자 지정</PresentationFormat>
  <Paragraphs>46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굴림</vt:lpstr>
      <vt:lpstr>Arial</vt:lpstr>
      <vt:lpstr>Calibri</vt:lpstr>
      <vt:lpstr>DRPJBI+³ª´®¸íÁ¶</vt:lpstr>
      <vt:lpstr>맑은 고딕</vt:lpstr>
      <vt:lpstr>Times New Roman</vt:lpstr>
      <vt:lpstr>Theme Office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Windows User</cp:lastModifiedBy>
  <cp:revision>2</cp:revision>
  <dcterms:modified xsi:type="dcterms:W3CDTF">2019-03-30T17:23:48Z</dcterms:modified>
</cp:coreProperties>
</file>