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HYjW_GE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D6D3A-B8C2-4498-8E2E-C48051BDB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617133"/>
            <a:ext cx="8825658" cy="2677648"/>
          </a:xfrm>
        </p:spPr>
        <p:txBody>
          <a:bodyPr/>
          <a:lstStyle/>
          <a:p>
            <a:pPr algn="ctr"/>
            <a:r>
              <a:rPr lang="ko-KR" altLang="en-US" dirty="0"/>
              <a:t>독도영토학</a:t>
            </a:r>
            <a:br>
              <a:rPr lang="en-US" altLang="ko-KR" dirty="0"/>
            </a:br>
            <a:r>
              <a:rPr lang="ko-KR" altLang="en-US" sz="3000" dirty="0"/>
              <a:t>주제</a:t>
            </a:r>
            <a:r>
              <a:rPr lang="en-US" altLang="ko-KR" sz="3000" dirty="0"/>
              <a:t>:</a:t>
            </a:r>
            <a:r>
              <a:rPr lang="ko-KR" altLang="en-US" sz="3000" dirty="0"/>
              <a:t>간도의 국제법적 지위</a:t>
            </a:r>
            <a:br>
              <a:rPr lang="en-US" altLang="ko-KR" sz="3000" dirty="0"/>
            </a:br>
            <a:r>
              <a:rPr lang="ko-KR" altLang="en-US" sz="3000" dirty="0"/>
              <a:t>간도 분쟁의역사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A7FE6EE-80F8-43CD-BE96-2501D32FE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en-US" altLang="ko-KR" dirty="0"/>
              <a:t>21801601</a:t>
            </a:r>
          </a:p>
          <a:p>
            <a:pPr algn="r"/>
            <a:r>
              <a:rPr lang="ko-KR" altLang="en-US" dirty="0" err="1"/>
              <a:t>중국어중국학과</a:t>
            </a:r>
            <a:endParaRPr lang="en-US" altLang="ko-KR" dirty="0"/>
          </a:p>
          <a:p>
            <a:pPr algn="r"/>
            <a:r>
              <a:rPr lang="ko-KR" altLang="en-US" dirty="0"/>
              <a:t>오병찬</a:t>
            </a:r>
          </a:p>
        </p:txBody>
      </p:sp>
    </p:spTree>
    <p:extLst>
      <p:ext uri="{BB962C8B-B14F-4D97-AF65-F5344CB8AC3E}">
        <p14:creationId xmlns:p14="http://schemas.microsoft.com/office/powerpoint/2010/main" val="17408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F72263-663E-47A2-A531-52DFBDCC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97468"/>
            <a:ext cx="8761413" cy="706964"/>
          </a:xfrm>
        </p:spPr>
        <p:txBody>
          <a:bodyPr/>
          <a:lstStyle/>
          <a:p>
            <a:pPr algn="ctr"/>
            <a:r>
              <a:rPr lang="ko-KR" altLang="en-US" dirty="0"/>
              <a:t>분쟁의역사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985D9B-7730-4290-923F-1D2B9C3AA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858746" cy="3911600"/>
          </a:xfrm>
        </p:spPr>
        <p:txBody>
          <a:bodyPr/>
          <a:lstStyle/>
          <a:p>
            <a:r>
              <a:rPr lang="ko-KR" altLang="en-US" sz="2200" b="1" dirty="0"/>
              <a:t>명나라 망하고 청나라 등장</a:t>
            </a:r>
            <a:r>
              <a:rPr lang="en-US" altLang="ko-KR" sz="2200" b="1" dirty="0"/>
              <a:t>.</a:t>
            </a:r>
          </a:p>
          <a:p>
            <a:endParaRPr lang="en-US" altLang="ko-KR" sz="2200" b="1" dirty="0"/>
          </a:p>
          <a:p>
            <a:r>
              <a:rPr lang="ko-KR" altLang="en-US" sz="2200" b="1" dirty="0"/>
              <a:t>청나라는 여진족이 만든 나라 여진족의 발원지는 북간도</a:t>
            </a:r>
            <a:endParaRPr lang="en-US" altLang="ko-KR" sz="2200" b="1" dirty="0"/>
          </a:p>
          <a:p>
            <a:endParaRPr lang="en-US" altLang="ko-KR" sz="2200" b="1" dirty="0"/>
          </a:p>
          <a:p>
            <a:r>
              <a:rPr lang="ko-KR" altLang="en-US" sz="2200" b="1" dirty="0"/>
              <a:t>중국의 사신과 조선의 사신의 합의</a:t>
            </a:r>
            <a:endParaRPr lang="en-US" altLang="ko-KR" sz="2200" b="1" dirty="0"/>
          </a:p>
          <a:p>
            <a:endParaRPr lang="en-US" altLang="ko-KR" sz="2200" b="1" dirty="0"/>
          </a:p>
          <a:p>
            <a:r>
              <a:rPr lang="ko-KR" altLang="en-US" sz="2200" b="1" dirty="0"/>
              <a:t>백두산 정계비</a:t>
            </a:r>
            <a:endParaRPr lang="en-US" altLang="ko-KR" sz="2200" b="1" dirty="0"/>
          </a:p>
          <a:p>
            <a:endParaRPr lang="en-US" altLang="ko-KR" sz="2200" b="1" dirty="0"/>
          </a:p>
        </p:txBody>
      </p:sp>
      <p:pic>
        <p:nvPicPr>
          <p:cNvPr id="7" name="내용 개체 틀 4">
            <a:extLst>
              <a:ext uri="{FF2B5EF4-FFF2-40B4-BE49-F238E27FC236}">
                <a16:creationId xmlns:a16="http://schemas.microsoft.com/office/drawing/2014/main" id="{690251D5-CCE7-4855-BBFB-917EE384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071" y="2286000"/>
            <a:ext cx="3562592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817629-CE50-4B2F-9766-F7B5CFD0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38200"/>
            <a:ext cx="8761413" cy="706964"/>
          </a:xfrm>
        </p:spPr>
        <p:txBody>
          <a:bodyPr/>
          <a:lstStyle/>
          <a:p>
            <a:pPr algn="ctr"/>
            <a:r>
              <a:rPr lang="ko-KR" altLang="en-US" dirty="0"/>
              <a:t>분쟁의 역사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DBA1CD87-39E8-4406-B8E1-F26195FA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445266"/>
            <a:ext cx="6326826" cy="4019034"/>
          </a:xfrm>
        </p:spPr>
        <p:txBody>
          <a:bodyPr>
            <a:normAutofit/>
          </a:bodyPr>
          <a:lstStyle/>
          <a:p>
            <a:endParaRPr lang="en-US" altLang="ko-KR" sz="3000" dirty="0"/>
          </a:p>
          <a:p>
            <a:r>
              <a:rPr lang="en-US" altLang="ko-KR" sz="3000" dirty="0"/>
              <a:t>1712</a:t>
            </a:r>
            <a:r>
              <a:rPr lang="ko-KR" altLang="en-US" sz="3000" dirty="0"/>
              <a:t>년 조선과 청이 국경선을 정하고 백두산에 세운 비석</a:t>
            </a:r>
            <a:r>
              <a:rPr lang="en-US" altLang="ko-KR" sz="3000" dirty="0"/>
              <a:t>.</a:t>
            </a:r>
          </a:p>
          <a:p>
            <a:r>
              <a:rPr lang="zh-TW" altLang="en-US" sz="3000" b="1" dirty="0"/>
              <a:t>“西爲 鴨綠</a:t>
            </a:r>
            <a:r>
              <a:rPr lang="en-US" altLang="zh-TW" sz="3000" b="1" dirty="0"/>
              <a:t>, </a:t>
            </a:r>
            <a:r>
              <a:rPr lang="zh-TW" altLang="en-US" sz="3000" b="1" dirty="0"/>
              <a:t>東爲 土門 故於分水嶺上</a:t>
            </a:r>
            <a:r>
              <a:rPr lang="en-US" altLang="zh-TW" sz="3000" b="1" dirty="0"/>
              <a:t>”</a:t>
            </a:r>
          </a:p>
          <a:p>
            <a:r>
              <a:rPr lang="ko-KR" altLang="en-US" sz="3000" dirty="0"/>
              <a:t> ‘서쪽의 </a:t>
            </a:r>
            <a:r>
              <a:rPr lang="ko-KR" altLang="en-US" sz="3000" dirty="0" err="1"/>
              <a:t>압록과</a:t>
            </a:r>
            <a:r>
              <a:rPr lang="ko-KR" altLang="en-US" sz="3000" dirty="0"/>
              <a:t> 동쪽의 </a:t>
            </a:r>
            <a:r>
              <a:rPr lang="ko-KR" altLang="en-US" sz="3000" dirty="0" err="1"/>
              <a:t>토문을</a:t>
            </a:r>
            <a:r>
              <a:rPr lang="ko-KR" altLang="en-US" sz="3000" dirty="0"/>
              <a:t> 분수령으로 삼는다</a:t>
            </a:r>
            <a:r>
              <a:rPr lang="en-US" altLang="ko-KR" sz="3000" dirty="0"/>
              <a:t>.’</a:t>
            </a:r>
            <a:endParaRPr lang="ko-KR" altLang="en-US" sz="3000" b="1" dirty="0"/>
          </a:p>
        </p:txBody>
      </p:sp>
      <p:pic>
        <p:nvPicPr>
          <p:cNvPr id="10" name="내용 개체 틀 7">
            <a:extLst>
              <a:ext uri="{FF2B5EF4-FFF2-40B4-BE49-F238E27FC236}">
                <a16:creationId xmlns:a16="http://schemas.microsoft.com/office/drawing/2014/main" id="{8EDE637F-EFB2-4516-A348-704F5E5F0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26" y="2260600"/>
            <a:ext cx="4896160" cy="459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7E16B7-AAA2-463F-9093-2E19C04DD050}"/>
              </a:ext>
            </a:extLst>
          </p:cNvPr>
          <p:cNvSpPr txBox="1"/>
          <p:nvPr/>
        </p:nvSpPr>
        <p:spPr>
          <a:xfrm>
            <a:off x="7874000" y="22606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백두산 정계비</a:t>
            </a:r>
            <a:r>
              <a:rPr lang="en-US" altLang="zh-TW" dirty="0"/>
              <a:t>[ </a:t>
            </a:r>
            <a:r>
              <a:rPr lang="zh-TW" altLang="en-US" dirty="0"/>
              <a:t>白頭山定界碑 </a:t>
            </a:r>
            <a:r>
              <a:rPr lang="en-US" altLang="zh-TW" dirty="0"/>
              <a:t>]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00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150036-E12D-4535-BF9A-384625B4F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분쟁의역사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46D0DA-0470-4A1F-88BC-24F7CA665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sz="3000" dirty="0"/>
          </a:p>
          <a:p>
            <a:r>
              <a:rPr lang="ko-KR" altLang="en-US" sz="3000" dirty="0"/>
              <a:t>을사조약</a:t>
            </a:r>
            <a:endParaRPr lang="en-US" altLang="ko-KR" sz="3000" dirty="0"/>
          </a:p>
          <a:p>
            <a:pPr marL="0" indent="0">
              <a:buNone/>
            </a:pPr>
            <a:endParaRPr lang="en-US" altLang="ko-KR" sz="3000" dirty="0"/>
          </a:p>
          <a:p>
            <a:endParaRPr lang="en-US" altLang="ko-KR" sz="3000" dirty="0"/>
          </a:p>
          <a:p>
            <a:endParaRPr lang="en-US" altLang="ko-KR" sz="3000" dirty="0"/>
          </a:p>
          <a:p>
            <a:r>
              <a:rPr lang="ko-KR" altLang="en-US" sz="3000" dirty="0"/>
              <a:t>간도협약</a:t>
            </a:r>
            <a:endParaRPr lang="en-US" altLang="ko-KR" sz="3000" dirty="0"/>
          </a:p>
          <a:p>
            <a:pPr marL="0" indent="0">
              <a:buNone/>
            </a:pPr>
            <a:r>
              <a:rPr lang="en-US" altLang="ko-KR" sz="3000" dirty="0"/>
              <a:t>- </a:t>
            </a:r>
            <a:r>
              <a:rPr lang="ko-KR" altLang="en-US" sz="3000" dirty="0"/>
              <a:t>일본과 청나라가 맺은 협약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A74F7C-EBF2-4F13-9974-A7F3E1F6F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255" y="2603500"/>
            <a:ext cx="587774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7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727065-B2A1-4DA9-9309-007B715A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분쟁의역사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6623E3-C0DC-4F4D-8507-521FCDA35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ko-K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ko-K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ko-K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ko-KR" altLang="en-US" sz="3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분쟁의 역사에 대한 간략한 동영상</a:t>
            </a:r>
            <a:endParaRPr lang="en-US" altLang="ko-KR" sz="32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ko-KR" sz="32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ko-KR" alt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분</a:t>
            </a:r>
            <a:r>
              <a:rPr lang="en-US" altLang="ko-K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~</a:t>
            </a:r>
            <a:r>
              <a:rPr lang="en-US" altLang="ko-K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ko-KR" alt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분</a:t>
            </a:r>
            <a:r>
              <a:rPr lang="en-US" altLang="ko-KR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</a:t>
            </a:r>
            <a:r>
              <a:rPr lang="ko-KR" alt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초</a:t>
            </a:r>
            <a:endParaRPr lang="en-US" altLang="ko-KR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ko-K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altLang="ko-K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altLang="ko-K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https://www.youtube.com/watch?v=IdHYjW_GEtA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D0CAF-9DFD-4DF3-AC52-7F9EC22B18E4}"/>
              </a:ext>
            </a:extLst>
          </p:cNvPr>
          <p:cNvSpPr txBox="1"/>
          <p:nvPr/>
        </p:nvSpPr>
        <p:spPr>
          <a:xfrm>
            <a:off x="10763075" y="32045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3410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(회의실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1181</TotalTime>
  <Words>108</Words>
  <Application>Microsoft Office PowerPoint</Application>
  <PresentationFormat>와이드스크린</PresentationFormat>
  <Paragraphs>36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이온(회의실)</vt:lpstr>
      <vt:lpstr>독도영토학 주제:간도의 국제법적 지위 간도 분쟁의역사</vt:lpstr>
      <vt:lpstr>분쟁의역사</vt:lpstr>
      <vt:lpstr>분쟁의 역사</vt:lpstr>
      <vt:lpstr>분쟁의역사</vt:lpstr>
      <vt:lpstr>분쟁의역사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 주제:간도의 국제법적 지위 간도 분쟁의역사</dc:title>
  <dc:creator>병찬 오</dc:creator>
  <cp:lastModifiedBy>병찬 오</cp:lastModifiedBy>
  <cp:revision>11</cp:revision>
  <dcterms:created xsi:type="dcterms:W3CDTF">2019-05-28T03:55:08Z</dcterms:created>
  <dcterms:modified xsi:type="dcterms:W3CDTF">2019-05-28T23:36:49Z</dcterms:modified>
</cp:coreProperties>
</file>