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png" ContentType="image/png"/>
  <Default Extension="gif" ContentType="image/gif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
<Relationships xmlns="http://schemas.openxmlformats.org/package/2006/relationships"><Relationship Id="rId1" Type="http://schemas.openxmlformats.org/officeDocument/2006/relationships/officeDocument" Target="ppt/presentation.xml"></Relationship><Relationship Id="rId2" Type="http://schemas.openxmlformats.org/package/2006/relationships/metadata/core-properties" Target="docProps/core.xml"></Relationship><Relationship Id="rId3" Type="http://schemas.openxmlformats.org/officeDocument/2006/relationships/extended-properties" Target="docProps/app.xml"></Relationship><Relationship Id="rId4" Type="http://schemas.openxmlformats.org/package/2006/relationships/metadata/thumbnail" Target="docProps/thumbnail.jpeg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saveSubsetFonts="1">
  <p:sldMasterIdLst>
    <p:sldMasterId id="2147483942" r:id="rId13"/>
  </p:sldMasterIdLst>
  <p:notesMasterIdLst>
    <p:notesMasterId r:id="rId17"/>
  </p:notesMasterIdLst>
  <p:handoutMasterIdLst>
    <p:handoutMasterId r:id="rId15"/>
  </p:handoutMasterIdLst>
  <p:sldIdLst>
    <p:sldId id="257" r:id="rId19"/>
    <p:sldId id="263" r:id="rId20"/>
    <p:sldId id="265" r:id="rId21"/>
    <p:sldId id="264" r:id="rId22"/>
    <p:sldId id="259" r:id="rId23"/>
    <p:sldId id="266" r:id="rId24"/>
    <p:sldId id="260" r:id="rId25"/>
    <p:sldId id="267" r:id="rId26"/>
    <p:sldId id="258" r:id="rId2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2D200454-40CA-4A62-9FC3-DE9A4176ACB9}">
      <p15:notesGuideLst xmlns:p15="http://schemas.microsoft.com/office/powerpoint/2012/main"/>
    </p:ext>
    <p:ext uri="{521415D9-36F7-43E2-AB2F-B90AF26B5E84}">
      <p14:sectionLst xmlns:p14="http://schemas.microsoft.com/office/powerpoint/2010/main">
        <p14:section name="기본 구역" id="{596762D4-1208-40BD-9F6F-89907E02A741}">
          <p14:sldIdLst>
            <p14:sldId id="257"/>
            <p14:sldId id="263"/>
            <p14:sldId id="265"/>
            <p14:sldId id="264"/>
            <p14:sldId id="259"/>
            <p14:sldId id="266"/>
            <p14:sldId id="260"/>
            <p14:sldId id="267"/>
            <p14:sldId id="258"/>
          </p14:sldIdLst>
        </p14:section>
        <p14:section name="제목 없는 구역" id="{596762D4-1208-40BD-9F6F-89907E02A742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View">
  <p:normalViewPr horzBarState="maximized">
    <p:restoredLeft sz="18001" autoAdjust="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96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tableStyles" Target="tableStyles.xml"></Relationship><Relationship Id="rId13" Type="http://schemas.openxmlformats.org/officeDocument/2006/relationships/slideMaster" Target="slideMasters/slideMaster1.xml"></Relationship><Relationship Id="rId14" Type="http://schemas.openxmlformats.org/officeDocument/2006/relationships/theme" Target="theme/theme1.xml"></Relationship><Relationship Id="rId15" Type="http://schemas.openxmlformats.org/officeDocument/2006/relationships/handoutMaster" Target="handoutMasters/handoutMaster1.xml"></Relationship><Relationship Id="rId17" Type="http://schemas.openxmlformats.org/officeDocument/2006/relationships/notesMaster" Target="notesMasters/notesMaster1.xml"></Relationship><Relationship Id="rId19" Type="http://schemas.openxmlformats.org/officeDocument/2006/relationships/slide" Target="slides/slide1.xml"></Relationship><Relationship Id="rId20" Type="http://schemas.openxmlformats.org/officeDocument/2006/relationships/slide" Target="slides/slide2.xml"></Relationship><Relationship Id="rId21" Type="http://schemas.openxmlformats.org/officeDocument/2006/relationships/slide" Target="slides/slide3.xml"></Relationship><Relationship Id="rId22" Type="http://schemas.openxmlformats.org/officeDocument/2006/relationships/slide" Target="slides/slide4.xml"></Relationship><Relationship Id="rId23" Type="http://schemas.openxmlformats.org/officeDocument/2006/relationships/slide" Target="slides/slide5.xml"></Relationship><Relationship Id="rId24" Type="http://schemas.openxmlformats.org/officeDocument/2006/relationships/slide" Target="slides/slide6.xml"></Relationship><Relationship Id="rId25" Type="http://schemas.openxmlformats.org/officeDocument/2006/relationships/slide" Target="slides/slide7.xml"></Relationship><Relationship Id="rId26" Type="http://schemas.openxmlformats.org/officeDocument/2006/relationships/slide" Target="slides/slide8.xml"></Relationship><Relationship Id="rId27" Type="http://schemas.openxmlformats.org/officeDocument/2006/relationships/slide" Target="slides/slide9.xml"></Relationship><Relationship Id="rId28" Type="http://schemas.openxmlformats.org/officeDocument/2006/relationships/viewProps" Target="viewProps.xml"></Relationship><Relationship Id="rId29" Type="http://schemas.openxmlformats.org/officeDocument/2006/relationships/presProps" Target="presProps.xml"></Relationship></Relationships>
</file>

<file path=ppt/handoutMasters/_rels/handoutMaster1.xml.rels><?xml version="1.0" encoding="UTF-8"?>
<Relationships xmlns="http://schemas.openxmlformats.org/package/2006/relationships"><Relationship Id="rId1" Type="http://schemas.openxmlformats.org/officeDocument/2006/relationships/theme" Target="../theme/theme2.xml"></Relationship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214C1-2863-45BA-A7C5-D5EA3C3D4C30}" type="datetimeFigureOut">
              <a:rPr lang="ko-KR" altLang="en-US" smtClean="0"/>
              <a:t>2018-12-20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020B9-F693-4639-BB27-7B1AD87C61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6427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3.xml"></Relationship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63C85-90F6-445D-9B5B-8ABB00FB3043}" type="datetimeFigureOut">
              <a:rPr lang="ko-KR" altLang="en-US" smtClean="0"/>
              <a:t>2018-12-20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16B34-ED2F-4269-81E8-097D50C902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0817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10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11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2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3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4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5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6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7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8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9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ph type="ctrTitle"/>
          </p:nvPr>
        </p:nvSpPr>
        <p:spPr>
          <a:xfrm rot="0">
            <a:off x="914400" y="1122680"/>
            <a:ext cx="10363835" cy="2388235"/>
          </a:xfrm>
          <a:prstGeom prst="rect"/>
        </p:spPr>
        <p:txBody>
          <a:bodyPr wrap="square" lIns="91440" tIns="45720" rIns="91440" bIns="45720" numCol="1" vert="horz" anchor="b">
            <a:normAutofit fontScale="100000" lnSpcReduction="0"/>
          </a:bodyPr>
          <a:lstStyle>
            <a:lvl1pPr marL="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6000">
                <a:latin typeface="Arial" charset="0"/>
                <a:ea typeface="Arial" charset="0"/>
              </a:defRPr>
            </a:lvl1pPr>
          </a:lstStyle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000">
                <a:solidFill>
                  <a:schemeClr val="tx1"/>
                </a:solidFill>
                <a:latin typeface="맑은 고딕" charset="0"/>
                <a:ea typeface="맑은 고딕" charset="0"/>
              </a:rPr>
              <a:t>제목을 입력하십시오</a:t>
            </a:r>
            <a:endParaRPr lang="ko-KR" altLang="en-US" sz="600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Subtitle 2"/>
          <p:cNvSpPr txBox="1">
            <a:spLocks/>
          </p:cNvSpPr>
          <p:nvPr>
            <p:ph type="subTitle" idx="1"/>
          </p:nvPr>
        </p:nvSpPr>
        <p:spPr>
          <a:xfrm rot="0">
            <a:off x="1524000" y="3602355"/>
            <a:ext cx="9144635" cy="1656080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>
            <a:lvl1pPr marL="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400">
                <a:latin typeface="Arial" charset="0"/>
                <a:ea typeface="Arial" charset="0"/>
              </a:defRPr>
            </a:lvl1pPr>
            <a:lvl2pPr marL="45720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000">
                <a:latin typeface="Arial" charset="0"/>
                <a:ea typeface="Arial" charset="0"/>
              </a:defRPr>
            </a:lvl2pPr>
            <a:lvl3pPr marL="91440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latin typeface="Arial" charset="0"/>
                <a:ea typeface="Arial" charset="0"/>
              </a:defRPr>
            </a:lvl3pPr>
            <a:lvl4pPr marL="137160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>
                <a:latin typeface="Arial" charset="0"/>
                <a:ea typeface="Arial" charset="0"/>
              </a:defRPr>
            </a:lvl4pPr>
            <a:lvl5pPr marL="182880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>
                <a:latin typeface="Arial" charset="0"/>
                <a:ea typeface="Arial" charset="0"/>
              </a:defRPr>
            </a:lvl5pPr>
            <a:lvl6pPr marL="228600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>
                <a:latin typeface="Arial" charset="0"/>
                <a:ea typeface="Arial" charset="0"/>
              </a:defRPr>
            </a:lvl6pPr>
            <a:lvl7pPr marL="274320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>
                <a:latin typeface="Arial" charset="0"/>
                <a:ea typeface="Arial" charset="0"/>
              </a:defRPr>
            </a:lvl7pPr>
            <a:lvl8pPr marL="320040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>
                <a:latin typeface="Arial" charset="0"/>
                <a:ea typeface="Arial" charset="0"/>
              </a:defRPr>
            </a:lvl8pPr>
            <a:lvl9pPr marL="365760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>
                <a:latin typeface="Arial" charset="0"/>
                <a:ea typeface="Arial" charset="0"/>
              </a:defRPr>
            </a:lvl9pPr>
          </a:lstStyle>
          <a:p>
            <a:pPr marL="0" indent="0" defTabSz="508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400">
                <a:latin typeface="맑은 고딕" charset="0"/>
                <a:ea typeface="맑은 고딕" charset="0"/>
              </a:rPr>
              <a:t>부제목을 입력하십시오</a:t>
            </a:r>
          </a:p>
        </p:txBody>
      </p:sp>
      <p:sp>
        <p:nvSpPr>
          <p:cNvPr id="4" name="Date Placeholder 3"/>
          <p:cNvSpPr txBox="1">
            <a:spLocks/>
          </p:cNvSpPr>
          <p:nvPr>
            <p:ph type="dt" sz="half" idx="10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>
                <a:latin typeface="맑은 고딕" charset="0"/>
                <a:ea typeface="맑은 고딕" charset="0"/>
              </a:rPr>
              <a:t>2019-04-09</a:t>
            </a:fld>
          </a:p>
        </p:txBody>
      </p:sp>
      <p:sp>
        <p:nvSpPr>
          <p:cNvPr id="5" name="Footer Placeholder 4"/>
          <p:cNvSpPr txBox="1">
            <a:spLocks/>
          </p:cNvSpPr>
          <p:nvPr>
            <p:ph type="ftr" sz="quarter" idx="11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6" name="Slide Number Placeholder 5"/>
          <p:cNvSpPr txBox="1">
            <a:spLocks/>
          </p:cNvSpPr>
          <p:nvPr>
            <p:ph type="sldNum" sz="quarter" idx="12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235" cy="1326515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>
                <a:latin typeface="맑은 고딕" charset="0"/>
                <a:ea typeface="맑은 고딕" charset="0"/>
              </a:rPr>
              <a:t>제목을 입력하십시오</a:t>
            </a:r>
          </a:p>
        </p:txBody>
      </p:sp>
      <p:sp>
        <p:nvSpPr>
          <p:cNvPr id="3" name="Vertical Text Placeholder 2"/>
          <p:cNvSpPr txBox="1">
            <a:spLocks/>
          </p:cNvSpPr>
          <p:nvPr>
            <p:ph type="body" orient="vert" idx="1"/>
          </p:nvPr>
        </p:nvSpPr>
        <p:spPr>
          <a:xfrm rot="0">
            <a:off x="838200" y="1825625"/>
            <a:ext cx="10516235" cy="4352290"/>
          </a:xfrm>
          <a:prstGeom prst="rect"/>
        </p:spPr>
        <p:txBody>
          <a:bodyPr wrap="square" lIns="91440" tIns="45720" rIns="91440" bIns="45720" numCol="1" vert="eaVert" anchor="t">
            <a:normAutofit fontScale="100000" lnSpcReduction="0"/>
          </a:bodyPr>
          <a:lstStyle/>
          <a:p>
            <a:pPr marL="228600" indent="-228600" defTabSz="508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800">
                <a:latin typeface="맑은 고딕" charset="0"/>
                <a:ea typeface="맑은 고딕" charset="0"/>
              </a:rPr>
              <a:t>텍스트를 입력하십시오</a:t>
            </a:r>
          </a:p>
          <a:p>
            <a:pPr marL="6858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400"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4" name="Date Placeholder 3"/>
          <p:cNvSpPr txBox="1">
            <a:spLocks/>
          </p:cNvSpPr>
          <p:nvPr>
            <p:ph type="dt" sz="half" idx="10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>
                <a:latin typeface="맑은 고딕" charset="0"/>
                <a:ea typeface="맑은 고딕" charset="0"/>
              </a:rPr>
              <a:t>018-12-20</a:t>
            </a:fld>
          </a:p>
        </p:txBody>
      </p:sp>
      <p:sp>
        <p:nvSpPr>
          <p:cNvPr id="5" name="Footer Placeholder 4"/>
          <p:cNvSpPr txBox="1">
            <a:spLocks/>
          </p:cNvSpPr>
          <p:nvPr>
            <p:ph type="ftr" sz="quarter" idx="11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6" name="Slide Number Placeholder 5"/>
          <p:cNvSpPr txBox="1">
            <a:spLocks/>
          </p:cNvSpPr>
          <p:nvPr>
            <p:ph type="sldNum" sz="quarter" idx="12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>
                <a:latin typeface="맑은 고딕" charset="0"/>
                <a:ea typeface="맑은 고딕" charset="0"/>
              </a:rPr>
              <a:t>›</a:t>
            </a:fld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/>
          </p:cNvSpPr>
          <p:nvPr>
            <p:ph type="title" orient="vert"/>
          </p:nvPr>
        </p:nvSpPr>
        <p:spPr>
          <a:xfrm rot="0">
            <a:off x="8724900" y="365125"/>
            <a:ext cx="2629535" cy="5812790"/>
          </a:xfrm>
          <a:prstGeom prst="rect"/>
        </p:spPr>
        <p:txBody>
          <a:bodyPr wrap="square" lIns="91440" tIns="45720" rIns="91440" bIns="45720" numCol="1" vert="eaVert" anchor="ctr">
            <a:normAutofit fontScale="100000" lnSpcReduction="0"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>
                <a:latin typeface="맑은 고딕" charset="0"/>
                <a:ea typeface="맑은 고딕" charset="0"/>
              </a:rPr>
              <a:t>제목을 입력하십시오</a:t>
            </a:r>
          </a:p>
        </p:txBody>
      </p:sp>
      <p:sp>
        <p:nvSpPr>
          <p:cNvPr id="3" name="Vertical Text Placeholder 2"/>
          <p:cNvSpPr txBox="1">
            <a:spLocks/>
          </p:cNvSpPr>
          <p:nvPr>
            <p:ph type="body" orient="vert" idx="1"/>
          </p:nvPr>
        </p:nvSpPr>
        <p:spPr>
          <a:xfrm rot="0">
            <a:off x="838200" y="365125"/>
            <a:ext cx="7734935" cy="5812790"/>
          </a:xfrm>
          <a:prstGeom prst="rect"/>
        </p:spPr>
        <p:txBody>
          <a:bodyPr wrap="square" lIns="91440" tIns="45720" rIns="91440" bIns="45720" numCol="1" vert="eaVert" anchor="t">
            <a:normAutofit fontScale="100000" lnSpcReduction="0"/>
          </a:bodyPr>
          <a:lstStyle/>
          <a:p>
            <a:pPr marL="228600" indent="-228600" defTabSz="508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800">
                <a:latin typeface="맑은 고딕" charset="0"/>
                <a:ea typeface="맑은 고딕" charset="0"/>
              </a:rPr>
              <a:t>텍스트를 입력하십시오</a:t>
            </a:r>
          </a:p>
          <a:p>
            <a:pPr marL="6858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400"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4" name="Date Placeholder 3"/>
          <p:cNvSpPr txBox="1">
            <a:spLocks/>
          </p:cNvSpPr>
          <p:nvPr>
            <p:ph type="dt" sz="half" idx="10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>
                <a:latin typeface="맑은 고딕" charset="0"/>
                <a:ea typeface="맑은 고딕" charset="0"/>
              </a:rPr>
              <a:t>8-12-20</a:t>
            </a:fld>
          </a:p>
        </p:txBody>
      </p:sp>
      <p:sp>
        <p:nvSpPr>
          <p:cNvPr id="5" name="Footer Placeholder 4"/>
          <p:cNvSpPr txBox="1">
            <a:spLocks/>
          </p:cNvSpPr>
          <p:nvPr>
            <p:ph type="ftr" sz="quarter" idx="11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6" name="Slide Number Placeholder 5"/>
          <p:cNvSpPr txBox="1">
            <a:spLocks/>
          </p:cNvSpPr>
          <p:nvPr>
            <p:ph type="sldNum" sz="quarter" idx="12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235" cy="1326515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>
                <a:latin typeface="맑은 고딕" charset="0"/>
                <a:ea typeface="맑은 고딕" charset="0"/>
              </a:rPr>
              <a:t>제목을 입력하십시오</a:t>
            </a:r>
          </a:p>
        </p:txBody>
      </p:sp>
      <p:sp>
        <p:nvSpPr>
          <p:cNvPr id="3" name="Content Placeholder 2"/>
          <p:cNvSpPr txBox="1">
            <a:spLocks/>
          </p:cNvSpPr>
          <p:nvPr>
            <p:ph type="obj" idx="1"/>
          </p:nvPr>
        </p:nvSpPr>
        <p:spPr>
          <a:xfrm rot="0">
            <a:off x="838200" y="1825625"/>
            <a:ext cx="10516235" cy="4352290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228600" indent="-228600" defTabSz="508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800">
                <a:latin typeface="맑은 고딕" charset="0"/>
                <a:ea typeface="맑은 고딕" charset="0"/>
              </a:rPr>
              <a:t>텍스트를 입력하십시오</a:t>
            </a:r>
          </a:p>
          <a:p>
            <a:pPr marL="6858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400"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4" name="Date Placeholder 3"/>
          <p:cNvSpPr txBox="1">
            <a:spLocks/>
          </p:cNvSpPr>
          <p:nvPr>
            <p:ph type="dt" sz="half" idx="10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>
                <a:latin typeface="맑은 고딕" charset="0"/>
                <a:ea typeface="맑은 고딕" charset="0"/>
              </a:rPr>
              <a:t>09</a:t>
            </a:fld>
          </a:p>
        </p:txBody>
      </p:sp>
      <p:sp>
        <p:nvSpPr>
          <p:cNvPr id="5" name="Footer Placeholder 4"/>
          <p:cNvSpPr txBox="1">
            <a:spLocks/>
          </p:cNvSpPr>
          <p:nvPr>
            <p:ph type="ftr" sz="quarter" idx="11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6" name="Slide Number Placeholder 5"/>
          <p:cNvSpPr txBox="1">
            <a:spLocks/>
          </p:cNvSpPr>
          <p:nvPr>
            <p:ph type="sldNum" sz="quarter" idx="12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>
                <a:latin typeface="맑은 고딕" charset="0"/>
                <a:ea typeface="맑은 고딕" charset="0"/>
              </a:rPr>
              <a:t>›</a:t>
            </a:fld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ph type="title"/>
          </p:nvPr>
        </p:nvSpPr>
        <p:spPr>
          <a:xfrm rot="0">
            <a:off x="831850" y="1710055"/>
            <a:ext cx="10516235" cy="2853055"/>
          </a:xfrm>
          <a:prstGeom prst="rect"/>
        </p:spPr>
        <p:txBody>
          <a:bodyPr wrap="square" lIns="91440" tIns="45720" rIns="91440" bIns="45720" numCol="1" vert="horz" anchor="b">
            <a:normAutofit fontScale="100000" lnSpcReduction="0"/>
          </a:bodyPr>
          <a:lstStyle>
            <a:lvl1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6000">
                <a:latin typeface="Arial" charset="0"/>
                <a:ea typeface="Arial" charset="0"/>
              </a:defRPr>
            </a:lvl1pPr>
          </a:lstStyle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000">
                <a:latin typeface="맑은 고딕" charset="0"/>
                <a:ea typeface="맑은 고딕" charset="0"/>
              </a:rPr>
              <a:t>제목을 입력하십시오</a:t>
            </a:r>
          </a:p>
        </p:txBody>
      </p:sp>
      <p:sp>
        <p:nvSpPr>
          <p:cNvPr id="3" name="Text Placeholder 2"/>
          <p:cNvSpPr txBox="1">
            <a:spLocks/>
          </p:cNvSpPr>
          <p:nvPr>
            <p:ph type="body" idx="1"/>
          </p:nvPr>
        </p:nvSpPr>
        <p:spPr>
          <a:xfrm rot="0">
            <a:off x="831850" y="4589780"/>
            <a:ext cx="10516235" cy="150050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>
            <a:lvl1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4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4572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</a:defRPr>
            </a:lvl2pPr>
            <a:lvl3pPr marL="9144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</a:defRPr>
            </a:lvl3pPr>
            <a:lvl4pPr marL="13716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</a:defRPr>
            </a:lvl4pPr>
            <a:lvl5pPr marL="18288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</a:defRPr>
            </a:lvl5pPr>
            <a:lvl6pPr marL="22860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</a:defRPr>
            </a:lvl6pPr>
            <a:lvl7pPr marL="27432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</a:defRPr>
            </a:lvl7pPr>
            <a:lvl8pPr marL="32004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</a:defRPr>
            </a:lvl8pPr>
            <a:lvl9pPr marL="36576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</a:defRPr>
            </a:lvl9pPr>
          </a:lstStyle>
          <a:p>
            <a:pPr marL="0" indent="0" defTabSz="508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400">
                <a:latin typeface="맑은 고딕" charset="0"/>
                <a:ea typeface="맑은 고딕" charset="0"/>
              </a:rPr>
              <a:t>텍스트를 입력하십시오</a:t>
            </a:r>
          </a:p>
        </p:txBody>
      </p:sp>
      <p:sp>
        <p:nvSpPr>
          <p:cNvPr id="4" name="Date Placeholder 3"/>
          <p:cNvSpPr txBox="1">
            <a:spLocks/>
          </p:cNvSpPr>
          <p:nvPr>
            <p:ph type="dt" sz="half" idx="10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>
                <a:latin typeface="맑은 고딕" charset="0"/>
                <a:ea typeface="맑은 고딕" charset="0"/>
              </a:rPr>
              <a:t>18-12-20</a:t>
            </a:fld>
          </a:p>
        </p:txBody>
      </p:sp>
      <p:sp>
        <p:nvSpPr>
          <p:cNvPr id="5" name="Footer Placeholder 4"/>
          <p:cNvSpPr txBox="1">
            <a:spLocks/>
          </p:cNvSpPr>
          <p:nvPr>
            <p:ph type="ftr" sz="quarter" idx="11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6" name="Slide Number Placeholder 5"/>
          <p:cNvSpPr txBox="1">
            <a:spLocks/>
          </p:cNvSpPr>
          <p:nvPr>
            <p:ph type="sldNum" sz="quarter" idx="12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235" cy="1326515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>
                <a:latin typeface="맑은 고딕" charset="0"/>
                <a:ea typeface="맑은 고딕" charset="0"/>
              </a:rPr>
              <a:t>제목을 입력하십시오</a:t>
            </a:r>
          </a:p>
        </p:txBody>
      </p:sp>
      <p:sp>
        <p:nvSpPr>
          <p:cNvPr id="3" name="Content Placeholder 2"/>
          <p:cNvSpPr txBox="1">
            <a:spLocks/>
          </p:cNvSpPr>
          <p:nvPr>
            <p:ph type="obj" sz="half" idx="1"/>
          </p:nvPr>
        </p:nvSpPr>
        <p:spPr>
          <a:xfrm rot="0">
            <a:off x="838200" y="1825625"/>
            <a:ext cx="5182235" cy="4352290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228600" indent="-228600" defTabSz="508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800">
                <a:latin typeface="맑은 고딕" charset="0"/>
                <a:ea typeface="맑은 고딕" charset="0"/>
              </a:rPr>
              <a:t>텍스트를 입력하십시오</a:t>
            </a:r>
          </a:p>
          <a:p>
            <a:pPr marL="6858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400"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4" name="Content Placeholder 3"/>
          <p:cNvSpPr txBox="1">
            <a:spLocks/>
          </p:cNvSpPr>
          <p:nvPr>
            <p:ph type="obj" sz="half" idx="2"/>
          </p:nvPr>
        </p:nvSpPr>
        <p:spPr>
          <a:xfrm rot="0">
            <a:off x="6172200" y="1825625"/>
            <a:ext cx="5182235" cy="4352290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228600" indent="-228600" defTabSz="508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800">
                <a:latin typeface="맑은 고딕" charset="0"/>
                <a:ea typeface="맑은 고딕" charset="0"/>
              </a:rPr>
              <a:t>텍스트를 입력하십시오</a:t>
            </a:r>
          </a:p>
          <a:p>
            <a:pPr marL="6858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400"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5" name="Date Placeholder 4"/>
          <p:cNvSpPr txBox="1">
            <a:spLocks/>
          </p:cNvSpPr>
          <p:nvPr>
            <p:ph type="dt" sz="half" idx="10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>
                <a:latin typeface="맑은 고딕" charset="0"/>
                <a:ea typeface="맑은 고딕" charset="0"/>
              </a:rPr>
              <a:t>2018-12-20</a:t>
            </a:fld>
          </a:p>
        </p:txBody>
      </p:sp>
      <p:sp>
        <p:nvSpPr>
          <p:cNvPr id="6" name="Footer Placeholder 5"/>
          <p:cNvSpPr txBox="1">
            <a:spLocks/>
          </p:cNvSpPr>
          <p:nvPr>
            <p:ph type="ftr" sz="quarter" idx="11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7" name="Slide Number Placeholder 6"/>
          <p:cNvSpPr txBox="1">
            <a:spLocks/>
          </p:cNvSpPr>
          <p:nvPr>
            <p:ph type="sldNum" sz="quarter" idx="12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ph type="title"/>
          </p:nvPr>
        </p:nvSpPr>
        <p:spPr>
          <a:xfrm rot="0">
            <a:off x="840105" y="365125"/>
            <a:ext cx="10516235" cy="1326515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>
                <a:latin typeface="맑은 고딕" charset="0"/>
                <a:ea typeface="맑은 고딕" charset="0"/>
              </a:rPr>
              <a:t>제목을 입력하십시오</a:t>
            </a:r>
          </a:p>
        </p:txBody>
      </p:sp>
      <p:sp>
        <p:nvSpPr>
          <p:cNvPr id="3" name="Text Placeholder 2"/>
          <p:cNvSpPr txBox="1">
            <a:spLocks/>
          </p:cNvSpPr>
          <p:nvPr>
            <p:ph type="body" idx="1"/>
          </p:nvPr>
        </p:nvSpPr>
        <p:spPr>
          <a:xfrm rot="0">
            <a:off x="840105" y="1681480"/>
            <a:ext cx="5158105" cy="824230"/>
          </a:xfrm>
          <a:prstGeom prst="rect"/>
        </p:spPr>
        <p:txBody>
          <a:bodyPr wrap="square" lIns="91440" tIns="45720" rIns="91440" bIns="45720" numCol="1" vert="horz" anchor="b">
            <a:normAutofit fontScale="100000" lnSpcReduction="0"/>
          </a:bodyPr>
          <a:lstStyle>
            <a:lvl1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400" b="1">
                <a:latin typeface="Arial" charset="0"/>
                <a:ea typeface="Arial" charset="0"/>
              </a:defRPr>
            </a:lvl1pPr>
            <a:lvl2pPr marL="4572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000" b="1">
                <a:latin typeface="Arial" charset="0"/>
                <a:ea typeface="Arial" charset="0"/>
              </a:defRPr>
            </a:lvl2pPr>
            <a:lvl3pPr marL="9144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 b="1">
                <a:latin typeface="Arial" charset="0"/>
                <a:ea typeface="Arial" charset="0"/>
              </a:defRPr>
            </a:lvl3pPr>
            <a:lvl4pPr marL="13716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>
                <a:latin typeface="Arial" charset="0"/>
                <a:ea typeface="Arial" charset="0"/>
              </a:defRPr>
            </a:lvl4pPr>
            <a:lvl5pPr marL="18288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>
                <a:latin typeface="Arial" charset="0"/>
                <a:ea typeface="Arial" charset="0"/>
              </a:defRPr>
            </a:lvl5pPr>
            <a:lvl6pPr marL="22860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>
                <a:latin typeface="Arial" charset="0"/>
                <a:ea typeface="Arial" charset="0"/>
              </a:defRPr>
            </a:lvl6pPr>
            <a:lvl7pPr marL="27432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>
                <a:latin typeface="Arial" charset="0"/>
                <a:ea typeface="Arial" charset="0"/>
              </a:defRPr>
            </a:lvl7pPr>
            <a:lvl8pPr marL="32004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>
                <a:latin typeface="Arial" charset="0"/>
                <a:ea typeface="Arial" charset="0"/>
              </a:defRPr>
            </a:lvl8pPr>
            <a:lvl9pPr marL="36576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>
                <a:latin typeface="Arial" charset="0"/>
                <a:ea typeface="Arial" charset="0"/>
              </a:defRPr>
            </a:lvl9pPr>
          </a:lstStyle>
          <a:p>
            <a:pPr marL="0" indent="0" defTabSz="508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400">
                <a:latin typeface="맑은 고딕" charset="0"/>
                <a:ea typeface="맑은 고딕" charset="0"/>
              </a:rPr>
              <a:t>텍스트를 입력하십시오</a:t>
            </a:r>
          </a:p>
        </p:txBody>
      </p:sp>
      <p:sp>
        <p:nvSpPr>
          <p:cNvPr id="4" name="Content Placeholder 3"/>
          <p:cNvSpPr txBox="1">
            <a:spLocks/>
          </p:cNvSpPr>
          <p:nvPr>
            <p:ph type="obj" sz="half" idx="2"/>
          </p:nvPr>
        </p:nvSpPr>
        <p:spPr>
          <a:xfrm rot="0">
            <a:off x="840105" y="2505075"/>
            <a:ext cx="5158105" cy="3685540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228600" indent="-228600" defTabSz="508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800">
                <a:latin typeface="맑은 고딕" charset="0"/>
                <a:ea typeface="맑은 고딕" charset="0"/>
              </a:rPr>
              <a:t>텍스트를 입력하십시오</a:t>
            </a:r>
          </a:p>
          <a:p>
            <a:pPr marL="6858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400"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5" name="Text Placeholder 4"/>
          <p:cNvSpPr txBox="1">
            <a:spLocks/>
          </p:cNvSpPr>
          <p:nvPr>
            <p:ph type="body" sz="quarter" idx="3"/>
          </p:nvPr>
        </p:nvSpPr>
        <p:spPr>
          <a:xfrm rot="0">
            <a:off x="6172200" y="1681480"/>
            <a:ext cx="5184140" cy="824230"/>
          </a:xfrm>
          <a:prstGeom prst="rect"/>
        </p:spPr>
        <p:txBody>
          <a:bodyPr wrap="square" lIns="91440" tIns="45720" rIns="91440" bIns="45720" numCol="1" vert="horz" anchor="b">
            <a:normAutofit fontScale="100000" lnSpcReduction="0"/>
          </a:bodyPr>
          <a:lstStyle>
            <a:lvl1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400" b="1">
                <a:latin typeface="Arial" charset="0"/>
                <a:ea typeface="Arial" charset="0"/>
              </a:defRPr>
            </a:lvl1pPr>
            <a:lvl2pPr marL="4572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000" b="1">
                <a:latin typeface="Arial" charset="0"/>
                <a:ea typeface="Arial" charset="0"/>
              </a:defRPr>
            </a:lvl2pPr>
            <a:lvl3pPr marL="9144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 b="1">
                <a:latin typeface="Arial" charset="0"/>
                <a:ea typeface="Arial" charset="0"/>
              </a:defRPr>
            </a:lvl3pPr>
            <a:lvl4pPr marL="13716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>
                <a:latin typeface="Arial" charset="0"/>
                <a:ea typeface="Arial" charset="0"/>
              </a:defRPr>
            </a:lvl4pPr>
            <a:lvl5pPr marL="18288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>
                <a:latin typeface="Arial" charset="0"/>
                <a:ea typeface="Arial" charset="0"/>
              </a:defRPr>
            </a:lvl5pPr>
            <a:lvl6pPr marL="22860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>
                <a:latin typeface="Arial" charset="0"/>
                <a:ea typeface="Arial" charset="0"/>
              </a:defRPr>
            </a:lvl6pPr>
            <a:lvl7pPr marL="27432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>
                <a:latin typeface="Arial" charset="0"/>
                <a:ea typeface="Arial" charset="0"/>
              </a:defRPr>
            </a:lvl7pPr>
            <a:lvl8pPr marL="32004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>
                <a:latin typeface="Arial" charset="0"/>
                <a:ea typeface="Arial" charset="0"/>
              </a:defRPr>
            </a:lvl8pPr>
            <a:lvl9pPr marL="36576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>
                <a:latin typeface="Arial" charset="0"/>
                <a:ea typeface="Arial" charset="0"/>
              </a:defRPr>
            </a:lvl9pPr>
          </a:lstStyle>
          <a:p>
            <a:pPr marL="0" indent="0" defTabSz="508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400">
                <a:latin typeface="맑은 고딕" charset="0"/>
                <a:ea typeface="맑은 고딕" charset="0"/>
              </a:rPr>
              <a:t>텍스트를 입력하십시오</a:t>
            </a:r>
          </a:p>
        </p:txBody>
      </p:sp>
      <p:sp>
        <p:nvSpPr>
          <p:cNvPr id="6" name="Content Placeholder 5"/>
          <p:cNvSpPr txBox="1">
            <a:spLocks/>
          </p:cNvSpPr>
          <p:nvPr>
            <p:ph type="obj" sz="quarter" idx="4"/>
          </p:nvPr>
        </p:nvSpPr>
        <p:spPr>
          <a:xfrm rot="0">
            <a:off x="6172200" y="2505075"/>
            <a:ext cx="5184140" cy="3685540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228600" indent="-228600" defTabSz="508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800">
                <a:latin typeface="맑은 고딕" charset="0"/>
                <a:ea typeface="맑은 고딕" charset="0"/>
              </a:rPr>
              <a:t>텍스트를 입력하십시오</a:t>
            </a:r>
          </a:p>
          <a:p>
            <a:pPr marL="6858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400"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7" name="Date Placeholder 6"/>
          <p:cNvSpPr txBox="1">
            <a:spLocks/>
          </p:cNvSpPr>
          <p:nvPr>
            <p:ph type="dt" sz="half" idx="10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>
                <a:latin typeface="맑은 고딕" charset="0"/>
                <a:ea typeface="맑은 고딕" charset="0"/>
              </a:rPr>
              <a:t>2018-12-20</a:t>
            </a:fld>
          </a:p>
        </p:txBody>
      </p:sp>
      <p:sp>
        <p:nvSpPr>
          <p:cNvPr id="8" name="Footer Placeholder 7"/>
          <p:cNvSpPr txBox="1">
            <a:spLocks/>
          </p:cNvSpPr>
          <p:nvPr>
            <p:ph type="ftr" sz="quarter" idx="11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9" name="Slide Number Placeholder 8"/>
          <p:cNvSpPr txBox="1">
            <a:spLocks/>
          </p:cNvSpPr>
          <p:nvPr>
            <p:ph type="sldNum" sz="quarter" idx="12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235" cy="1326515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>
                <a:latin typeface="맑은 고딕" charset="0"/>
                <a:ea typeface="맑은 고딕" charset="0"/>
              </a:rPr>
              <a:t>제목을 입력하십시오</a:t>
            </a:r>
          </a:p>
        </p:txBody>
      </p:sp>
      <p:sp>
        <p:nvSpPr>
          <p:cNvPr id="3" name="Date Placeholder 2"/>
          <p:cNvSpPr txBox="1">
            <a:spLocks/>
          </p:cNvSpPr>
          <p:nvPr>
            <p:ph type="dt" sz="half" idx="10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>
                <a:latin typeface="맑은 고딕" charset="0"/>
                <a:ea typeface="맑은 고딕" charset="0"/>
              </a:rPr>
              <a:t>-12-20</a:t>
            </a:fld>
          </a:p>
        </p:txBody>
      </p:sp>
      <p:sp>
        <p:nvSpPr>
          <p:cNvPr id="4" name="Footer Placeholder 3"/>
          <p:cNvSpPr txBox="1">
            <a:spLocks/>
          </p:cNvSpPr>
          <p:nvPr>
            <p:ph type="ftr" sz="quarter" idx="11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5" name="Slide Number Placeholder 4"/>
          <p:cNvSpPr txBox="1">
            <a:spLocks/>
          </p:cNvSpPr>
          <p:nvPr>
            <p:ph type="sldNum" sz="quarter" idx="12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/>
          </p:cNvSpPr>
          <p:nvPr>
            <p:ph type="dt" sz="half" idx="10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>
                <a:latin typeface="맑은 고딕" charset="0"/>
                <a:ea typeface="맑은 고딕" charset="0"/>
              </a:rPr>
              <a:t>-12-20</a:t>
            </a:fld>
          </a:p>
        </p:txBody>
      </p:sp>
      <p:sp>
        <p:nvSpPr>
          <p:cNvPr id="3" name="Footer Placeholder 2"/>
          <p:cNvSpPr txBox="1">
            <a:spLocks/>
          </p:cNvSpPr>
          <p:nvPr>
            <p:ph type="ftr" sz="quarter" idx="11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4" name="Slide Number Placeholder 3"/>
          <p:cNvSpPr txBox="1">
            <a:spLocks/>
          </p:cNvSpPr>
          <p:nvPr>
            <p:ph type="sldNum" sz="quarter" idx="12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>
                <a:latin typeface="맑은 고딕" charset="0"/>
                <a:ea typeface="맑은 고딕" charset="0"/>
              </a:rPr>
              <a:t>›</a:t>
            </a:fld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ph type="title"/>
          </p:nvPr>
        </p:nvSpPr>
        <p:spPr>
          <a:xfrm rot="0">
            <a:off x="840105" y="457200"/>
            <a:ext cx="3932555" cy="1600835"/>
          </a:xfrm>
          <a:prstGeom prst="rect"/>
        </p:spPr>
        <p:txBody>
          <a:bodyPr wrap="square" lIns="91440" tIns="45720" rIns="91440" bIns="45720" numCol="1" vert="horz" anchor="b">
            <a:normAutofit fontScale="100000" lnSpcReduction="0"/>
          </a:bodyPr>
          <a:lstStyle>
            <a:lvl1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3200">
                <a:latin typeface="Arial" charset="0"/>
                <a:ea typeface="Arial" charset="0"/>
              </a:defRPr>
            </a:lvl1pPr>
          </a:lstStyle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>
                <a:latin typeface="맑은 고딕" charset="0"/>
                <a:ea typeface="맑은 고딕" charset="0"/>
              </a:rPr>
              <a:t>제목을 입력하십시오</a:t>
            </a:r>
          </a:p>
        </p:txBody>
      </p:sp>
      <p:sp>
        <p:nvSpPr>
          <p:cNvPr id="3" name="Content Placeholder 2"/>
          <p:cNvSpPr txBox="1">
            <a:spLocks/>
          </p:cNvSpPr>
          <p:nvPr>
            <p:ph type="obj" idx="1"/>
          </p:nvPr>
        </p:nvSpPr>
        <p:spPr>
          <a:xfrm rot="0">
            <a:off x="5183505" y="987425"/>
            <a:ext cx="6172835" cy="4874260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>
            <a:lvl1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3200">
                <a:latin typeface="Arial" charset="0"/>
                <a:ea typeface="Arial" charset="0"/>
              </a:defRPr>
            </a:lvl1pPr>
            <a:lvl2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800">
                <a:latin typeface="Arial" charset="0"/>
                <a:ea typeface="Arial" charset="0"/>
              </a:defRPr>
            </a:lvl2pPr>
            <a:lvl3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400">
                <a:latin typeface="Arial" charset="0"/>
                <a:ea typeface="Arial" charset="0"/>
              </a:defRPr>
            </a:lvl3pPr>
            <a:lvl4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000">
                <a:latin typeface="Arial" charset="0"/>
                <a:ea typeface="Arial" charset="0"/>
              </a:defRPr>
            </a:lvl4pPr>
            <a:lvl5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000">
                <a:latin typeface="Arial" charset="0"/>
                <a:ea typeface="Arial" charset="0"/>
              </a:defRPr>
            </a:lvl5pPr>
            <a:lvl6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000">
                <a:latin typeface="Arial" charset="0"/>
                <a:ea typeface="Arial" charset="0"/>
              </a:defRPr>
            </a:lvl6pPr>
            <a:lvl7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000">
                <a:latin typeface="Arial" charset="0"/>
                <a:ea typeface="Arial" charset="0"/>
              </a:defRPr>
            </a:lvl7pPr>
            <a:lvl8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000">
                <a:latin typeface="Arial" charset="0"/>
                <a:ea typeface="Arial" charset="0"/>
              </a:defRPr>
            </a:lvl8pPr>
            <a:lvl9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000">
                <a:latin typeface="Arial" charset="0"/>
                <a:ea typeface="Arial" charset="0"/>
              </a:defRPr>
            </a:lvl9pPr>
          </a:lstStyle>
          <a:p>
            <a:pPr marL="228600" indent="-228600" defTabSz="508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3200">
                <a:latin typeface="맑은 고딕" charset="0"/>
                <a:ea typeface="맑은 고딕" charset="0"/>
              </a:rPr>
              <a:t>텍스트를 입력하십시오</a:t>
            </a:r>
          </a:p>
          <a:p>
            <a:pPr marL="6858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800"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400"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4" name="Text Placeholder 3"/>
          <p:cNvSpPr txBox="1">
            <a:spLocks/>
          </p:cNvSpPr>
          <p:nvPr>
            <p:ph type="body" sz="half" idx="2"/>
          </p:nvPr>
        </p:nvSpPr>
        <p:spPr>
          <a:xfrm rot="0">
            <a:off x="840105" y="2057400"/>
            <a:ext cx="3932555" cy="3812540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>
            <a:lvl1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>
                <a:latin typeface="Arial" charset="0"/>
                <a:ea typeface="Arial" charset="0"/>
              </a:defRPr>
            </a:lvl1pPr>
            <a:lvl2pPr marL="4572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400">
                <a:latin typeface="Arial" charset="0"/>
                <a:ea typeface="Arial" charset="0"/>
              </a:defRPr>
            </a:lvl2pPr>
            <a:lvl3pPr marL="9144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200">
                <a:latin typeface="Arial" charset="0"/>
                <a:ea typeface="Arial" charset="0"/>
              </a:defRPr>
            </a:lvl3pPr>
            <a:lvl4pPr marL="13716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000">
                <a:latin typeface="Arial" charset="0"/>
                <a:ea typeface="Arial" charset="0"/>
              </a:defRPr>
            </a:lvl4pPr>
            <a:lvl5pPr marL="18288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000">
                <a:latin typeface="Arial" charset="0"/>
                <a:ea typeface="Arial" charset="0"/>
              </a:defRPr>
            </a:lvl5pPr>
            <a:lvl6pPr marL="22860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000">
                <a:latin typeface="Arial" charset="0"/>
                <a:ea typeface="Arial" charset="0"/>
              </a:defRPr>
            </a:lvl6pPr>
            <a:lvl7pPr marL="27432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000">
                <a:latin typeface="Arial" charset="0"/>
                <a:ea typeface="Arial" charset="0"/>
              </a:defRPr>
            </a:lvl7pPr>
            <a:lvl8pPr marL="32004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000">
                <a:latin typeface="Arial" charset="0"/>
                <a:ea typeface="Arial" charset="0"/>
              </a:defRPr>
            </a:lvl8pPr>
            <a:lvl9pPr marL="36576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000">
                <a:latin typeface="Arial" charset="0"/>
                <a:ea typeface="Arial" charset="0"/>
              </a:defRPr>
            </a:lvl9pPr>
          </a:lstStyle>
          <a:p>
            <a:pPr marL="0" indent="0" defTabSz="508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1600">
                <a:latin typeface="맑은 고딕" charset="0"/>
                <a:ea typeface="맑은 고딕" charset="0"/>
              </a:rPr>
              <a:t>텍스트를 입력하십시오</a:t>
            </a:r>
          </a:p>
        </p:txBody>
      </p:sp>
      <p:sp>
        <p:nvSpPr>
          <p:cNvPr id="5" name="Date Placeholder 4"/>
          <p:cNvSpPr txBox="1">
            <a:spLocks/>
          </p:cNvSpPr>
          <p:nvPr>
            <p:ph type="dt" sz="half" idx="10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>
                <a:latin typeface="맑은 고딕" charset="0"/>
                <a:ea typeface="맑은 고딕" charset="0"/>
              </a:rPr>
              <a:t>-12-20</a:t>
            </a:fld>
          </a:p>
        </p:txBody>
      </p:sp>
      <p:sp>
        <p:nvSpPr>
          <p:cNvPr id="6" name="Footer Placeholder 5"/>
          <p:cNvSpPr txBox="1">
            <a:spLocks/>
          </p:cNvSpPr>
          <p:nvPr>
            <p:ph type="ftr" sz="quarter" idx="11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7" name="Slide Number Placeholder 6"/>
          <p:cNvSpPr txBox="1">
            <a:spLocks/>
          </p:cNvSpPr>
          <p:nvPr>
            <p:ph type="sldNum" sz="quarter" idx="12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ph type="title"/>
          </p:nvPr>
        </p:nvSpPr>
        <p:spPr>
          <a:xfrm rot="0">
            <a:off x="840105" y="457200"/>
            <a:ext cx="3932555" cy="1600835"/>
          </a:xfrm>
          <a:prstGeom prst="rect"/>
        </p:spPr>
        <p:txBody>
          <a:bodyPr wrap="square" lIns="91440" tIns="45720" rIns="91440" bIns="45720" numCol="1" vert="horz" anchor="b">
            <a:normAutofit fontScale="100000" lnSpcReduction="0"/>
          </a:bodyPr>
          <a:lstStyle>
            <a:lvl1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3200">
                <a:latin typeface="Arial" charset="0"/>
                <a:ea typeface="Arial" charset="0"/>
              </a:defRPr>
            </a:lvl1pPr>
          </a:lstStyle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>
                <a:latin typeface="맑은 고딕" charset="0"/>
                <a:ea typeface="맑은 고딕" charset="0"/>
              </a:rPr>
              <a:t>제목을 입력하십시오</a:t>
            </a:r>
          </a:p>
        </p:txBody>
      </p:sp>
      <p:sp>
        <p:nvSpPr>
          <p:cNvPr id="3" name="Picture Placeholder 2"/>
          <p:cNvSpPr txBox="1">
            <a:spLocks noChangeAspect="1"/>
          </p:cNvSpPr>
          <p:nvPr>
            <p:ph type="pic" idx="1"/>
          </p:nvPr>
        </p:nvSpPr>
        <p:spPr>
          <a:xfrm rot="0">
            <a:off x="5183505" y="987425"/>
            <a:ext cx="6172835" cy="4874260"/>
          </a:xfrm>
          <a:prstGeom prst="rect"/>
        </p:spPr>
      </p:sp>
      <p:sp>
        <p:nvSpPr>
          <p:cNvPr id="4" name="Text Placeholder 3"/>
          <p:cNvSpPr txBox="1">
            <a:spLocks/>
          </p:cNvSpPr>
          <p:nvPr>
            <p:ph type="body" sz="half" idx="2"/>
          </p:nvPr>
        </p:nvSpPr>
        <p:spPr>
          <a:xfrm rot="0">
            <a:off x="840105" y="2057400"/>
            <a:ext cx="3932555" cy="3812540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>
            <a:lvl1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>
                <a:latin typeface="Arial" charset="0"/>
                <a:ea typeface="Arial" charset="0"/>
              </a:defRPr>
            </a:lvl1pPr>
            <a:lvl2pPr marL="4572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400">
                <a:latin typeface="Arial" charset="0"/>
                <a:ea typeface="Arial" charset="0"/>
              </a:defRPr>
            </a:lvl2pPr>
            <a:lvl3pPr marL="9144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200">
                <a:latin typeface="Arial" charset="0"/>
                <a:ea typeface="Arial" charset="0"/>
              </a:defRPr>
            </a:lvl3pPr>
            <a:lvl4pPr marL="13716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000">
                <a:latin typeface="Arial" charset="0"/>
                <a:ea typeface="Arial" charset="0"/>
              </a:defRPr>
            </a:lvl4pPr>
            <a:lvl5pPr marL="18288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000">
                <a:latin typeface="Arial" charset="0"/>
                <a:ea typeface="Arial" charset="0"/>
              </a:defRPr>
            </a:lvl5pPr>
            <a:lvl6pPr marL="22860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000">
                <a:latin typeface="Arial" charset="0"/>
                <a:ea typeface="Arial" charset="0"/>
              </a:defRPr>
            </a:lvl6pPr>
            <a:lvl7pPr marL="27432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000">
                <a:latin typeface="Arial" charset="0"/>
                <a:ea typeface="Arial" charset="0"/>
              </a:defRPr>
            </a:lvl7pPr>
            <a:lvl8pPr marL="32004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000">
                <a:latin typeface="Arial" charset="0"/>
                <a:ea typeface="Arial" charset="0"/>
              </a:defRPr>
            </a:lvl8pPr>
            <a:lvl9pPr marL="36576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000">
                <a:latin typeface="Arial" charset="0"/>
                <a:ea typeface="Arial" charset="0"/>
              </a:defRPr>
            </a:lvl9pPr>
          </a:lstStyle>
          <a:p>
            <a:pPr marL="0" indent="0" defTabSz="508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1600">
                <a:latin typeface="맑은 고딕" charset="0"/>
                <a:ea typeface="맑은 고딕" charset="0"/>
              </a:rPr>
              <a:t>텍스트를 입력하십시오</a:t>
            </a:r>
          </a:p>
        </p:txBody>
      </p:sp>
      <p:sp>
        <p:nvSpPr>
          <p:cNvPr id="5" name="Date Placeholder 4"/>
          <p:cNvSpPr txBox="1">
            <a:spLocks/>
          </p:cNvSpPr>
          <p:nvPr>
            <p:ph type="dt" sz="half" idx="10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>
                <a:latin typeface="맑은 고딕" charset="0"/>
                <a:ea typeface="맑은 고딕" charset="0"/>
              </a:rPr>
              <a:t>2018-12-20</a:t>
            </a:fld>
          </a:p>
        </p:txBody>
      </p:sp>
      <p:sp>
        <p:nvSpPr>
          <p:cNvPr id="6" name="Footer Placeholder 5"/>
          <p:cNvSpPr txBox="1">
            <a:spLocks/>
          </p:cNvSpPr>
          <p:nvPr>
            <p:ph type="ftr" sz="quarter" idx="11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7" name="Slide Number Placeholder 6"/>
          <p:cNvSpPr txBox="1">
            <a:spLocks/>
          </p:cNvSpPr>
          <p:nvPr>
            <p:ph type="sldNum" sz="quarter" idx="12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.xml"></Relationship><Relationship Id="rId2" Type="http://schemas.openxmlformats.org/officeDocument/2006/relationships/slideLayout" Target="../slideLayouts/slideLayout2.xml"></Relationship><Relationship Id="rId3" Type="http://schemas.openxmlformats.org/officeDocument/2006/relationships/slideLayout" Target="../slideLayouts/slideLayout3.xml"></Relationship><Relationship Id="rId4" Type="http://schemas.openxmlformats.org/officeDocument/2006/relationships/slideLayout" Target="../slideLayouts/slideLayout4.xml"></Relationship><Relationship Id="rId5" Type="http://schemas.openxmlformats.org/officeDocument/2006/relationships/slideLayout" Target="../slideLayouts/slideLayout5.xml"></Relationship><Relationship Id="rId6" Type="http://schemas.openxmlformats.org/officeDocument/2006/relationships/slideLayout" Target="../slideLayouts/slideLayout6.xml"></Relationship><Relationship Id="rId7" Type="http://schemas.openxmlformats.org/officeDocument/2006/relationships/slideLayout" Target="../slideLayouts/slideLayout7.xml"></Relationship><Relationship Id="rId8" Type="http://schemas.openxmlformats.org/officeDocument/2006/relationships/slideLayout" Target="../slideLayouts/slideLayout8.xml"></Relationship><Relationship Id="rId9" Type="http://schemas.openxmlformats.org/officeDocument/2006/relationships/slideLayout" Target="../slideLayouts/slideLayout9.xml"></Relationship><Relationship Id="rId10" Type="http://schemas.openxmlformats.org/officeDocument/2006/relationships/slideLayout" Target="../slideLayouts/slideLayout10.xml"></Relationship><Relationship Id="rId11" Type="http://schemas.openxmlformats.org/officeDocument/2006/relationships/slideLayout" Target="../slideLayouts/slideLayout11.xml"></Relationship><Relationship Id="rId12" Type="http://schemas.openxmlformats.org/officeDocument/2006/relationships/theme" Target="../theme/theme1.xml"></Relationship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235" cy="1326515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>
                <a:latin typeface="맑은 고딕" charset="0"/>
                <a:ea typeface="맑은 고딕" charset="0"/>
              </a:rPr>
              <a:t>마스터 제목 스타일 편집</a:t>
            </a:r>
          </a:p>
        </p:txBody>
      </p:sp>
      <p:sp>
        <p:nvSpPr>
          <p:cNvPr id="3" name="Text Placeholder 2"/>
          <p:cNvSpPr txBox="1">
            <a:spLocks/>
          </p:cNvSpPr>
          <p:nvPr>
            <p:ph type="body" idx="1"/>
          </p:nvPr>
        </p:nvSpPr>
        <p:spPr>
          <a:xfrm rot="0">
            <a:off x="838200" y="1825625"/>
            <a:ext cx="10516235" cy="4352290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228600" indent="-228600" defTabSz="508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800">
                <a:latin typeface="맑은 고딕" charset="0"/>
                <a:ea typeface="맑은 고딕" charset="0"/>
              </a:rPr>
              <a:t>마스터 부제목 스타일 편집</a:t>
            </a:r>
          </a:p>
          <a:p>
            <a:pPr marL="6858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400"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4" name="Date Placeholder 3"/>
          <p:cNvSpPr txBox="1">
            <a:spLocks/>
          </p:cNvSpPr>
          <p:nvPr>
            <p:ph type="dt" sz="half" idx="2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>
            <a:lvl1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</a:defRPr>
            </a:lvl1pPr>
          </a:lstStyle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>
                <a:latin typeface="맑은 고딕" charset="0"/>
                <a:ea typeface="맑은 고딕" charset="0"/>
              </a:rPr>
              <a:t>2018-12-20</a:t>
            </a:fld>
          </a:p>
        </p:txBody>
      </p:sp>
      <p:sp>
        <p:nvSpPr>
          <p:cNvPr id="5" name="Footer Placeholder 4"/>
          <p:cNvSpPr txBox="1">
            <a:spLocks/>
          </p:cNvSpPr>
          <p:nvPr>
            <p:ph type="ftr" sz="quarter" idx="3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>
            <a:lvl1pPr marL="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</a:defRPr>
            </a:lvl1pPr>
          </a:lstStyle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6" name="Slide Number Placeholder 5"/>
          <p:cNvSpPr txBox="1">
            <a:spLocks/>
          </p:cNvSpPr>
          <p:nvPr>
            <p:ph type="sldNum" sz="quarter" idx="4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>
            <a:lvl1pPr marL="0" indent="0" algn="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</a:defRPr>
            </a:lvl1pPr>
          </a:lstStyle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marL="0" indent="0" defTabSz="914400" latinLnBrk="1">
        <a:buNone/>
        <a:defRPr lang="ko-KR" smtClean="0" sz="4400" baseline="0">
          <a:solidFill>
            <a:schemeClr val="tx1"/>
          </a:solidFill>
          <a:latin typeface="+mn-lt"/>
          <a:ea typeface="+mn-ea"/>
          <a:cs typeface="+mn-cs"/>
        </a:defRPr>
      </a:lvl1pPr>
    </p:titleStyle>
    <p:bodyStyle>
      <a:lvl1pPr algn="l" marL="342900" indent="-342900" defTabSz="914400" latinLnBrk="1">
        <a:spcBef>
          <a:spcPct val="20000"/>
        </a:spcBef>
        <a:buFont typeface="Arial"/>
        <a:buChar char="•"/>
        <a:defRPr lang="ko-KR" smtClean="0" sz="2800" baseline="0">
          <a:solidFill>
            <a:schemeClr val="tx1"/>
          </a:solidFill>
          <a:latin typeface="+mn-lt"/>
          <a:ea typeface="+mn-ea"/>
          <a:cs typeface="+mn-cs"/>
        </a:defRPr>
      </a:lvl1pPr>
      <a:lvl2pPr lvl="1" marL="742950" indent="-285750" defTabSz="914400" latinLnBrk="1">
        <a:buChar char="-"/>
        <a:defRPr lang="ko-KR" smtClean="0" sz="2400"/>
      </a:lvl2pPr>
      <a:lvl3pPr lvl="2" marL="1143000" indent="-228600" defTabSz="914400" latinLnBrk="1">
        <a:buChar char="●"/>
        <a:defRPr lang="ko-KR" smtClean="0" sz="2000"/>
      </a:lvl3pPr>
      <a:lvl4pPr lvl="3" marL="1600200" indent="-228600" defTabSz="914400" latinLnBrk="1">
        <a:buChar char="-"/>
        <a:defRPr lang="ko-KR" smtClean="0" sz="1800"/>
      </a:lvl4pPr>
      <a:lvl5pPr lvl="4" marL="2057400" indent="-228600" defTabSz="914400" latinLnBrk="1">
        <a:buChar char="»"/>
        <a:defRPr lang="ko-KR" smtClean="0" sz="1800"/>
      </a:lvl5pPr>
    </p:bodyStyle>
    <p:otherStyle>
      <a:lvl1pPr algn="l" marL="0" indent="0" defTabSz="914400" latinLnBrk="1">
        <a:buNone/>
        <a:defRPr lang="ko-KR" smtClean="0" sz="1800" baseline="0">
          <a:solidFill>
            <a:schemeClr val="tx1"/>
          </a:solidFill>
          <a:latin typeface="+mn-lt"/>
          <a:ea typeface="+mn-ea"/>
          <a:cs typeface="+mn-cs"/>
        </a:defRPr>
      </a:lvl1pPr>
      <a:lvl2pPr lvl="1" marL="457200" indent="0" defTabSz="914400" latinLnBrk="1">
        <a:defRPr lang="ko-KR" smtClean="0"/>
      </a:lvl2pPr>
      <a:lvl3pPr lvl="2" marL="914400" indent="0" defTabSz="914400" latinLnBrk="1">
        <a:defRPr lang="ko-KR" smtClean="0"/>
      </a:lvl3pPr>
      <a:lvl4pPr lvl="3" marL="1371600" indent="0" defTabSz="914400" latinLnBrk="1">
        <a:defRPr lang="ko-KR" smtClean="0"/>
      </a:lvl4pPr>
      <a:lvl5pPr lvl="4" marL="1828800" indent="0" defTabSz="914400" latinLnBrk="1">
        <a:defRPr lang="ko-KR" smtClean="0"/>
      </a:lvl5pPr>
    </p:otherStyle>
  </p:txStyles>
  <p:timing>
    <p:tnLst>
      <p:par>
        <p:cTn id="1" dur="indefinite" restart="never" nodeType="tmRoot"/>
      </p:par>
    </p:tnLst>
  </p:timing>
</p:sldMaster>
</file>

<file path=ppt/slides/_rels/slide1.xml.rels><?xml version="1.0" encoding="UTF-8"?>
<Relationships xmlns="http://schemas.openxmlformats.org/package/2006/relationships"><Relationship Id="rId2" Type="http://schemas.openxmlformats.org/officeDocument/2006/relationships/image" Target="../media/fImage1057929336334.jpeg"></Relationship><Relationship Id="rId3" Type="http://schemas.openxmlformats.org/officeDocument/2006/relationships/slideLayout" Target="../slideLayouts/slideLayout1.xml"></Relationship></Relationships>
</file>

<file path=ppt/slides/_rels/slide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4.xml.rels><?xml version="1.0" encoding="UTF-8"?>
<Relationships xmlns="http://schemas.openxmlformats.org/package/2006/relationships"><Relationship Id="rId2" Type="http://schemas.openxmlformats.org/officeDocument/2006/relationships/image" Target="../media/fImage2220320441.jpeg"></Relationship><Relationship Id="rId3" Type="http://schemas.openxmlformats.org/officeDocument/2006/relationships/slideLayout" Target="../slideLayouts/slideLayout2.xml"></Relationship></Relationships>
</file>

<file path=ppt/slides/_rels/slide5.xml.rels><?xml version="1.0" encoding="UTF-8"?>
<Relationships xmlns="http://schemas.openxmlformats.org/package/2006/relationships"><Relationship Id="rId2" Type="http://schemas.openxmlformats.org/officeDocument/2006/relationships/image" Target="../media/fImage15160013541.gif"></Relationship><Relationship Id="rId3" Type="http://schemas.openxmlformats.org/officeDocument/2006/relationships/slideLayout" Target="../slideLayouts/slideLayout1.xml"></Relationship></Relationships>
</file>

<file path=ppt/slides/_rels/slide6.xml.rels><?xml version="1.0" encoding="UTF-8"?>
<Relationships xmlns="http://schemas.openxmlformats.org/package/2006/relationships"><Relationship Id="rId2" Type="http://schemas.openxmlformats.org/officeDocument/2006/relationships/image" Target="../media/fImage2377918541.jpeg"></Relationship><Relationship Id="rId3" Type="http://schemas.openxmlformats.org/officeDocument/2006/relationships/image" Target="../media/fImage5946131868467.jpeg"></Relationship><Relationship Id="rId4" Type="http://schemas.openxmlformats.org/officeDocument/2006/relationships/slideLayout" Target="../slideLayouts/slideLayout2.xml"></Relationship></Relationships>
</file>

<file path=ppt/slides/_rels/slide7.xml.rels><?xml version="1.0" encoding="UTF-8"?>
<Relationships xmlns="http://schemas.openxmlformats.org/package/2006/relationships"><Relationship Id="rId2" Type="http://schemas.openxmlformats.org/officeDocument/2006/relationships/image" Target="../media/fImage2817491196500.jpeg"></Relationship><Relationship Id="rId3" Type="http://schemas.openxmlformats.org/officeDocument/2006/relationships/slideLayout" Target="../slideLayouts/slideLayout1.xml"></Relationship></Relationships>
</file>

<file path=ppt/slides/_rels/slide8.xml.rels><?xml version="1.0" encoding="UTF-8"?>
<Relationships xmlns="http://schemas.openxmlformats.org/package/2006/relationships"><Relationship Id="rId2" Type="http://schemas.openxmlformats.org/officeDocument/2006/relationships/image" Target="../media/fImage243082086334.jpeg"></Relationship><Relationship Id="rId3" Type="http://schemas.openxmlformats.org/officeDocument/2006/relationships/slideLayout" Target="../slideLayouts/slideLayout2.xml"></Relationship></Relationships>
</file>

<file path=ppt/slides/_rels/slide9.xml.rels><?xml version="1.0" encoding="UTF-8"?>
<Relationships xmlns="http://schemas.openxmlformats.org/package/2006/relationships"><Relationship Id="rId1" Type="http://schemas.openxmlformats.org/officeDocument/2006/relationships/hyperlink" Target="https://www.youtube.com/watch?v=eRvCG-iE1kE" TargetMode="External"></Relationship><Relationship Id="rId2" Type="http://schemas.openxmlformats.org/officeDocument/2006/relationships/hyperlink" Target="https://www.youtube.com/watch?v=eRvCG-iE1kE" TargetMode="External"></Relationship><Relationship Id="rId3" Type="http://schemas.openxmlformats.org/officeDocument/2006/relationships/slideLayout" Target="../slideLayouts/slideLayout1.xml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ctrTitle"/>
          </p:nvPr>
        </p:nvSpPr>
        <p:spPr>
          <a:xfrm rot="0">
            <a:off x="1100455" y="248285"/>
            <a:ext cx="8890635" cy="1199515"/>
          </a:xfrm>
          <a:prstGeom prst="rect"/>
        </p:spPr>
        <p:txBody>
          <a:bodyPr wrap="square" lIns="91440" tIns="45720" rIns="91440" bIns="45720" numCol="1" vert="horz" anchor="b">
            <a:normAutofit fontScale="100000" lnSpcReduction="0"/>
          </a:bodyPr>
          <a:lstStyle>
            <a:lvl1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5000" b="1">
                <a:solidFill>
                  <a:srgbClr val="F05F5C"/>
                </a:solidFill>
                <a:latin typeface="Arial" charset="0"/>
                <a:ea typeface="Arial" charset="0"/>
              </a:defRPr>
            </a:lvl1pPr>
          </a:lstStyle>
          <a:p>
            <a:pPr marL="0" indent="0" algn="l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b="1">
                <a:latin typeface="맑은 고딕" charset="0"/>
                <a:ea typeface="맑은 고딕" charset="0"/>
              </a:rPr>
              <a:t>독도가 일본의 영토라는 주장과 근거 </a:t>
            </a:r>
            <a:endParaRPr lang="ko-KR" altLang="en-US" sz="4000" b="1">
              <a:latin typeface="맑은 고딕" charset="0"/>
              <a:ea typeface="맑은 고딕" charset="0"/>
            </a:endParaRPr>
          </a:p>
        </p:txBody>
      </p:sp>
      <p:sp>
        <p:nvSpPr>
          <p:cNvPr id="3" name="부제목 2"/>
          <p:cNvSpPr txBox="1">
            <a:spLocks/>
          </p:cNvSpPr>
          <p:nvPr>
            <p:ph type="subTitle" idx="1"/>
          </p:nvPr>
        </p:nvSpPr>
        <p:spPr>
          <a:xfrm>
            <a:off x="10549255" y="5888990"/>
            <a:ext cx="2313940" cy="859790"/>
          </a:xfrm>
          <a:prstGeom prst="rect"/>
        </p:spPr>
        <p:txBody>
          <a:bodyPr wrap="square" lIns="91440" tIns="45720" rIns="91440" bIns="45720" numCol="1" vert="horz" anchor="t">
            <a:normAutofit fontScale="92500" lnSpcReduction="0"/>
          </a:bodyPr>
          <a:lstStyle>
            <a:lvl1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</a:defRPr>
            </a:lvl1pPr>
            <a:lvl2pPr marL="45720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000">
                <a:latin typeface="Arial" charset="0"/>
                <a:ea typeface="Arial" charset="0"/>
              </a:defRPr>
            </a:lvl2pPr>
            <a:lvl3pPr marL="91440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latin typeface="Arial" charset="0"/>
                <a:ea typeface="Arial" charset="0"/>
              </a:defRPr>
            </a:lvl3pPr>
            <a:lvl4pPr marL="137160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>
                <a:latin typeface="Arial" charset="0"/>
                <a:ea typeface="Arial" charset="0"/>
              </a:defRPr>
            </a:lvl4pPr>
            <a:lvl5pPr marL="182880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>
                <a:latin typeface="Arial" charset="0"/>
                <a:ea typeface="Arial" charset="0"/>
              </a:defRPr>
            </a:lvl5pPr>
            <a:lvl6pPr marL="228600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>
                <a:latin typeface="Arial" charset="0"/>
                <a:ea typeface="Arial" charset="0"/>
              </a:defRPr>
            </a:lvl6pPr>
            <a:lvl7pPr marL="274320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>
                <a:latin typeface="Arial" charset="0"/>
                <a:ea typeface="Arial" charset="0"/>
              </a:defRPr>
            </a:lvl7pPr>
            <a:lvl8pPr marL="320040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>
                <a:latin typeface="Arial" charset="0"/>
                <a:ea typeface="Arial" charset="0"/>
              </a:defRPr>
            </a:lvl8pPr>
            <a:lvl9pPr marL="365760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>
                <a:latin typeface="Arial" charset="0"/>
                <a:ea typeface="Arial" charset="0"/>
              </a:defRPr>
            </a:lvl9pPr>
          </a:lstStyle>
          <a:p>
            <a:pPr marL="0" indent="0" algn="l" defTabSz="91440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endParaRPr lang="ko-KR" altLang="en-US" sz="2400">
              <a:latin typeface="맑은 고딕" charset="0"/>
              <a:ea typeface="맑은 고딕" charset="0"/>
            </a:endParaRPr>
          </a:p>
          <a:p>
            <a:pPr marL="0" indent="0" algn="l" defTabSz="91440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400">
                <a:latin typeface="맑은 고딕" charset="0"/>
                <a:ea typeface="맑은 고딕" charset="0"/>
              </a:rPr>
              <a:t>3조 임</a:t>
            </a:r>
            <a:r>
              <a:rPr lang="en-US" altLang="ko-KR" sz="2400">
                <a:latin typeface="맑은 고딕" charset="0"/>
                <a:ea typeface="맑은 고딕" charset="0"/>
              </a:rPr>
              <a:t>XX</a:t>
            </a:r>
            <a:endParaRPr lang="ko-KR" altLang="en-US" sz="2400">
              <a:latin typeface="맑은 고딕" charset="0"/>
              <a:ea typeface="맑은 고딕" charset="0"/>
            </a:endParaRPr>
          </a:p>
        </p:txBody>
      </p:sp>
      <p:pic>
        <p:nvPicPr>
          <p:cNvPr id="4" name="그림 3" descr="C:/Users/임진평/AppData/Roaming/PolarisOffice/ETemp/10188_14564448/fImage1057929336334.jpeg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0">
            <a:off x="1105535" y="1516380"/>
            <a:ext cx="9072245" cy="4971415"/>
          </a:xfrm>
          <a:prstGeom prst="rect"/>
          <a:noFill/>
        </p:spPr>
      </p:pic>
      <p:sp>
        <p:nvSpPr>
          <p:cNvPr id="5" name="텍스트 상자 4"/>
          <p:cNvSpPr txBox="1">
            <a:spLocks/>
          </p:cNvSpPr>
          <p:nvPr/>
        </p:nvSpPr>
        <p:spPr>
          <a:xfrm rot="0">
            <a:off x="1105535" y="6585585"/>
            <a:ext cx="3678555" cy="278130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>
                <a:latin typeface="맑은 고딕" charset="0"/>
                <a:ea typeface="맑은 고딕" charset="0"/>
              </a:rPr>
              <a:t>출처:독도연구소</a:t>
            </a:r>
            <a:endParaRPr lang="ko-KR" altLang="en-US" sz="120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1503680" y="645795"/>
            <a:ext cx="9195435" cy="998855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algn="l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000">
                <a:latin typeface="맑은 고딕" charset="0"/>
                <a:ea typeface="맑은 고딕" charset="0"/>
              </a:rPr>
              <a:t>일본은 왜 독도를 일본 영토라고 주장하는가?</a:t>
            </a:r>
            <a:endParaRPr lang="ko-KR" altLang="en-US" sz="4400">
              <a:latin typeface="맑은 고딕" charset="0"/>
              <a:ea typeface="맑은 고딕" charset="0"/>
            </a:endParaRPr>
          </a:p>
        </p:txBody>
      </p:sp>
      <p:sp>
        <p:nvSpPr>
          <p:cNvPr id="3" name="내용 개체 틀 2"/>
          <p:cNvSpPr txBox="1">
            <a:spLocks/>
          </p:cNvSpPr>
          <p:nvPr>
            <p:ph type="obj" idx="1"/>
          </p:nvPr>
        </p:nvSpPr>
        <p:spPr>
          <a:xfrm rot="0">
            <a:off x="1503680" y="1891030"/>
            <a:ext cx="10452100" cy="505460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0" indent="0" algn="l" defTabSz="91440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000">
                <a:latin typeface="맑은 고딕" charset="0"/>
                <a:ea typeface="맑은 고딕" charset="0"/>
              </a:rPr>
              <a:t>1.일본이 독도를 일본의 영토라고 주장하게 된 배경과 그에 대한 역사적 사실</a:t>
            </a:r>
            <a:endParaRPr lang="ko-KR" altLang="en-US" sz="2000">
              <a:latin typeface="맑은 고딕" charset="0"/>
              <a:ea typeface="맑은 고딕" charset="0"/>
            </a:endParaRPr>
          </a:p>
        </p:txBody>
      </p:sp>
      <p:sp>
        <p:nvSpPr>
          <p:cNvPr id="4" name="텍스트 상자 3"/>
          <p:cNvSpPr txBox="1">
            <a:spLocks/>
          </p:cNvSpPr>
          <p:nvPr/>
        </p:nvSpPr>
        <p:spPr>
          <a:xfrm rot="0">
            <a:off x="1504315" y="2360295"/>
            <a:ext cx="10017760" cy="40068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>
                <a:latin typeface="맑은 고딕" charset="0"/>
                <a:ea typeface="맑은 고딕" charset="0"/>
              </a:rPr>
              <a:t>2.일본이 독도를 일본의 영토라고 주장하는 이유 (정치적,경제적 측면)</a:t>
            </a:r>
            <a:endParaRPr lang="ko-KR" altLang="en-US" sz="2000">
              <a:latin typeface="맑은 고딕" charset="0"/>
              <a:ea typeface="맑은 고딕" charset="0"/>
            </a:endParaRPr>
          </a:p>
        </p:txBody>
      </p:sp>
      <p:sp>
        <p:nvSpPr>
          <p:cNvPr id="5" name="텍스트 상자 4"/>
          <p:cNvSpPr txBox="1">
            <a:spLocks/>
          </p:cNvSpPr>
          <p:nvPr/>
        </p:nvSpPr>
        <p:spPr>
          <a:xfrm rot="0">
            <a:off x="1502410" y="2794635"/>
            <a:ext cx="10064750" cy="40068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>
                <a:latin typeface="맑은 고딕" charset="0"/>
                <a:ea typeface="맑은 고딕" charset="0"/>
              </a:rPr>
              <a:t>3.일본이 독도를 일본의 영토라고 주장하는 이유 (자원적 측면)</a:t>
            </a:r>
            <a:endParaRPr lang="ko-KR" altLang="en-US" sz="2000">
              <a:latin typeface="맑은 고딕" charset="0"/>
              <a:ea typeface="맑은 고딕" charset="0"/>
            </a:endParaRPr>
          </a:p>
        </p:txBody>
      </p:sp>
      <p:sp>
        <p:nvSpPr>
          <p:cNvPr id="6" name="텍스트 상자 5"/>
          <p:cNvSpPr txBox="1">
            <a:spLocks/>
          </p:cNvSpPr>
          <p:nvPr/>
        </p:nvSpPr>
        <p:spPr>
          <a:xfrm rot="0">
            <a:off x="1503680" y="3229610"/>
            <a:ext cx="9841865" cy="40068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>
                <a:latin typeface="맑은 고딕" charset="0"/>
                <a:ea typeface="맑은 고딕" charset="0"/>
              </a:rPr>
              <a:t>4.일본이 독도를 일본의 영토라고 주장하는 이유 (영토적 측면)</a:t>
            </a:r>
            <a:endParaRPr lang="ko-KR" altLang="en-US" sz="2000">
              <a:latin typeface="맑은 고딕" charset="0"/>
              <a:ea typeface="맑은 고딕" charset="0"/>
            </a:endParaRPr>
          </a:p>
        </p:txBody>
      </p:sp>
      <p:sp>
        <p:nvSpPr>
          <p:cNvPr id="7" name="텍스트 상자 6"/>
          <p:cNvSpPr txBox="1">
            <a:spLocks/>
          </p:cNvSpPr>
          <p:nvPr/>
        </p:nvSpPr>
        <p:spPr>
          <a:xfrm rot="0">
            <a:off x="1502410" y="3676650"/>
            <a:ext cx="9900920" cy="40068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>
                <a:latin typeface="맑은 고딕" charset="0"/>
                <a:ea typeface="맑은 고딕" charset="0"/>
              </a:rPr>
              <a:t>5.독도가 일본의 영토라는 주장과 근거</a:t>
            </a:r>
            <a:endParaRPr lang="ko-KR" altLang="en-US" sz="2000">
              <a:latin typeface="맑은 고딕" charset="0"/>
              <a:ea typeface="맑은 고딕" charset="0"/>
            </a:endParaRPr>
          </a:p>
        </p:txBody>
      </p:sp>
      <p:sp>
        <p:nvSpPr>
          <p:cNvPr id="8" name="텍스트 상자 7"/>
          <p:cNvSpPr txBox="1">
            <a:spLocks/>
          </p:cNvSpPr>
          <p:nvPr/>
        </p:nvSpPr>
        <p:spPr>
          <a:xfrm rot="0">
            <a:off x="1503680" y="4087495"/>
            <a:ext cx="9982835" cy="40068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>
                <a:latin typeface="맑은 고딕" charset="0"/>
                <a:ea typeface="맑은 고딕" charset="0"/>
              </a:rPr>
              <a:t>6.일본의 주장이 날조되었다는 증거</a:t>
            </a:r>
            <a:endParaRPr lang="ko-KR" altLang="en-US" sz="2000">
              <a:latin typeface="맑은 고딕" charset="0"/>
              <a:ea typeface="맑은 고딕" charset="0"/>
            </a:endParaRPr>
          </a:p>
        </p:txBody>
      </p:sp>
      <p:sp>
        <p:nvSpPr>
          <p:cNvPr id="9" name="텍스트 상자 8"/>
          <p:cNvSpPr txBox="1">
            <a:spLocks/>
          </p:cNvSpPr>
          <p:nvPr/>
        </p:nvSpPr>
        <p:spPr>
          <a:xfrm rot="0">
            <a:off x="1503680" y="4533265"/>
            <a:ext cx="9735820" cy="40068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>
                <a:latin typeface="맑은 고딕" charset="0"/>
                <a:ea typeface="맑은 고딕" charset="0"/>
              </a:rPr>
              <a:t>7.일본이 독도를 일본의 영토라고 주장하기 위해 행하는 노력 (행사,상품)</a:t>
            </a:r>
            <a:endParaRPr lang="ko-KR" altLang="en-US" sz="2000">
              <a:latin typeface="맑은 고딕" charset="0"/>
              <a:ea typeface="맑은 고딕" charset="0"/>
            </a:endParaRPr>
          </a:p>
        </p:txBody>
      </p:sp>
      <p:sp>
        <p:nvSpPr>
          <p:cNvPr id="10" name="텍스트 상자 9"/>
          <p:cNvSpPr txBox="1">
            <a:spLocks/>
          </p:cNvSpPr>
          <p:nvPr/>
        </p:nvSpPr>
        <p:spPr>
          <a:xfrm rot="0">
            <a:off x="1503680" y="4967605"/>
            <a:ext cx="10053320" cy="40068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>
                <a:latin typeface="맑은 고딕" charset="0"/>
                <a:ea typeface="맑은 고딕" charset="0"/>
              </a:rPr>
              <a:t>8.일본이 독도를 일본의 영토라고 주장하기 위해 행하는 노력 (교육적인 측면)</a:t>
            </a:r>
            <a:endParaRPr lang="ko-KR" altLang="en-US" sz="2000">
              <a:latin typeface="맑은 고딕" charset="0"/>
              <a:ea typeface="맑은 고딕" charset="0"/>
            </a:endParaRPr>
          </a:p>
        </p:txBody>
      </p:sp>
      <p:sp>
        <p:nvSpPr>
          <p:cNvPr id="11" name="텍스트 상자 10"/>
          <p:cNvSpPr txBox="1">
            <a:spLocks/>
          </p:cNvSpPr>
          <p:nvPr/>
        </p:nvSpPr>
        <p:spPr>
          <a:xfrm rot="0">
            <a:off x="1503045" y="5401945"/>
            <a:ext cx="10229215" cy="40068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>
                <a:latin typeface="맑은 고딕" charset="0"/>
                <a:ea typeface="맑은 고딕" charset="0"/>
              </a:rPr>
              <a:t>9.일본인들의 독도에 대한 잘못된 인식</a:t>
            </a:r>
            <a:endParaRPr lang="ko-KR" altLang="en-US" sz="2000">
              <a:latin typeface="맑은 고딕" charset="0"/>
              <a:ea typeface="맑은 고딕" charset="0"/>
            </a:endParaRPr>
          </a:p>
        </p:txBody>
      </p:sp>
      <p:sp>
        <p:nvSpPr>
          <p:cNvPr id="12" name="텍스트 상자 11"/>
          <p:cNvSpPr txBox="1">
            <a:spLocks/>
          </p:cNvSpPr>
          <p:nvPr/>
        </p:nvSpPr>
        <p:spPr>
          <a:xfrm rot="0">
            <a:off x="1374140" y="5813425"/>
            <a:ext cx="10100310" cy="40068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>
                <a:latin typeface="맑은 고딕" charset="0"/>
                <a:ea typeface="맑은 고딕" charset="0"/>
              </a:rPr>
              <a:t>10.일본의 잘못된 인식이 다른 나라에 미치는 영향</a:t>
            </a:r>
            <a:endParaRPr lang="ko-KR" altLang="en-US" sz="200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1503680" y="645795"/>
            <a:ext cx="9195435" cy="998855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algn="l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000">
                <a:latin typeface="맑은 고딕" charset="0"/>
                <a:ea typeface="맑은 고딕" charset="0"/>
              </a:rPr>
              <a:t>일본은 왜 독도를 일본 영토라고 주장하는가?</a:t>
            </a:r>
            <a:endParaRPr lang="ko-KR" altLang="en-US" sz="4400">
              <a:latin typeface="맑은 고딕" charset="0"/>
              <a:ea typeface="맑은 고딕" charset="0"/>
            </a:endParaRPr>
          </a:p>
        </p:txBody>
      </p:sp>
      <p:sp>
        <p:nvSpPr>
          <p:cNvPr id="3" name="내용 개체 틀 2"/>
          <p:cNvSpPr txBox="1">
            <a:spLocks/>
          </p:cNvSpPr>
          <p:nvPr>
            <p:ph type="obj" idx="1"/>
          </p:nvPr>
        </p:nvSpPr>
        <p:spPr>
          <a:xfrm rot="0">
            <a:off x="1503680" y="1891030"/>
            <a:ext cx="10452100" cy="505460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0" indent="0" algn="l" defTabSz="91440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000">
                <a:latin typeface="맑은 고딕" charset="0"/>
                <a:ea typeface="맑은 고딕" charset="0"/>
              </a:rPr>
              <a:t>1.일본이 독도를 일본의 영토라고 주장하게 된 배경과 그에 대한 역사적 사실</a:t>
            </a:r>
            <a:endParaRPr lang="ko-KR" altLang="en-US" sz="2000">
              <a:latin typeface="맑은 고딕" charset="0"/>
              <a:ea typeface="맑은 고딕" charset="0"/>
            </a:endParaRPr>
          </a:p>
        </p:txBody>
      </p:sp>
      <p:sp>
        <p:nvSpPr>
          <p:cNvPr id="4" name="텍스트 상자 3"/>
          <p:cNvSpPr txBox="1">
            <a:spLocks/>
          </p:cNvSpPr>
          <p:nvPr/>
        </p:nvSpPr>
        <p:spPr>
          <a:xfrm rot="0">
            <a:off x="1504315" y="2360295"/>
            <a:ext cx="10017760" cy="40068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>
                <a:latin typeface="맑은 고딕" charset="0"/>
                <a:ea typeface="맑은 고딕" charset="0"/>
              </a:rPr>
              <a:t>2.일본이 독도를 일본의 영토라고 주장하는 이유 (정치적,경제적 측면)</a:t>
            </a:r>
            <a:endParaRPr lang="ko-KR" altLang="en-US" sz="2000">
              <a:latin typeface="맑은 고딕" charset="0"/>
              <a:ea typeface="맑은 고딕" charset="0"/>
            </a:endParaRPr>
          </a:p>
        </p:txBody>
      </p:sp>
      <p:sp>
        <p:nvSpPr>
          <p:cNvPr id="5" name="텍스트 상자 4"/>
          <p:cNvSpPr txBox="1">
            <a:spLocks/>
          </p:cNvSpPr>
          <p:nvPr/>
        </p:nvSpPr>
        <p:spPr>
          <a:xfrm rot="0">
            <a:off x="1502410" y="2794635"/>
            <a:ext cx="10064750" cy="40068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>
                <a:latin typeface="맑은 고딕" charset="0"/>
                <a:ea typeface="맑은 고딕" charset="0"/>
              </a:rPr>
              <a:t>3.일본이 독도를 일본의 영토라고 주장하는 이유 (자원적 측면)</a:t>
            </a:r>
            <a:endParaRPr lang="ko-KR" altLang="en-US" sz="2000">
              <a:latin typeface="맑은 고딕" charset="0"/>
              <a:ea typeface="맑은 고딕" charset="0"/>
            </a:endParaRPr>
          </a:p>
        </p:txBody>
      </p:sp>
      <p:sp>
        <p:nvSpPr>
          <p:cNvPr id="6" name="텍스트 상자 5"/>
          <p:cNvSpPr txBox="1">
            <a:spLocks/>
          </p:cNvSpPr>
          <p:nvPr/>
        </p:nvSpPr>
        <p:spPr>
          <a:xfrm rot="0">
            <a:off x="1503680" y="3229610"/>
            <a:ext cx="9841865" cy="40068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>
                <a:latin typeface="맑은 고딕" charset="0"/>
                <a:ea typeface="맑은 고딕" charset="0"/>
              </a:rPr>
              <a:t>4.일본이 독도를 일본의 영토라고 주장하는 이유 (영토적 측면)</a:t>
            </a:r>
            <a:endParaRPr lang="ko-KR" altLang="en-US" sz="2000">
              <a:latin typeface="맑은 고딕" charset="0"/>
              <a:ea typeface="맑은 고딕" charset="0"/>
            </a:endParaRPr>
          </a:p>
        </p:txBody>
      </p:sp>
      <p:sp>
        <p:nvSpPr>
          <p:cNvPr id="7" name="텍스트 상자 6"/>
          <p:cNvSpPr txBox="1">
            <a:spLocks/>
          </p:cNvSpPr>
          <p:nvPr/>
        </p:nvSpPr>
        <p:spPr>
          <a:xfrm rot="0">
            <a:off x="1502410" y="3676650"/>
            <a:ext cx="9901555" cy="40068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numCol="1" vert="horz" anchor="t">
            <a:sp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>
                <a:solidFill>
                  <a:srgbClr val="FF0000"/>
                </a:solidFill>
                <a:latin typeface="맑은 고딕" charset="0"/>
                <a:ea typeface="맑은 고딕" charset="0"/>
              </a:rPr>
              <a:t>5.</a:t>
            </a:r>
            <a:r>
              <a:rPr lang="en-US" altLang="ko-KR" sz="2000">
                <a:solidFill>
                  <a:srgbClr val="FF0000"/>
                </a:solidFill>
                <a:latin typeface="맑은 고딕" charset="0"/>
                <a:ea typeface="맑은 고딕" charset="0"/>
              </a:rPr>
              <a:t>독도가 일본의 영토라는 주장과 근거</a:t>
            </a:r>
            <a:endParaRPr lang="ko-KR" altLang="en-US" sz="2000">
              <a:solidFill>
                <a:srgbClr val="FF000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8" name="텍스트 상자 7"/>
          <p:cNvSpPr txBox="1">
            <a:spLocks/>
          </p:cNvSpPr>
          <p:nvPr/>
        </p:nvSpPr>
        <p:spPr>
          <a:xfrm rot="0">
            <a:off x="1503680" y="4087495"/>
            <a:ext cx="9983470" cy="401320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numCol="1" vert="horz" anchor="t">
            <a:sp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>
                <a:latin typeface="맑은 고딕" charset="0"/>
                <a:ea typeface="맑은 고딕" charset="0"/>
              </a:rPr>
              <a:t>6.일본의 주장이 날조되었다는 증거</a:t>
            </a:r>
            <a:endParaRPr lang="ko-KR" altLang="en-US" sz="2000">
              <a:latin typeface="맑은 고딕" charset="0"/>
              <a:ea typeface="맑은 고딕" charset="0"/>
            </a:endParaRPr>
          </a:p>
        </p:txBody>
      </p:sp>
      <p:sp>
        <p:nvSpPr>
          <p:cNvPr id="9" name="텍스트 상자 8"/>
          <p:cNvSpPr txBox="1">
            <a:spLocks/>
          </p:cNvSpPr>
          <p:nvPr/>
        </p:nvSpPr>
        <p:spPr>
          <a:xfrm rot="0">
            <a:off x="1503680" y="4533265"/>
            <a:ext cx="9735820" cy="40068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>
                <a:latin typeface="맑은 고딕" charset="0"/>
                <a:ea typeface="맑은 고딕" charset="0"/>
              </a:rPr>
              <a:t>7.일본이 독도를 일본의 영토라고 주장하기 위해 행하는 노력 (행사,상품)</a:t>
            </a:r>
            <a:endParaRPr lang="ko-KR" altLang="en-US" sz="2000">
              <a:latin typeface="맑은 고딕" charset="0"/>
              <a:ea typeface="맑은 고딕" charset="0"/>
            </a:endParaRPr>
          </a:p>
        </p:txBody>
      </p:sp>
      <p:sp>
        <p:nvSpPr>
          <p:cNvPr id="10" name="텍스트 상자 9"/>
          <p:cNvSpPr txBox="1">
            <a:spLocks/>
          </p:cNvSpPr>
          <p:nvPr/>
        </p:nvSpPr>
        <p:spPr>
          <a:xfrm rot="0">
            <a:off x="1503680" y="4967605"/>
            <a:ext cx="10053320" cy="40068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>
                <a:latin typeface="맑은 고딕" charset="0"/>
                <a:ea typeface="맑은 고딕" charset="0"/>
              </a:rPr>
              <a:t>8.일본이 독도를 일본의 영토라고 주장하기 위해 행하는 노력 (교육적인 측면)</a:t>
            </a:r>
            <a:endParaRPr lang="ko-KR" altLang="en-US" sz="2000">
              <a:latin typeface="맑은 고딕" charset="0"/>
              <a:ea typeface="맑은 고딕" charset="0"/>
            </a:endParaRPr>
          </a:p>
        </p:txBody>
      </p:sp>
      <p:sp>
        <p:nvSpPr>
          <p:cNvPr id="11" name="텍스트 상자 10"/>
          <p:cNvSpPr txBox="1">
            <a:spLocks/>
          </p:cNvSpPr>
          <p:nvPr/>
        </p:nvSpPr>
        <p:spPr>
          <a:xfrm rot="0">
            <a:off x="1503045" y="5401945"/>
            <a:ext cx="10229215" cy="40068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>
                <a:latin typeface="맑은 고딕" charset="0"/>
                <a:ea typeface="맑은 고딕" charset="0"/>
              </a:rPr>
              <a:t>9.일본인들의 독도에 대한 잘못된 인식</a:t>
            </a:r>
            <a:endParaRPr lang="ko-KR" altLang="en-US" sz="2000">
              <a:latin typeface="맑은 고딕" charset="0"/>
              <a:ea typeface="맑은 고딕" charset="0"/>
            </a:endParaRPr>
          </a:p>
        </p:txBody>
      </p:sp>
      <p:sp>
        <p:nvSpPr>
          <p:cNvPr id="12" name="텍스트 상자 11"/>
          <p:cNvSpPr txBox="1">
            <a:spLocks/>
          </p:cNvSpPr>
          <p:nvPr/>
        </p:nvSpPr>
        <p:spPr>
          <a:xfrm rot="0">
            <a:off x="1374140" y="5813425"/>
            <a:ext cx="10100945" cy="401320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numCol="1" vert="horz" anchor="t">
            <a:sp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>
                <a:latin typeface="맑은 고딕" charset="0"/>
                <a:ea typeface="맑은 고딕" charset="0"/>
              </a:rPr>
              <a:t>1</a:t>
            </a:r>
            <a:r>
              <a:rPr lang="en-US" altLang="ko-KR" sz="2000">
                <a:latin typeface="맑은 고딕" charset="0"/>
                <a:ea typeface="맑은 고딕" charset="0"/>
              </a:rPr>
              <a:t>0.일본의 잘못된 인식이 다른 나라에 미치는 영향</a:t>
            </a:r>
            <a:endParaRPr lang="ko-KR" altLang="en-US" sz="200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340995" y="517525"/>
            <a:ext cx="8984615" cy="469265"/>
          </a:xfrm>
          <a:prstGeom prst="rect"/>
        </p:spPr>
        <p:txBody>
          <a:bodyPr wrap="square" lIns="91440" tIns="45720" rIns="91440" bIns="45720" numCol="1" vert="horz" anchor="ctr">
            <a:normAutofit fontScale="90000" lnSpcReduction="0"/>
          </a:bodyPr>
          <a:lstStyle/>
          <a:p>
            <a:pPr marL="0" indent="0" algn="l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000">
                <a:solidFill>
                  <a:srgbClr val="FF0000"/>
                </a:solidFill>
                <a:latin typeface="맑은 고딕" charset="0"/>
                <a:ea typeface="맑은 고딕" charset="0"/>
              </a:rPr>
              <a:t>태종실록</a:t>
            </a:r>
            <a:r>
              <a:rPr lang="en-US" altLang="ko-KR" sz="3000">
                <a:latin typeface="맑은 고딕" charset="0"/>
                <a:ea typeface="맑은 고딕" charset="0"/>
              </a:rPr>
              <a:t> 33권 태종17년(1417년) 2월</a:t>
            </a:r>
            <a:endParaRPr lang="ko-KR" altLang="en-US" sz="3000">
              <a:latin typeface="맑은 고딕" charset="0"/>
              <a:ea typeface="맑은 고딕" charset="0"/>
            </a:endParaRPr>
          </a:p>
        </p:txBody>
      </p:sp>
      <p:pic>
        <p:nvPicPr>
          <p:cNvPr id="3" name="내용 개체 틀 2"/>
          <p:cNvPicPr>
            <a:picLocks noChangeAspect="1"/>
          </p:cNvPicPr>
          <p:nvPr>
            <p:ph type="obj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344805" y="1227455"/>
            <a:ext cx="4905375" cy="4668520"/>
          </a:xfrm>
          <a:prstGeom prst="rect"/>
          <a:noFill/>
        </p:spPr>
      </p:pic>
      <p:sp>
        <p:nvSpPr>
          <p:cNvPr id="4" name="텍스트 상자 3"/>
          <p:cNvSpPr txBox="1">
            <a:spLocks/>
          </p:cNvSpPr>
          <p:nvPr/>
        </p:nvSpPr>
        <p:spPr>
          <a:xfrm rot="0">
            <a:off x="6283325" y="1339215"/>
            <a:ext cx="5590540" cy="124777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500">
                <a:latin typeface="맑은 고딕" charset="0"/>
                <a:ea typeface="맑은 고딕" charset="0"/>
              </a:rPr>
              <a:t>1.안무사 김인우가 주민 3명을 데리고</a:t>
            </a:r>
            <a:endParaRPr lang="ko-KR" altLang="en-US" sz="2500">
              <a:latin typeface="맑은 고딕" charset="0"/>
              <a:ea typeface="맑은 고딕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500">
                <a:latin typeface="맑은 고딕" charset="0"/>
                <a:ea typeface="맑은 고딕" charset="0"/>
              </a:rPr>
              <a:t>  </a:t>
            </a:r>
            <a:r>
              <a:rPr lang="en-US" altLang="ko-KR" sz="2500">
                <a:solidFill>
                  <a:srgbClr val="FF0000"/>
                </a:solidFill>
                <a:latin typeface="맑은 고딕" charset="0"/>
                <a:ea typeface="맑은 고딕" charset="0"/>
              </a:rPr>
              <a:t>우산도에서 </a:t>
            </a:r>
            <a:r>
              <a:rPr lang="en-US" altLang="ko-KR" sz="2500">
                <a:solidFill>
                  <a:schemeClr val="tx1"/>
                </a:solidFill>
                <a:latin typeface="맑은 고딕" charset="0"/>
                <a:ea typeface="맑은 고딕" charset="0"/>
              </a:rPr>
              <a:t>돌아와</a:t>
            </a:r>
            <a:r>
              <a:rPr lang="en-US" altLang="ko-KR" sz="2500">
                <a:latin typeface="맑은 고딕" charset="0"/>
                <a:ea typeface="맑은 고딕" charset="0"/>
              </a:rPr>
              <a:t> </a:t>
            </a:r>
            <a:r>
              <a:rPr lang="en-US" altLang="ko-KR" sz="2500">
                <a:solidFill>
                  <a:srgbClr val="FF0000"/>
                </a:solidFill>
                <a:latin typeface="맑은 고딕" charset="0"/>
                <a:ea typeface="맑은 고딕" charset="0"/>
              </a:rPr>
              <a:t>대나무</a:t>
            </a:r>
            <a:r>
              <a:rPr lang="en-US" altLang="ko-KR" sz="2500">
                <a:latin typeface="맑은 고딕" charset="0"/>
                <a:ea typeface="맑은 고딕" charset="0"/>
              </a:rPr>
              <a:t>를 </a:t>
            </a:r>
            <a:r>
              <a:rPr lang="en-US" altLang="ko-KR" sz="2500">
                <a:solidFill>
                  <a:srgbClr val="FF0000"/>
                </a:solidFill>
                <a:latin typeface="맑은 고딕" charset="0"/>
                <a:ea typeface="맑은 고딕" charset="0"/>
              </a:rPr>
              <a:t>헌상</a:t>
            </a:r>
            <a:r>
              <a:rPr lang="en-US" altLang="ko-KR" sz="2500">
                <a:latin typeface="맑은 고딕" charset="0"/>
                <a:ea typeface="맑은 고딕" charset="0"/>
              </a:rPr>
              <a:t>하</a:t>
            </a:r>
            <a:endParaRPr lang="ko-KR" altLang="en-US" sz="2500">
              <a:latin typeface="맑은 고딕" charset="0"/>
              <a:ea typeface="맑은 고딕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500">
                <a:latin typeface="맑은 고딕" charset="0"/>
                <a:ea typeface="맑은 고딕" charset="0"/>
              </a:rPr>
              <a:t>  였다</a:t>
            </a:r>
            <a:r>
              <a:rPr lang="en-US" altLang="ko-KR" sz="1800">
                <a:latin typeface="맑은 고딕" charset="0"/>
                <a:ea typeface="맑은 고딕" charset="0"/>
              </a:rPr>
              <a:t>.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5" name="텍스트 상자 4"/>
          <p:cNvSpPr txBox="1">
            <a:spLocks/>
          </p:cNvSpPr>
          <p:nvPr/>
        </p:nvSpPr>
        <p:spPr>
          <a:xfrm>
            <a:off x="6282690" y="2935605"/>
            <a:ext cx="5132705" cy="86296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numCol="1" vert="horz" anchor="t">
            <a:sp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500">
                <a:latin typeface="맑은 고딕" charset="0"/>
                <a:ea typeface="맑은 고딕" charset="0"/>
              </a:rPr>
              <a:t>2</a:t>
            </a:r>
            <a:r>
              <a:rPr lang="en-US" altLang="ko-KR" sz="2500">
                <a:latin typeface="맑은 고딕" charset="0"/>
                <a:ea typeface="맑은 고딕" charset="0"/>
              </a:rPr>
              <a:t>.그 </a:t>
            </a:r>
            <a:r>
              <a:rPr lang="en-US" altLang="ko-KR" sz="2500">
                <a:solidFill>
                  <a:srgbClr val="FF0000"/>
                </a:solidFill>
                <a:latin typeface="맑은 고딕" charset="0"/>
                <a:ea typeface="맑은 고딕" charset="0"/>
              </a:rPr>
              <a:t>섬</a:t>
            </a:r>
            <a:r>
              <a:rPr lang="en-US" altLang="ko-KR" sz="2500">
                <a:solidFill>
                  <a:srgbClr val="FF0000"/>
                </a:solidFill>
                <a:latin typeface="맑은 고딕" charset="0"/>
                <a:ea typeface="맑은 고딕" charset="0"/>
              </a:rPr>
              <a:t>의 인구</a:t>
            </a:r>
            <a:r>
              <a:rPr lang="en-US" altLang="ko-KR" sz="2500">
                <a:latin typeface="맑은 고딕" charset="0"/>
                <a:ea typeface="맑은 고딕" charset="0"/>
              </a:rPr>
              <a:t>가 남녀 합하여       </a:t>
            </a:r>
            <a:endParaRPr lang="ko-KR" altLang="en-US" sz="2500">
              <a:latin typeface="맑은 고딕" charset="0"/>
              <a:ea typeface="맑은 고딕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500">
                <a:latin typeface="맑은 고딕" charset="0"/>
                <a:ea typeface="맑은 고딕" charset="0"/>
              </a:rPr>
              <a:t> </a:t>
            </a:r>
            <a:r>
              <a:rPr lang="en-US" altLang="ko-KR" sz="2500">
                <a:latin typeface="맑은 고딕" charset="0"/>
                <a:ea typeface="맑은 고딕" charset="0"/>
              </a:rPr>
              <a:t> </a:t>
            </a:r>
            <a:r>
              <a:rPr lang="en-US" altLang="ko-KR" sz="2500">
                <a:latin typeface="맑은 고딕" charset="0"/>
                <a:ea typeface="맑은 고딕" charset="0"/>
              </a:rPr>
              <a:t>대</a:t>
            </a:r>
            <a:r>
              <a:rPr lang="en-US" altLang="ko-KR" sz="2500">
                <a:latin typeface="맑은 고딕" charset="0"/>
                <a:ea typeface="맑은 고딕" charset="0"/>
              </a:rPr>
              <a:t>략</a:t>
            </a:r>
            <a:r>
              <a:rPr lang="en-US" altLang="ko-KR" sz="2500">
                <a:latin typeface="맑은 고딕" charset="0"/>
                <a:ea typeface="맑은 고딕" charset="0"/>
              </a:rPr>
              <a:t> </a:t>
            </a:r>
            <a:r>
              <a:rPr lang="en-US" altLang="ko-KR" sz="2500">
                <a:solidFill>
                  <a:srgbClr val="FF0000"/>
                </a:solidFill>
                <a:latin typeface="맑은 고딕" charset="0"/>
                <a:ea typeface="맑은 고딕" charset="0"/>
              </a:rPr>
              <a:t>8</a:t>
            </a:r>
            <a:r>
              <a:rPr lang="en-US" altLang="ko-KR" sz="2500">
                <a:solidFill>
                  <a:srgbClr val="FF0000"/>
                </a:solidFill>
                <a:latin typeface="맑은 고딕" charset="0"/>
                <a:ea typeface="맑은 고딕" charset="0"/>
              </a:rPr>
              <a:t>6</a:t>
            </a:r>
            <a:r>
              <a:rPr lang="en-US" altLang="ko-KR" sz="2500">
                <a:solidFill>
                  <a:srgbClr val="FF0000"/>
                </a:solidFill>
                <a:latin typeface="맑은 고딕" charset="0"/>
                <a:ea typeface="맑은 고딕" charset="0"/>
              </a:rPr>
              <a:t>명</a:t>
            </a:r>
            <a:r>
              <a:rPr lang="en-US" altLang="ko-KR" sz="2500">
                <a:latin typeface="맑은 고딕" charset="0"/>
                <a:ea typeface="맑은 고딕" charset="0"/>
              </a:rPr>
              <a:t>에</a:t>
            </a:r>
            <a:r>
              <a:rPr lang="en-US" altLang="ko-KR" sz="2500">
                <a:latin typeface="맑은 고딕" charset="0"/>
                <a:ea typeface="맑은 고딕" charset="0"/>
              </a:rPr>
              <a:t> </a:t>
            </a:r>
            <a:r>
              <a:rPr lang="en-US" altLang="ko-KR" sz="2500">
                <a:latin typeface="맑은 고딕" charset="0"/>
                <a:ea typeface="맑은 고딕" charset="0"/>
              </a:rPr>
              <a:t>달</a:t>
            </a:r>
            <a:r>
              <a:rPr lang="en-US" altLang="ko-KR" sz="2500">
                <a:latin typeface="맑은 고딕" charset="0"/>
                <a:ea typeface="맑은 고딕" charset="0"/>
              </a:rPr>
              <a:t>한</a:t>
            </a:r>
            <a:r>
              <a:rPr lang="en-US" altLang="ko-KR" sz="2500">
                <a:latin typeface="맑은 고딕" charset="0"/>
                <a:ea typeface="맑은 고딕" charset="0"/>
              </a:rPr>
              <a:t>다</a:t>
            </a:r>
            <a:r>
              <a:rPr lang="en-US" altLang="ko-KR" sz="1800">
                <a:latin typeface="맑은 고딕" charset="0"/>
                <a:ea typeface="맑은 고딕" charset="0"/>
              </a:rPr>
              <a:t>.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6" name="텍스트 상자 5"/>
          <p:cNvSpPr txBox="1">
            <a:spLocks/>
          </p:cNvSpPr>
          <p:nvPr/>
        </p:nvSpPr>
        <p:spPr>
          <a:xfrm>
            <a:off x="6282690" y="4203700"/>
            <a:ext cx="5473065" cy="1755140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numCol="1" vert="horz" anchor="t">
            <a:sp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500">
                <a:latin typeface="맑은 고딕" charset="0"/>
                <a:ea typeface="맑은 고딕" charset="0"/>
              </a:rPr>
              <a:t>3</a:t>
            </a:r>
            <a:r>
              <a:rPr lang="en-US" altLang="ko-KR" sz="2500">
                <a:latin typeface="맑은 고딕" charset="0"/>
                <a:ea typeface="맑은 고딕" charset="0"/>
              </a:rPr>
              <a:t>.</a:t>
            </a:r>
            <a:r>
              <a:rPr lang="en-US" altLang="ko-KR" sz="2500">
                <a:solidFill>
                  <a:srgbClr val="FF0000"/>
                </a:solidFill>
                <a:latin typeface="맑은 고딕" charset="0"/>
                <a:ea typeface="맑은 고딕" charset="0"/>
              </a:rPr>
              <a:t>독도</a:t>
            </a:r>
            <a:r>
              <a:rPr lang="en-US" altLang="ko-KR" sz="2500">
                <a:latin typeface="맑은 고딕" charset="0"/>
                <a:ea typeface="맑은 고딕" charset="0"/>
              </a:rPr>
              <a:t>에는 </a:t>
            </a:r>
            <a:r>
              <a:rPr lang="en-US" altLang="ko-KR" sz="2500">
                <a:solidFill>
                  <a:srgbClr val="FF0000"/>
                </a:solidFill>
                <a:latin typeface="맑은 고딕" charset="0"/>
                <a:ea typeface="맑은 고딕" charset="0"/>
              </a:rPr>
              <a:t>대나무</a:t>
            </a:r>
            <a:r>
              <a:rPr lang="en-US" altLang="ko-KR" sz="2500">
                <a:solidFill>
                  <a:schemeClr val="tx1"/>
                </a:solidFill>
                <a:latin typeface="맑은 고딕" charset="0"/>
                <a:ea typeface="맑은 고딕" charset="0"/>
              </a:rPr>
              <a:t>가</a:t>
            </a:r>
            <a:r>
              <a:rPr lang="en-US" altLang="ko-KR" sz="2500">
                <a:solidFill>
                  <a:srgbClr val="FF0000"/>
                </a:solidFill>
                <a:latin typeface="맑은 고딕" charset="0"/>
                <a:ea typeface="맑은 고딕" charset="0"/>
              </a:rPr>
              <a:t> 자랄 환경X</a:t>
            </a:r>
            <a:endParaRPr lang="ko-KR" altLang="en-US" sz="2500">
              <a:solidFill>
                <a:srgbClr val="FF0000"/>
              </a:solidFill>
              <a:latin typeface="맑은 고딕" charset="0"/>
              <a:ea typeface="맑은 고딕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500">
                <a:latin typeface="맑은 고딕" charset="0"/>
                <a:ea typeface="맑은 고딕" charset="0"/>
              </a:rPr>
              <a:t> </a:t>
            </a:r>
            <a:r>
              <a:rPr lang="en-US" altLang="ko-KR" sz="2500">
                <a:latin typeface="맑은 고딕" charset="0"/>
                <a:ea typeface="맑은 고딕" charset="0"/>
              </a:rPr>
              <a:t> </a:t>
            </a:r>
            <a:r>
              <a:rPr lang="en-US" altLang="ko-KR" sz="2500">
                <a:solidFill>
                  <a:srgbClr val="FF0000"/>
                </a:solidFill>
                <a:latin typeface="맑은 고딕" charset="0"/>
                <a:ea typeface="맑은 고딕" charset="0"/>
              </a:rPr>
              <a:t>8</a:t>
            </a:r>
            <a:r>
              <a:rPr lang="en-US" altLang="ko-KR" sz="2500">
                <a:solidFill>
                  <a:srgbClr val="FF0000"/>
                </a:solidFill>
                <a:latin typeface="맑은 고딕" charset="0"/>
                <a:ea typeface="맑은 고딕" charset="0"/>
              </a:rPr>
              <a:t>6</a:t>
            </a:r>
            <a:r>
              <a:rPr lang="en-US" altLang="ko-KR" sz="2500">
                <a:solidFill>
                  <a:srgbClr val="FF0000"/>
                </a:solidFill>
                <a:latin typeface="맑은 고딕" charset="0"/>
                <a:ea typeface="맑은 고딕" charset="0"/>
              </a:rPr>
              <a:t>명</a:t>
            </a:r>
            <a:r>
              <a:rPr lang="en-US" altLang="ko-KR" sz="2500">
                <a:latin typeface="맑은 고딕" charset="0"/>
                <a:ea typeface="맑은 고딕" charset="0"/>
              </a:rPr>
              <a:t>이</a:t>
            </a:r>
            <a:r>
              <a:rPr lang="en-US" altLang="ko-KR" sz="2500">
                <a:latin typeface="맑은 고딕" charset="0"/>
                <a:ea typeface="맑은 고딕" charset="0"/>
              </a:rPr>
              <a:t>나</a:t>
            </a:r>
            <a:r>
              <a:rPr lang="en-US" altLang="ko-KR" sz="2500">
                <a:latin typeface="맑은 고딕" charset="0"/>
                <a:ea typeface="맑은 고딕" charset="0"/>
              </a:rPr>
              <a:t> 되는 사람이 </a:t>
            </a:r>
            <a:r>
              <a:rPr lang="en-US" altLang="ko-KR" sz="2500">
                <a:solidFill>
                  <a:srgbClr val="FF0000"/>
                </a:solidFill>
                <a:latin typeface="맑은 고딕" charset="0"/>
                <a:ea typeface="맑은 고딕" charset="0"/>
              </a:rPr>
              <a:t>거주 환경X</a:t>
            </a:r>
            <a:endParaRPr lang="ko-KR" altLang="en-US" sz="2500">
              <a:solidFill>
                <a:srgbClr val="FF0000"/>
              </a:solidFill>
              <a:latin typeface="맑은 고딕" charset="0"/>
              <a:ea typeface="맑은 고딕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500">
                <a:latin typeface="맑은 고딕" charset="0"/>
                <a:ea typeface="맑은 고딕" charset="0"/>
              </a:rPr>
              <a:t> </a:t>
            </a:r>
            <a:r>
              <a:rPr lang="en-US" altLang="ko-KR" sz="2500">
                <a:latin typeface="맑은 고딕" charset="0"/>
                <a:ea typeface="맑은 고딕" charset="0"/>
              </a:rPr>
              <a:t> </a:t>
            </a:r>
            <a:r>
              <a:rPr lang="en-US" altLang="ko-KR" sz="2500">
                <a:solidFill>
                  <a:srgbClr val="FF0000"/>
                </a:solidFill>
                <a:latin typeface="맑은 고딕" charset="0"/>
                <a:ea typeface="맑은 고딕" charset="0"/>
              </a:rPr>
              <a:t>그러므로</a:t>
            </a:r>
            <a:r>
              <a:rPr lang="en-US" altLang="ko-KR" sz="2500">
                <a:latin typeface="맑은 고딕" charset="0"/>
                <a:ea typeface="맑은 고딕" charset="0"/>
              </a:rPr>
              <a:t> 일본은 </a:t>
            </a:r>
            <a:r>
              <a:rPr lang="en-US" altLang="ko-KR" sz="2500">
                <a:solidFill>
                  <a:srgbClr val="FF0000"/>
                </a:solidFill>
                <a:latin typeface="맑은 고딕" charset="0"/>
                <a:ea typeface="맑은 고딕" charset="0"/>
              </a:rPr>
              <a:t>우산도</a:t>
            </a:r>
            <a:r>
              <a:rPr lang="en-US" altLang="ko-KR" sz="3300" i="0" b="0">
                <a:solidFill>
                  <a:srgbClr val="FF0000"/>
                </a:solidFill>
                <a:latin typeface="Calibri" charset="0"/>
                <a:ea typeface="Calibri" charset="0"/>
              </a:rPr>
              <a:t>≠</a:t>
            </a:r>
            <a:r>
              <a:rPr lang="en-US" altLang="ko-KR" sz="2500" i="0" b="0">
                <a:solidFill>
                  <a:srgbClr val="FF0000"/>
                </a:solidFill>
                <a:latin typeface="맑은 고딕" charset="0"/>
                <a:ea typeface="맑은 고딕" charset="0"/>
              </a:rPr>
              <a:t>독도 </a:t>
            </a:r>
            <a:r>
              <a:rPr lang="en-US" altLang="ko-KR" sz="2500" i="0" b="0">
                <a:solidFill>
                  <a:schemeClr val="tx1"/>
                </a:solidFill>
                <a:latin typeface="맑은 고딕" charset="0"/>
                <a:ea typeface="맑은 고딕" charset="0"/>
              </a:rPr>
              <a:t>주장.</a:t>
            </a:r>
            <a:endParaRPr lang="ko-KR" altLang="en-US" sz="2500" i="0" b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500">
                <a:latin typeface="맑은 고딕" charset="0"/>
                <a:ea typeface="맑은 고딕" charset="0"/>
              </a:rPr>
              <a:t> </a:t>
            </a:r>
            <a:r>
              <a:rPr lang="en-US" altLang="ko-KR" sz="2500">
                <a:latin typeface="맑은 고딕" charset="0"/>
                <a:ea typeface="맑은 고딕" charset="0"/>
              </a:rPr>
              <a:t> </a:t>
            </a:r>
            <a:endParaRPr lang="ko-KR" altLang="en-US" sz="2500">
              <a:latin typeface="맑은 고딕" charset="0"/>
              <a:ea typeface="맑은 고딕" charset="0"/>
            </a:endParaRPr>
          </a:p>
        </p:txBody>
      </p:sp>
      <p:sp>
        <p:nvSpPr>
          <p:cNvPr id="7" name="텍스트 상자 6"/>
          <p:cNvSpPr txBox="1">
            <a:spLocks/>
          </p:cNvSpPr>
          <p:nvPr/>
        </p:nvSpPr>
        <p:spPr>
          <a:xfrm rot="0">
            <a:off x="360045" y="5988685"/>
            <a:ext cx="4175760" cy="278130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>
                <a:latin typeface="맑은 고딕" charset="0"/>
                <a:ea typeface="맑은 고딕" charset="0"/>
              </a:rPr>
              <a:t>출처:국립중앙도서관 디지털컬렉션</a:t>
            </a:r>
            <a:endParaRPr lang="ko-KR" altLang="en-US" sz="1200">
              <a:latin typeface="맑은 고딕" charset="0"/>
              <a:ea typeface="맑은 고딕" charset="0"/>
            </a:endParaRPr>
          </a:p>
        </p:txBody>
      </p:sp>
      <p:sp>
        <p:nvSpPr>
          <p:cNvPr id="8" name="텍스트 상자 7"/>
          <p:cNvSpPr txBox="1">
            <a:spLocks/>
          </p:cNvSpPr>
          <p:nvPr/>
        </p:nvSpPr>
        <p:spPr>
          <a:xfrm rot="0">
            <a:off x="6460490" y="5963920"/>
            <a:ext cx="5492750" cy="46291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>
                <a:latin typeface="맑은 고딕" charset="0"/>
                <a:ea typeface="맑은 고딕" charset="0"/>
              </a:rPr>
              <a:t>위 내용은 국사편찬위원회가 번역한 조선왕조실록에 수록된 </a:t>
            </a:r>
            <a:endParaRPr lang="ko-KR" altLang="en-US" sz="1200">
              <a:latin typeface="맑은 고딕" charset="0"/>
              <a:ea typeface="맑은 고딕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>
                <a:latin typeface="맑은 고딕" charset="0"/>
                <a:ea typeface="맑은 고딕" charset="0"/>
              </a:rPr>
              <a:t>태종실록을 기반으로 작성함.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0">
            <a:off x="347345" y="1421765"/>
            <a:ext cx="7463155" cy="4537075"/>
          </a:xfrm>
          <a:prstGeom prst="rect"/>
          <a:noFill/>
        </p:spPr>
      </p:pic>
      <p:sp>
        <p:nvSpPr>
          <p:cNvPr id="3" name="텍스트 상자 2"/>
          <p:cNvSpPr txBox="1">
            <a:spLocks/>
          </p:cNvSpPr>
          <p:nvPr/>
        </p:nvSpPr>
        <p:spPr>
          <a:xfrm rot="0">
            <a:off x="353060" y="657860"/>
            <a:ext cx="8173720" cy="47815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500">
                <a:latin typeface="맑은 고딕" charset="0"/>
                <a:ea typeface="맑은 고딕" charset="0"/>
              </a:rPr>
              <a:t>신증동국여지승람 </a:t>
            </a:r>
            <a:r>
              <a:rPr lang="en-US" altLang="ko-KR" sz="2500">
                <a:solidFill>
                  <a:srgbClr val="FF0000"/>
                </a:solidFill>
                <a:latin typeface="맑은 고딕" charset="0"/>
                <a:ea typeface="맑은 고딕" charset="0"/>
              </a:rPr>
              <a:t>팔도총도</a:t>
            </a:r>
            <a:r>
              <a:rPr lang="en-US" altLang="ko-KR" sz="2500">
                <a:latin typeface="맑은 고딕" charset="0"/>
                <a:ea typeface="맑은 고딕" charset="0"/>
              </a:rPr>
              <a:t>(1530)</a:t>
            </a:r>
            <a:endParaRPr lang="ko-KR" altLang="en-US" sz="2500">
              <a:latin typeface="맑은 고딕" charset="0"/>
              <a:ea typeface="맑은 고딕" charset="0"/>
            </a:endParaRPr>
          </a:p>
        </p:txBody>
      </p:sp>
      <p:sp>
        <p:nvSpPr>
          <p:cNvPr id="4" name="텍스트 상자 3"/>
          <p:cNvSpPr txBox="1">
            <a:spLocks/>
          </p:cNvSpPr>
          <p:nvPr/>
        </p:nvSpPr>
        <p:spPr>
          <a:xfrm>
            <a:off x="8079740" y="1221740"/>
            <a:ext cx="3418205" cy="86296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numCol="1" vert="horz" anchor="t">
            <a:sp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500">
                <a:solidFill>
                  <a:schemeClr val="tx1"/>
                </a:solidFill>
                <a:latin typeface="맑은 고딕" charset="0"/>
                <a:ea typeface="맑은 고딕" charset="0"/>
              </a:rPr>
              <a:t>1.</a:t>
            </a:r>
            <a:r>
              <a:rPr lang="en-US" altLang="ko-KR" sz="2500">
                <a:solidFill>
                  <a:srgbClr val="FF0000"/>
                </a:solidFill>
                <a:latin typeface="맑은 고딕" charset="0"/>
                <a:ea typeface="맑은 고딕" charset="0"/>
              </a:rPr>
              <a:t>우리나라</a:t>
            </a:r>
            <a:r>
              <a:rPr lang="en-US" altLang="ko-KR" sz="2500">
                <a:solidFill>
                  <a:schemeClr val="tx1"/>
                </a:solidFill>
                <a:latin typeface="맑은 고딕" charset="0"/>
                <a:ea typeface="맑은 고딕" charset="0"/>
              </a:rPr>
              <a:t>에서 </a:t>
            </a:r>
            <a:r>
              <a:rPr lang="en-US" altLang="ko-KR" sz="2500">
                <a:solidFill>
                  <a:srgbClr val="FF0000"/>
                </a:solidFill>
                <a:latin typeface="맑은 고딕" charset="0"/>
                <a:ea typeface="맑은 고딕" charset="0"/>
              </a:rPr>
              <a:t>최초</a:t>
            </a:r>
            <a:r>
              <a:rPr lang="en-US" altLang="ko-KR" sz="2500">
                <a:solidFill>
                  <a:schemeClr val="tx1"/>
                </a:solidFill>
                <a:latin typeface="맑은 고딕" charset="0"/>
                <a:ea typeface="맑은 고딕" charset="0"/>
              </a:rPr>
              <a:t>로 </a:t>
            </a:r>
            <a:r>
              <a:rPr lang="en-US" altLang="ko-KR" sz="2500">
                <a:solidFill>
                  <a:srgbClr val="FF0000"/>
                </a:solidFill>
                <a:latin typeface="맑은 고딕" charset="0"/>
                <a:ea typeface="맑은 고딕" charset="0"/>
              </a:rPr>
              <a:t>독도</a:t>
            </a:r>
            <a:r>
              <a:rPr lang="en-US" altLang="ko-KR" sz="2500">
                <a:solidFill>
                  <a:schemeClr val="tx1"/>
                </a:solidFill>
                <a:latin typeface="맑은 고딕" charset="0"/>
                <a:ea typeface="맑은 고딕" charset="0"/>
              </a:rPr>
              <a:t>가 </a:t>
            </a:r>
            <a:r>
              <a:rPr lang="en-US" altLang="ko-KR" sz="2500">
                <a:solidFill>
                  <a:srgbClr val="FF0000"/>
                </a:solidFill>
                <a:latin typeface="맑은 고딕" charset="0"/>
                <a:ea typeface="맑은 고딕" charset="0"/>
              </a:rPr>
              <a:t>등장</a:t>
            </a:r>
            <a:r>
              <a:rPr lang="en-US" altLang="ko-KR" sz="2500">
                <a:solidFill>
                  <a:schemeClr val="tx1"/>
                </a:solidFill>
                <a:latin typeface="맑은 고딕" charset="0"/>
                <a:ea typeface="맑은 고딕" charset="0"/>
              </a:rPr>
              <a:t>하는 </a:t>
            </a:r>
            <a:r>
              <a:rPr lang="en-US" altLang="ko-KR" sz="2500">
                <a:solidFill>
                  <a:srgbClr val="FF0000"/>
                </a:solidFill>
                <a:latin typeface="맑은 고딕" charset="0"/>
                <a:ea typeface="맑은 고딕" charset="0"/>
              </a:rPr>
              <a:t>지도.</a:t>
            </a:r>
            <a:endParaRPr lang="ko-KR" altLang="en-US" sz="2500">
              <a:solidFill>
                <a:srgbClr val="FF000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텍스트 상자 4"/>
          <p:cNvSpPr txBox="1">
            <a:spLocks/>
          </p:cNvSpPr>
          <p:nvPr/>
        </p:nvSpPr>
        <p:spPr>
          <a:xfrm>
            <a:off x="8067675" y="2900680"/>
            <a:ext cx="3958590" cy="86296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numCol="1" vert="horz" anchor="t">
            <a:sp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500">
                <a:latin typeface="맑은 고딕" charset="0"/>
                <a:ea typeface="맑은 고딕" charset="0"/>
              </a:rPr>
              <a:t>2.우산도(</a:t>
            </a:r>
            <a:r>
              <a:rPr lang="en-US" altLang="ko-KR" sz="2500">
                <a:solidFill>
                  <a:srgbClr val="FF0000"/>
                </a:solidFill>
                <a:latin typeface="맑은 고딕" charset="0"/>
                <a:ea typeface="맑은 고딕" charset="0"/>
              </a:rPr>
              <a:t>독도</a:t>
            </a:r>
            <a:r>
              <a:rPr lang="en-US" altLang="ko-KR" sz="2500">
                <a:latin typeface="맑은 고딕" charset="0"/>
                <a:ea typeface="맑은 고딕" charset="0"/>
              </a:rPr>
              <a:t>)가 </a:t>
            </a:r>
            <a:r>
              <a:rPr lang="en-US" altLang="ko-KR" sz="2500">
                <a:solidFill>
                  <a:srgbClr val="FF0000"/>
                </a:solidFill>
                <a:latin typeface="맑은 고딕" charset="0"/>
                <a:ea typeface="맑은 고딕" charset="0"/>
              </a:rPr>
              <a:t>울릉도</a:t>
            </a:r>
            <a:r>
              <a:rPr lang="en-US" altLang="ko-KR" sz="2500">
                <a:latin typeface="맑은 고딕" charset="0"/>
                <a:ea typeface="맑은 고딕" charset="0"/>
              </a:rPr>
              <a:t>의 </a:t>
            </a:r>
            <a:r>
              <a:rPr lang="en-US" altLang="ko-KR" sz="2500">
                <a:solidFill>
                  <a:srgbClr val="FF0000"/>
                </a:solidFill>
                <a:latin typeface="맑은 고딕" charset="0"/>
                <a:ea typeface="맑은 고딕" charset="0"/>
              </a:rPr>
              <a:t>서쪽</a:t>
            </a:r>
            <a:r>
              <a:rPr lang="en-US" altLang="ko-KR" sz="2500">
                <a:latin typeface="맑은 고딕" charset="0"/>
                <a:ea typeface="맑은 고딕" charset="0"/>
              </a:rPr>
              <a:t>에 </a:t>
            </a:r>
            <a:r>
              <a:rPr lang="en-US" altLang="ko-KR" sz="2500">
                <a:solidFill>
                  <a:srgbClr val="FF0000"/>
                </a:solidFill>
                <a:latin typeface="맑은 고딕" charset="0"/>
                <a:ea typeface="맑은 고딕" charset="0"/>
              </a:rPr>
              <a:t>그려짐.</a:t>
            </a:r>
            <a:endParaRPr lang="ko-KR" altLang="en-US" sz="2500">
              <a:solidFill>
                <a:srgbClr val="FF000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텍스트 상자 5"/>
          <p:cNvSpPr txBox="1">
            <a:spLocks/>
          </p:cNvSpPr>
          <p:nvPr/>
        </p:nvSpPr>
        <p:spPr>
          <a:xfrm>
            <a:off x="8067675" y="4380230"/>
            <a:ext cx="4017645" cy="985520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numCol="1" vert="horz" anchor="t">
            <a:sp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500">
                <a:latin typeface="맑은 고딕" charset="0"/>
                <a:ea typeface="맑은 고딕" charset="0"/>
              </a:rPr>
              <a:t>3</a:t>
            </a:r>
            <a:r>
              <a:rPr lang="en-US" altLang="ko-KR" sz="2500">
                <a:latin typeface="맑은 고딕" charset="0"/>
                <a:ea typeface="맑은 고딕" charset="0"/>
              </a:rPr>
              <a:t>.</a:t>
            </a:r>
            <a:r>
              <a:rPr lang="en-US" altLang="ko-KR" sz="2500">
                <a:latin typeface="맑은 고딕" charset="0"/>
                <a:ea typeface="맑은 고딕" charset="0"/>
              </a:rPr>
              <a:t>이</a:t>
            </a:r>
            <a:r>
              <a:rPr lang="en-US" altLang="ko-KR" sz="2500">
                <a:latin typeface="맑은 고딕" charset="0"/>
                <a:ea typeface="맑은 고딕" charset="0"/>
              </a:rPr>
              <a:t>를 빌미로 </a:t>
            </a:r>
            <a:r>
              <a:rPr lang="en-US" altLang="ko-KR" sz="2500">
                <a:solidFill>
                  <a:srgbClr val="FF0000"/>
                </a:solidFill>
                <a:latin typeface="맑은 고딕" charset="0"/>
                <a:ea typeface="맑은 고딕" charset="0"/>
              </a:rPr>
              <a:t>일본</a:t>
            </a:r>
            <a:r>
              <a:rPr lang="en-US" altLang="ko-KR" sz="2500">
                <a:latin typeface="맑은 고딕" charset="0"/>
                <a:ea typeface="맑은 고딕" charset="0"/>
              </a:rPr>
              <a:t>은</a:t>
            </a:r>
            <a:r>
              <a:rPr lang="en-US" altLang="ko-KR" sz="1800">
                <a:latin typeface="맑은 고딕" charset="0"/>
                <a:ea typeface="맑은 고딕" charset="0"/>
              </a:rPr>
              <a:t> </a:t>
            </a:r>
            <a:endParaRPr lang="ko-KR" altLang="en-US" sz="1800">
              <a:latin typeface="맑은 고딕" charset="0"/>
              <a:ea typeface="맑은 고딕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500">
                <a:solidFill>
                  <a:srgbClr val="FF0000"/>
                </a:solidFill>
                <a:latin typeface="맑은 고딕" charset="0"/>
                <a:ea typeface="맑은 고딕" charset="0"/>
              </a:rPr>
              <a:t>우</a:t>
            </a:r>
            <a:r>
              <a:rPr lang="en-US" altLang="ko-KR" sz="2500">
                <a:solidFill>
                  <a:srgbClr val="FF0000"/>
                </a:solidFill>
                <a:latin typeface="맑은 고딕" charset="0"/>
                <a:ea typeface="맑은 고딕" charset="0"/>
              </a:rPr>
              <a:t>산도</a:t>
            </a:r>
            <a:r>
              <a:rPr lang="en-US" altLang="ko-KR" sz="3300" i="0" b="0">
                <a:solidFill>
                  <a:srgbClr val="FF0000"/>
                </a:solidFill>
                <a:latin typeface="Calibri" charset="0"/>
                <a:ea typeface="Calibri" charset="0"/>
              </a:rPr>
              <a:t>≠</a:t>
            </a:r>
            <a:r>
              <a:rPr lang="en-US" altLang="ko-KR" sz="2500" i="0" b="0">
                <a:solidFill>
                  <a:srgbClr val="FF0000"/>
                </a:solidFill>
                <a:latin typeface="맑은 고딕" charset="0"/>
                <a:ea typeface="맑은 고딕" charset="0"/>
              </a:rPr>
              <a:t>독도</a:t>
            </a:r>
            <a:r>
              <a:rPr lang="en-US" altLang="ko-KR" sz="2500" i="0" b="0">
                <a:solidFill>
                  <a:srgbClr val="333333"/>
                </a:solidFill>
                <a:latin typeface="맑은 고딕" charset="0"/>
                <a:ea typeface="맑은 고딕" charset="0"/>
              </a:rPr>
              <a:t>라고 </a:t>
            </a:r>
            <a:r>
              <a:rPr lang="en-US" altLang="ko-KR" sz="2500" i="0" b="0">
                <a:solidFill>
                  <a:srgbClr val="FF0000"/>
                </a:solidFill>
                <a:latin typeface="맑은 고딕" charset="0"/>
                <a:ea typeface="맑은 고딕" charset="0"/>
              </a:rPr>
              <a:t>주장.</a:t>
            </a:r>
            <a:endParaRPr lang="ko-KR" altLang="en-US" sz="2500" i="0" b="0">
              <a:solidFill>
                <a:srgbClr val="FF000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7" name="텍스트 상자 6"/>
          <p:cNvSpPr txBox="1">
            <a:spLocks/>
          </p:cNvSpPr>
          <p:nvPr/>
        </p:nvSpPr>
        <p:spPr>
          <a:xfrm rot="0">
            <a:off x="372745" y="6200140"/>
            <a:ext cx="4237355" cy="278130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>
                <a:latin typeface="맑은 고딕" charset="0"/>
                <a:ea typeface="맑은 고딕" charset="0"/>
              </a:rPr>
              <a:t>출처:일본 외무성</a:t>
            </a:r>
            <a:endParaRPr lang="ko-KR" altLang="en-US" sz="1200">
              <a:latin typeface="맑은 고딕" charset="0"/>
              <a:ea typeface="맑은 고딕" charset="0"/>
            </a:endParaRPr>
          </a:p>
        </p:txBody>
      </p:sp>
      <p:sp>
        <p:nvSpPr>
          <p:cNvPr id="8" name="텍스트 상자 7"/>
          <p:cNvSpPr txBox="1">
            <a:spLocks/>
          </p:cNvSpPr>
          <p:nvPr/>
        </p:nvSpPr>
        <p:spPr>
          <a:xfrm rot="0">
            <a:off x="8075929" y="6025515"/>
            <a:ext cx="3790315" cy="278130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>
                <a:latin typeface="맑은 고딕" charset="0"/>
                <a:ea typeface="맑은 고딕" charset="0"/>
              </a:rPr>
              <a:t>위 내용은 일본 외무성 홈페이지를 기반으로 작성함.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내용 개체 틀 2"/>
          <p:cNvPicPr>
            <a:picLocks noChangeAspect="1"/>
          </p:cNvPicPr>
          <p:nvPr>
            <p:ph type="obj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527685" y="1267460"/>
            <a:ext cx="4940300" cy="2039620"/>
          </a:xfrm>
          <a:prstGeom prst="rect"/>
          <a:noFill/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09905" y="3764915"/>
            <a:ext cx="4957445" cy="2447925"/>
          </a:xfrm>
          <a:prstGeom prst="rect"/>
          <a:noFill/>
        </p:spPr>
      </p:pic>
      <p:sp>
        <p:nvSpPr>
          <p:cNvPr id="5" name="텍스트 상자 4"/>
          <p:cNvSpPr txBox="1">
            <a:spLocks/>
          </p:cNvSpPr>
          <p:nvPr/>
        </p:nvSpPr>
        <p:spPr>
          <a:xfrm rot="0">
            <a:off x="521970" y="621030"/>
            <a:ext cx="4523105" cy="47815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500">
                <a:latin typeface="맑은 고딕" charset="0"/>
                <a:ea typeface="맑은 고딕" charset="0"/>
              </a:rPr>
              <a:t>죽도 도해면허장(1618)</a:t>
            </a:r>
            <a:endParaRPr lang="ko-KR" altLang="en-US" sz="2500">
              <a:latin typeface="맑은 고딕" charset="0"/>
              <a:ea typeface="맑은 고딕" charset="0"/>
            </a:endParaRPr>
          </a:p>
        </p:txBody>
      </p:sp>
      <p:sp>
        <p:nvSpPr>
          <p:cNvPr id="6" name="텍스트 상자 5"/>
          <p:cNvSpPr txBox="1">
            <a:spLocks/>
          </p:cNvSpPr>
          <p:nvPr/>
        </p:nvSpPr>
        <p:spPr>
          <a:xfrm rot="0">
            <a:off x="6907530" y="1267460"/>
            <a:ext cx="5194300" cy="101536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>
                <a:latin typeface="맑은 고딕" charset="0"/>
                <a:ea typeface="맑은 고딕" charset="0"/>
              </a:rPr>
              <a:t>1.도쿠가와 </a:t>
            </a:r>
            <a:r>
              <a:rPr lang="en-US" altLang="ko-KR" sz="2000">
                <a:solidFill>
                  <a:srgbClr val="FF0000"/>
                </a:solidFill>
                <a:latin typeface="맑은 고딕" charset="0"/>
                <a:ea typeface="맑은 고딕" charset="0"/>
              </a:rPr>
              <a:t>막부에 의해</a:t>
            </a:r>
            <a:r>
              <a:rPr lang="en-US" altLang="ko-KR" sz="2000">
                <a:latin typeface="맑은 고딕" charset="0"/>
                <a:ea typeface="맑은 고딕" charset="0"/>
              </a:rPr>
              <a:t> 죽도 </a:t>
            </a:r>
            <a:r>
              <a:rPr lang="en-US" altLang="ko-KR" sz="2000">
                <a:solidFill>
                  <a:srgbClr val="FF0000"/>
                </a:solidFill>
                <a:latin typeface="맑은 고딕" charset="0"/>
                <a:ea typeface="맑은 고딕" charset="0"/>
              </a:rPr>
              <a:t>도해면허장</a:t>
            </a:r>
            <a:r>
              <a:rPr lang="en-US" altLang="ko-KR" sz="2000">
                <a:latin typeface="맑은 고딕" charset="0"/>
                <a:ea typeface="맑은 고딕" charset="0"/>
              </a:rPr>
              <a:t>이 </a:t>
            </a:r>
            <a:endParaRPr lang="ko-KR" altLang="en-US" sz="2000">
              <a:latin typeface="맑은 고딕" charset="0"/>
              <a:ea typeface="맑은 고딕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>
                <a:latin typeface="맑은 고딕" charset="0"/>
                <a:ea typeface="맑은 고딕" charset="0"/>
              </a:rPr>
              <a:t>  오야(</a:t>
            </a:r>
            <a:r>
              <a:rPr lang="en-US" altLang="ko-KR" sz="2000" i="0" b="0">
                <a:solidFill>
                  <a:srgbClr val="222222"/>
                </a:solidFill>
                <a:latin typeface="sans-serif" charset="0"/>
                <a:ea typeface="sans-serif" charset="0"/>
              </a:rPr>
              <a:t>大谷),</a:t>
            </a:r>
            <a:r>
              <a:rPr lang="en-US" altLang="ko-KR" sz="2000" i="0" b="0">
                <a:solidFill>
                  <a:srgbClr val="222222"/>
                </a:solidFill>
                <a:latin typeface="맑은 고딕" charset="0"/>
                <a:ea typeface="맑은 고딕" charset="0"/>
              </a:rPr>
              <a:t>무라카와 </a:t>
            </a:r>
            <a:r>
              <a:rPr lang="en-US" altLang="ko-KR" sz="2000" i="0" b="0">
                <a:solidFill>
                  <a:srgbClr val="222222"/>
                </a:solidFill>
                <a:latin typeface="sans-serif" charset="0"/>
                <a:ea typeface="sans-serif" charset="0"/>
              </a:rPr>
              <a:t>(村川) 두 집안에 </a:t>
            </a:r>
            <a:endParaRPr lang="ko-KR" altLang="en-US" sz="2000" i="0" b="0">
              <a:solidFill>
                <a:srgbClr val="222222"/>
              </a:solidFill>
              <a:latin typeface="sans-serif" charset="0"/>
              <a:ea typeface="sans-serif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i="0" b="0">
                <a:solidFill>
                  <a:srgbClr val="222222"/>
                </a:solidFill>
                <a:latin typeface="sans-serif" charset="0"/>
                <a:ea typeface="sans-serif" charset="0"/>
              </a:rPr>
              <a:t>  </a:t>
            </a:r>
            <a:r>
              <a:rPr lang="en-US" altLang="ko-KR" sz="2000" i="0" b="0">
                <a:solidFill>
                  <a:srgbClr val="FF0000"/>
                </a:solidFill>
                <a:latin typeface="sans-serif" charset="0"/>
                <a:ea typeface="sans-serif" charset="0"/>
              </a:rPr>
              <a:t>발급</a:t>
            </a:r>
            <a:r>
              <a:rPr lang="en-US" altLang="ko-KR" sz="2000" i="0" b="0">
                <a:solidFill>
                  <a:srgbClr val="222222"/>
                </a:solidFill>
                <a:latin typeface="sans-serif" charset="0"/>
                <a:ea typeface="sans-serif" charset="0"/>
              </a:rPr>
              <a:t>되었다.</a:t>
            </a:r>
            <a:endParaRPr lang="ko-KR" altLang="en-US" sz="2000">
              <a:latin typeface="맑은 고딕" charset="0"/>
              <a:ea typeface="맑은 고딕" charset="0"/>
            </a:endParaRPr>
          </a:p>
        </p:txBody>
      </p:sp>
      <p:sp>
        <p:nvSpPr>
          <p:cNvPr id="7" name="텍스트 상자 6"/>
          <p:cNvSpPr txBox="1">
            <a:spLocks/>
          </p:cNvSpPr>
          <p:nvPr/>
        </p:nvSpPr>
        <p:spPr>
          <a:xfrm rot="0">
            <a:off x="6883400" y="2820670"/>
            <a:ext cx="5156835" cy="70802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>
                <a:latin typeface="맑은 고딕" charset="0"/>
                <a:ea typeface="맑은 고딕" charset="0"/>
              </a:rPr>
              <a:t>2.그리고 아래 보이는 사진과 같이 강치포획 </a:t>
            </a:r>
            <a:endParaRPr lang="ko-KR" altLang="en-US" sz="2000">
              <a:latin typeface="맑은 고딕" charset="0"/>
              <a:ea typeface="맑은 고딕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>
                <a:latin typeface="맑은 고딕" charset="0"/>
                <a:ea typeface="맑은 고딕" charset="0"/>
              </a:rPr>
              <a:t>  등 </a:t>
            </a:r>
            <a:r>
              <a:rPr lang="en-US" altLang="ko-KR" sz="2000">
                <a:solidFill>
                  <a:srgbClr val="FF0000"/>
                </a:solidFill>
                <a:latin typeface="맑은 고딕" charset="0"/>
                <a:ea typeface="맑은 고딕" charset="0"/>
              </a:rPr>
              <a:t>어업활동</a:t>
            </a:r>
            <a:r>
              <a:rPr lang="en-US" altLang="ko-KR" sz="2000">
                <a:latin typeface="맑은 고딕" charset="0"/>
                <a:ea typeface="맑은 고딕" charset="0"/>
              </a:rPr>
              <a:t>을 </a:t>
            </a:r>
            <a:r>
              <a:rPr lang="en-US" altLang="ko-KR" sz="2000">
                <a:solidFill>
                  <a:srgbClr val="FF0000"/>
                </a:solidFill>
                <a:latin typeface="맑은 고딕" charset="0"/>
                <a:ea typeface="맑은 고딕" charset="0"/>
              </a:rPr>
              <a:t>활발</a:t>
            </a:r>
            <a:r>
              <a:rPr lang="en-US" altLang="ko-KR" sz="2000">
                <a:latin typeface="맑은 고딕" charset="0"/>
                <a:ea typeface="맑은 고딕" charset="0"/>
              </a:rPr>
              <a:t>히 하였다.</a:t>
            </a:r>
            <a:endParaRPr lang="ko-KR" altLang="en-US" sz="2000">
              <a:latin typeface="맑은 고딕" charset="0"/>
              <a:ea typeface="맑은 고딕" charset="0"/>
            </a:endParaRPr>
          </a:p>
        </p:txBody>
      </p:sp>
      <p:sp>
        <p:nvSpPr>
          <p:cNvPr id="8" name="텍스트 상자 7"/>
          <p:cNvSpPr txBox="1">
            <a:spLocks/>
          </p:cNvSpPr>
          <p:nvPr/>
        </p:nvSpPr>
        <p:spPr>
          <a:xfrm rot="0">
            <a:off x="6882765" y="4262120"/>
            <a:ext cx="5132705" cy="70802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numCol="1" vert="horz" anchor="t">
            <a:sp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>
                <a:latin typeface="맑은 고딕" charset="0"/>
                <a:ea typeface="맑은 고딕" charset="0"/>
              </a:rPr>
              <a:t>3</a:t>
            </a:r>
            <a:r>
              <a:rPr lang="en-US" altLang="ko-KR" sz="2000">
                <a:latin typeface="맑은 고딕" charset="0"/>
                <a:ea typeface="맑은 고딕" charset="0"/>
              </a:rPr>
              <a:t>.</a:t>
            </a:r>
            <a:r>
              <a:rPr lang="en-US" altLang="ko-KR" sz="2000">
                <a:latin typeface="맑은 고딕" charset="0"/>
                <a:ea typeface="맑은 고딕" charset="0"/>
              </a:rPr>
              <a:t>이는 </a:t>
            </a:r>
            <a:r>
              <a:rPr lang="en-US" altLang="ko-KR" sz="2000">
                <a:solidFill>
                  <a:srgbClr val="FF0000"/>
                </a:solidFill>
                <a:latin typeface="맑은 고딕" charset="0"/>
                <a:ea typeface="맑은 고딕" charset="0"/>
              </a:rPr>
              <a:t>독도</a:t>
            </a:r>
            <a:r>
              <a:rPr lang="en-US" altLang="ko-KR" sz="2000">
                <a:latin typeface="맑은 고딕" charset="0"/>
                <a:ea typeface="맑은 고딕" charset="0"/>
              </a:rPr>
              <a:t>가 </a:t>
            </a:r>
            <a:r>
              <a:rPr lang="en-US" altLang="ko-KR" sz="2000">
                <a:solidFill>
                  <a:srgbClr val="FF0000"/>
                </a:solidFill>
                <a:latin typeface="맑은 고딕" charset="0"/>
                <a:ea typeface="맑은 고딕" charset="0"/>
              </a:rPr>
              <a:t>일본</a:t>
            </a:r>
            <a:r>
              <a:rPr lang="en-US" altLang="ko-KR" sz="2000">
                <a:latin typeface="맑은 고딕" charset="0"/>
                <a:ea typeface="맑은 고딕" charset="0"/>
              </a:rPr>
              <a:t>의 </a:t>
            </a:r>
            <a:r>
              <a:rPr lang="en-US" altLang="ko-KR" sz="2000">
                <a:solidFill>
                  <a:srgbClr val="FF0000"/>
                </a:solidFill>
                <a:latin typeface="맑은 고딕" charset="0"/>
                <a:ea typeface="맑은 고딕" charset="0"/>
              </a:rPr>
              <a:t>영토일때</a:t>
            </a:r>
            <a:r>
              <a:rPr lang="en-US" altLang="ko-KR" sz="2000">
                <a:latin typeface="맑은 고딕" charset="0"/>
                <a:ea typeface="맑은 고딕" charset="0"/>
              </a:rPr>
              <a:t> </a:t>
            </a:r>
            <a:r>
              <a:rPr lang="en-US" altLang="ko-KR" sz="2000">
                <a:solidFill>
                  <a:srgbClr val="FF0000"/>
                </a:solidFill>
                <a:latin typeface="맑은 고딕" charset="0"/>
                <a:ea typeface="맑은 고딕" charset="0"/>
              </a:rPr>
              <a:t>가능한 </a:t>
            </a:r>
            <a:r>
              <a:rPr lang="en-US" altLang="ko-KR" sz="2000">
                <a:latin typeface="맑은 고딕" charset="0"/>
                <a:ea typeface="맑은 고딕" charset="0"/>
              </a:rPr>
              <a:t>  </a:t>
            </a:r>
            <a:endParaRPr lang="ko-KR" altLang="en-US" sz="2000">
              <a:latin typeface="맑은 고딕" charset="0"/>
              <a:ea typeface="맑은 고딕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>
                <a:latin typeface="맑은 고딕" charset="0"/>
                <a:ea typeface="맑은 고딕" charset="0"/>
              </a:rPr>
              <a:t> </a:t>
            </a:r>
            <a:r>
              <a:rPr lang="en-US" altLang="ko-KR" sz="2000">
                <a:latin typeface="맑은 고딕" charset="0"/>
                <a:ea typeface="맑은 고딕" charset="0"/>
              </a:rPr>
              <a:t> </a:t>
            </a:r>
            <a:r>
              <a:rPr lang="en-US" altLang="ko-KR" sz="2000">
                <a:solidFill>
                  <a:srgbClr val="FF0000"/>
                </a:solidFill>
                <a:latin typeface="맑은 고딕" charset="0"/>
                <a:ea typeface="맑은 고딕" charset="0"/>
              </a:rPr>
              <a:t>이야기</a:t>
            </a:r>
            <a:r>
              <a:rPr lang="en-US" altLang="ko-KR" sz="2000">
                <a:latin typeface="맑은 고딕" charset="0"/>
                <a:ea typeface="맑은 고딕" charset="0"/>
              </a:rPr>
              <a:t>다 그러므로 독도는 일본의 영토</a:t>
            </a:r>
            <a:r>
              <a:rPr lang="en-US" altLang="ko-KR" sz="2000">
                <a:latin typeface="맑은 고딕" charset="0"/>
                <a:ea typeface="맑은 고딕" charset="0"/>
              </a:rPr>
              <a:t>다</a:t>
            </a:r>
            <a:r>
              <a:rPr lang="en-US" altLang="ko-KR" sz="2000">
                <a:latin typeface="맑은 고딕" charset="0"/>
                <a:ea typeface="맑은 고딕" charset="0"/>
              </a:rPr>
              <a:t>.</a:t>
            </a:r>
            <a:endParaRPr lang="ko-KR" altLang="en-US" sz="2000">
              <a:latin typeface="맑은 고딕" charset="0"/>
              <a:ea typeface="맑은 고딕" charset="0"/>
            </a:endParaRPr>
          </a:p>
        </p:txBody>
      </p:sp>
      <p:sp>
        <p:nvSpPr>
          <p:cNvPr id="9" name="텍스트 상자 8"/>
          <p:cNvSpPr txBox="1">
            <a:spLocks/>
          </p:cNvSpPr>
          <p:nvPr/>
        </p:nvSpPr>
        <p:spPr>
          <a:xfrm rot="0">
            <a:off x="521335" y="3367405"/>
            <a:ext cx="3591560" cy="278130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>
                <a:latin typeface="맑은 고딕" charset="0"/>
                <a:ea typeface="맑은 고딕" charset="0"/>
              </a:rPr>
              <a:t>출처:독도수호대 홈페이지</a:t>
            </a:r>
            <a:endParaRPr lang="ko-KR" altLang="en-US" sz="1200">
              <a:latin typeface="맑은 고딕" charset="0"/>
              <a:ea typeface="맑은 고딕" charset="0"/>
            </a:endParaRPr>
          </a:p>
        </p:txBody>
      </p:sp>
      <p:sp>
        <p:nvSpPr>
          <p:cNvPr id="10" name="텍스트 상자 9"/>
          <p:cNvSpPr txBox="1">
            <a:spLocks/>
          </p:cNvSpPr>
          <p:nvPr/>
        </p:nvSpPr>
        <p:spPr>
          <a:xfrm rot="0">
            <a:off x="521335" y="6362065"/>
            <a:ext cx="3815715" cy="278130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>
                <a:latin typeface="맑은 고딕" charset="0"/>
                <a:ea typeface="맑은 고딕" charset="0"/>
              </a:rPr>
              <a:t>출처:경북도 사료연구회</a:t>
            </a:r>
            <a:endParaRPr lang="ko-KR" altLang="en-US" sz="120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0">
            <a:off x="635000" y="1365250"/>
            <a:ext cx="4584065" cy="4462780"/>
          </a:xfrm>
          <a:prstGeom prst="rect"/>
          <a:noFill/>
        </p:spPr>
      </p:pic>
      <p:sp>
        <p:nvSpPr>
          <p:cNvPr id="4" name="텍스트 상자 3"/>
          <p:cNvSpPr txBox="1">
            <a:spLocks/>
          </p:cNvSpPr>
          <p:nvPr/>
        </p:nvSpPr>
        <p:spPr>
          <a:xfrm rot="0">
            <a:off x="633730" y="534035"/>
            <a:ext cx="5654040" cy="47815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500">
                <a:latin typeface="맑은 고딕" charset="0"/>
                <a:ea typeface="맑은 고딕" charset="0"/>
              </a:rPr>
              <a:t>시마네현 편입공고문(1905)</a:t>
            </a:r>
            <a:endParaRPr lang="ko-KR" altLang="en-US" sz="2500">
              <a:latin typeface="맑은 고딕" charset="0"/>
              <a:ea typeface="맑은 고딕" charset="0"/>
            </a:endParaRPr>
          </a:p>
        </p:txBody>
      </p:sp>
      <p:sp>
        <p:nvSpPr>
          <p:cNvPr id="5" name="텍스트 상자 4"/>
          <p:cNvSpPr txBox="1">
            <a:spLocks/>
          </p:cNvSpPr>
          <p:nvPr/>
        </p:nvSpPr>
        <p:spPr>
          <a:xfrm rot="0">
            <a:off x="6783705" y="1366520"/>
            <a:ext cx="4535805" cy="70802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>
                <a:latin typeface="맑은 고딕" charset="0"/>
                <a:ea typeface="맑은 고딕" charset="0"/>
              </a:rPr>
              <a:t>1.오키 섬 북서쪽 85해리 </a:t>
            </a:r>
            <a:r>
              <a:rPr lang="en-US" altLang="ko-KR" sz="2000">
                <a:solidFill>
                  <a:srgbClr val="FF0000"/>
                </a:solidFill>
                <a:latin typeface="맑은 고딕" charset="0"/>
                <a:ea typeface="맑은 고딕" charset="0"/>
              </a:rPr>
              <a:t>사람이</a:t>
            </a:r>
            <a:r>
              <a:rPr lang="en-US" altLang="ko-KR" sz="2000">
                <a:latin typeface="맑은 고딕" charset="0"/>
                <a:ea typeface="맑은 고딕" charset="0"/>
              </a:rPr>
              <a:t> </a:t>
            </a:r>
            <a:r>
              <a:rPr lang="en-US" altLang="ko-KR" sz="2000">
                <a:solidFill>
                  <a:srgbClr val="FF0000"/>
                </a:solidFill>
                <a:latin typeface="맑은 고딕" charset="0"/>
                <a:ea typeface="맑은 고딕" charset="0"/>
              </a:rPr>
              <a:t>살지</a:t>
            </a:r>
            <a:r>
              <a:rPr lang="en-US" altLang="ko-KR" sz="2000">
                <a:latin typeface="맑은 고딕" charset="0"/>
                <a:ea typeface="맑은 고딕" charset="0"/>
              </a:rPr>
              <a:t>  </a:t>
            </a:r>
            <a:endParaRPr lang="ko-KR" altLang="en-US" sz="2000">
              <a:latin typeface="맑은 고딕" charset="0"/>
              <a:ea typeface="맑은 고딕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>
                <a:latin typeface="맑은 고딕" charset="0"/>
                <a:ea typeface="맑은 고딕" charset="0"/>
              </a:rPr>
              <a:t> </a:t>
            </a:r>
            <a:r>
              <a:rPr lang="en-US" altLang="ko-KR" sz="2000">
                <a:solidFill>
                  <a:srgbClr val="FF0000"/>
                </a:solidFill>
                <a:latin typeface="맑은 고딕" charset="0"/>
                <a:ea typeface="맑은 고딕" charset="0"/>
              </a:rPr>
              <a:t> 않는</a:t>
            </a:r>
            <a:r>
              <a:rPr lang="en-US" altLang="ko-KR" sz="2000">
                <a:latin typeface="맑은 고딕" charset="0"/>
                <a:ea typeface="맑은 고딕" charset="0"/>
              </a:rPr>
              <a:t> </a:t>
            </a:r>
            <a:r>
              <a:rPr lang="en-US" altLang="ko-KR" sz="2000">
                <a:solidFill>
                  <a:srgbClr val="FF0000"/>
                </a:solidFill>
                <a:latin typeface="맑은 고딕" charset="0"/>
                <a:ea typeface="맑은 고딕" charset="0"/>
              </a:rPr>
              <a:t>섬</a:t>
            </a:r>
            <a:r>
              <a:rPr lang="en-US" altLang="ko-KR" sz="2000">
                <a:latin typeface="맑은 고딕" charset="0"/>
                <a:ea typeface="맑은 고딕" charset="0"/>
              </a:rPr>
              <a:t>이 있다.</a:t>
            </a:r>
            <a:endParaRPr lang="ko-KR" altLang="en-US" sz="2000">
              <a:latin typeface="맑은 고딕" charset="0"/>
              <a:ea typeface="맑은 고딕" charset="0"/>
            </a:endParaRPr>
          </a:p>
        </p:txBody>
      </p:sp>
      <p:sp>
        <p:nvSpPr>
          <p:cNvPr id="6" name="텍스트 상자 5"/>
          <p:cNvSpPr txBox="1">
            <a:spLocks/>
          </p:cNvSpPr>
          <p:nvPr/>
        </p:nvSpPr>
        <p:spPr>
          <a:xfrm>
            <a:off x="6784340" y="2795905"/>
            <a:ext cx="4846955" cy="101536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numCol="1" vert="horz" anchor="t">
            <a:sp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>
                <a:latin typeface="맑은 고딕" charset="0"/>
                <a:ea typeface="맑은 고딕" charset="0"/>
              </a:rPr>
              <a:t>2.</a:t>
            </a:r>
            <a:r>
              <a:rPr lang="en-US" altLang="ko-KR" sz="2000">
                <a:solidFill>
                  <a:srgbClr val="FF0000"/>
                </a:solidFill>
                <a:latin typeface="맑은 고딕" charset="0"/>
                <a:ea typeface="맑은 고딕" charset="0"/>
              </a:rPr>
              <a:t>다른 나라</a:t>
            </a:r>
            <a:r>
              <a:rPr lang="en-US" altLang="ko-KR" sz="2000">
                <a:latin typeface="맑은 고딕" charset="0"/>
                <a:ea typeface="맑은 고딕" charset="0"/>
              </a:rPr>
              <a:t>에 의해 </a:t>
            </a:r>
            <a:r>
              <a:rPr lang="en-US" altLang="ko-KR" sz="2000">
                <a:solidFill>
                  <a:srgbClr val="FF0000"/>
                </a:solidFill>
                <a:latin typeface="맑은 고딕" charset="0"/>
                <a:ea typeface="맑은 고딕" charset="0"/>
              </a:rPr>
              <a:t>점유되지 않음.</a:t>
            </a:r>
            <a:endParaRPr lang="ko-KR" altLang="en-US" sz="2000">
              <a:solidFill>
                <a:srgbClr val="FF0000"/>
              </a:solidFill>
              <a:latin typeface="맑은 고딕" charset="0"/>
              <a:ea typeface="맑은 고딕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>
                <a:latin typeface="맑은 고딕" charset="0"/>
                <a:ea typeface="맑은 고딕" charset="0"/>
              </a:rPr>
              <a:t>  </a:t>
            </a:r>
            <a:r>
              <a:rPr lang="en-US" altLang="ko-KR" sz="2000">
                <a:solidFill>
                  <a:srgbClr val="FF0000"/>
                </a:solidFill>
                <a:latin typeface="맑은 고딕" charset="0"/>
                <a:ea typeface="맑은 고딕" charset="0"/>
              </a:rPr>
              <a:t>무</a:t>
            </a:r>
            <a:r>
              <a:rPr lang="en-US" altLang="ko-KR" sz="2000">
                <a:solidFill>
                  <a:srgbClr val="FF0000"/>
                </a:solidFill>
                <a:latin typeface="맑은 고딕" charset="0"/>
                <a:ea typeface="맑은 고딕" charset="0"/>
              </a:rPr>
              <a:t>주</a:t>
            </a:r>
            <a:r>
              <a:rPr lang="en-US" altLang="ko-KR" sz="2000">
                <a:solidFill>
                  <a:srgbClr val="FF0000"/>
                </a:solidFill>
                <a:latin typeface="맑은 고딕" charset="0"/>
                <a:ea typeface="맑은 고딕" charset="0"/>
              </a:rPr>
              <a:t>지 선점론</a:t>
            </a:r>
            <a:r>
              <a:rPr lang="en-US" altLang="ko-KR" sz="2000">
                <a:latin typeface="맑은 고딕" charset="0"/>
                <a:ea typeface="맑은 고딕" charset="0"/>
              </a:rPr>
              <a:t>을 바탕으로 </a:t>
            </a:r>
            <a:endParaRPr lang="ko-KR" altLang="en-US" sz="2000">
              <a:latin typeface="맑은 고딕" charset="0"/>
              <a:ea typeface="맑은 고딕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>
                <a:latin typeface="맑은 고딕" charset="0"/>
                <a:ea typeface="맑은 고딕" charset="0"/>
              </a:rPr>
              <a:t> </a:t>
            </a:r>
            <a:r>
              <a:rPr lang="en-US" altLang="ko-KR" sz="2000">
                <a:latin typeface="맑은 고딕" charset="0"/>
                <a:ea typeface="맑은 고딕" charset="0"/>
              </a:rPr>
              <a:t> </a:t>
            </a:r>
            <a:r>
              <a:rPr lang="en-US" altLang="ko-KR" sz="2000">
                <a:latin typeface="맑은 고딕" charset="0"/>
                <a:ea typeface="맑은 고딕" charset="0"/>
              </a:rPr>
              <a:t>시</a:t>
            </a:r>
            <a:r>
              <a:rPr lang="en-US" altLang="ko-KR" sz="2000">
                <a:latin typeface="맑은 고딕" charset="0"/>
                <a:ea typeface="맑은 고딕" charset="0"/>
              </a:rPr>
              <a:t>마네현에 편입.</a:t>
            </a:r>
            <a:endParaRPr lang="ko-KR" altLang="en-US" sz="2000">
              <a:latin typeface="맑은 고딕" charset="0"/>
              <a:ea typeface="맑은 고딕" charset="0"/>
            </a:endParaRPr>
          </a:p>
        </p:txBody>
      </p:sp>
      <p:sp>
        <p:nvSpPr>
          <p:cNvPr id="8" name="텍스트 상자 7"/>
          <p:cNvSpPr txBox="1">
            <a:spLocks/>
          </p:cNvSpPr>
          <p:nvPr/>
        </p:nvSpPr>
        <p:spPr>
          <a:xfrm rot="0">
            <a:off x="6784975" y="4485005"/>
            <a:ext cx="4510405" cy="101536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>
                <a:latin typeface="맑은 고딕" charset="0"/>
                <a:ea typeface="맑은 고딕" charset="0"/>
              </a:rPr>
              <a:t>3.</a:t>
            </a:r>
            <a:r>
              <a:rPr lang="en-US" altLang="ko-KR" sz="2000">
                <a:solidFill>
                  <a:srgbClr val="FF0000"/>
                </a:solidFill>
                <a:latin typeface="맑은 고딕" charset="0"/>
                <a:ea typeface="맑은 고딕" charset="0"/>
              </a:rPr>
              <a:t>국제법</a:t>
            </a:r>
            <a:r>
              <a:rPr lang="en-US" altLang="ko-KR" sz="2000">
                <a:latin typeface="맑은 고딕" charset="0"/>
                <a:ea typeface="맑은 고딕" charset="0"/>
              </a:rPr>
              <a:t>에 </a:t>
            </a:r>
            <a:r>
              <a:rPr lang="en-US" altLang="ko-KR" sz="2000">
                <a:solidFill>
                  <a:srgbClr val="FF0000"/>
                </a:solidFill>
                <a:latin typeface="맑은 고딕" charset="0"/>
                <a:ea typeface="맑은 고딕" charset="0"/>
              </a:rPr>
              <a:t>근거한</a:t>
            </a:r>
            <a:r>
              <a:rPr lang="en-US" altLang="ko-KR" sz="2000">
                <a:latin typeface="맑은 고딕" charset="0"/>
                <a:ea typeface="맑은 고딕" charset="0"/>
              </a:rPr>
              <a:t> 무주지 선점을 </a:t>
            </a:r>
            <a:endParaRPr lang="ko-KR" altLang="en-US" sz="2000">
              <a:latin typeface="맑은 고딕" charset="0"/>
              <a:ea typeface="맑은 고딕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>
                <a:latin typeface="맑은 고딕" charset="0"/>
                <a:ea typeface="맑은 고딕" charset="0"/>
              </a:rPr>
              <a:t>  통하여 시마네현에 </a:t>
            </a:r>
            <a:r>
              <a:rPr lang="en-US" altLang="ko-KR" sz="2000">
                <a:solidFill>
                  <a:srgbClr val="FF0000"/>
                </a:solidFill>
                <a:latin typeface="맑은 고딕" charset="0"/>
                <a:ea typeface="맑은 고딕" charset="0"/>
              </a:rPr>
              <a:t>편입</a:t>
            </a:r>
            <a:r>
              <a:rPr lang="en-US" altLang="ko-KR" sz="2000">
                <a:latin typeface="맑은 고딕" charset="0"/>
                <a:ea typeface="맑은 고딕" charset="0"/>
              </a:rPr>
              <a:t>하였으므로  </a:t>
            </a:r>
            <a:endParaRPr lang="ko-KR" altLang="en-US" sz="2000">
              <a:latin typeface="맑은 고딕" charset="0"/>
              <a:ea typeface="맑은 고딕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>
                <a:latin typeface="맑은 고딕" charset="0"/>
                <a:ea typeface="맑은 고딕" charset="0"/>
              </a:rPr>
              <a:t>  독도는 일본의영토다. </a:t>
            </a:r>
            <a:endParaRPr lang="ko-KR" altLang="en-US" sz="2000">
              <a:latin typeface="맑은 고딕" charset="0"/>
              <a:ea typeface="맑은 고딕" charset="0"/>
            </a:endParaRPr>
          </a:p>
        </p:txBody>
      </p:sp>
      <p:sp>
        <p:nvSpPr>
          <p:cNvPr id="9" name="텍스트 상자 8"/>
          <p:cNvSpPr txBox="1">
            <a:spLocks/>
          </p:cNvSpPr>
          <p:nvPr/>
        </p:nvSpPr>
        <p:spPr>
          <a:xfrm rot="0">
            <a:off x="633730" y="5939155"/>
            <a:ext cx="4809490" cy="463550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numCol="1" vert="horz" anchor="t">
            <a:sp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>
                <a:solidFill>
                  <a:schemeClr val="tx1"/>
                </a:solidFill>
                <a:latin typeface="맑은 고딕" charset="0"/>
                <a:ea typeface="맑은 고딕" charset="0"/>
              </a:rPr>
              <a:t>출</a:t>
            </a:r>
            <a:r>
              <a:rPr lang="en-US" altLang="ko-KR" sz="1200">
                <a:solidFill>
                  <a:schemeClr val="tx1"/>
                </a:solidFill>
                <a:latin typeface="맑은 고딕" charset="0"/>
                <a:ea typeface="맑은 고딕" charset="0"/>
              </a:rPr>
              <a:t>처</a:t>
            </a:r>
            <a:r>
              <a:rPr lang="en-US" altLang="ko-KR" sz="1200">
                <a:solidFill>
                  <a:schemeClr val="tx1"/>
                </a:solidFill>
                <a:latin typeface="맑은 고딕" charset="0"/>
                <a:ea typeface="맑은 고딕" charset="0"/>
              </a:rPr>
              <a:t>:</a:t>
            </a:r>
            <a:r>
              <a:rPr lang="en-US" altLang="ko-KR" sz="1200">
                <a:solidFill>
                  <a:schemeClr val="tx1"/>
                </a:solidFill>
                <a:latin typeface="맑은 고딕" charset="0"/>
                <a:ea typeface="맑은 고딕" charset="0"/>
              </a:rPr>
              <a:t>https://www.dokdo-takeshi</a:t>
            </a:r>
            <a:r>
              <a:rPr lang="en-US" altLang="ko-KR" sz="1200">
                <a:solidFill>
                  <a:schemeClr val="tx1"/>
                </a:solidFill>
                <a:latin typeface="맑은 고딕" charset="0"/>
                <a:ea typeface="맑은 고딕" charset="0"/>
              </a:rPr>
              <a:t>m</a:t>
            </a:r>
            <a:r>
              <a:rPr lang="en-US" altLang="ko-KR" sz="1200">
                <a:solidFill>
                  <a:schemeClr val="tx1"/>
                </a:solidFill>
                <a:latin typeface="맑은 고딕" charset="0"/>
                <a:ea typeface="맑은 고딕" charset="0"/>
              </a:rPr>
              <a:t>a</a:t>
            </a:r>
            <a:r>
              <a:rPr lang="en-US" altLang="ko-KR" sz="1200">
                <a:solidFill>
                  <a:schemeClr val="tx1"/>
                </a:solidFill>
                <a:latin typeface="맑은 고딕" charset="0"/>
                <a:ea typeface="맑은 고딕" charset="0"/>
              </a:rPr>
              <a:t>.</a:t>
            </a:r>
            <a:r>
              <a:rPr lang="en-US" altLang="ko-KR" sz="1200">
                <a:solidFill>
                  <a:schemeClr val="tx1"/>
                </a:solidFill>
                <a:latin typeface="맑은 고딕" charset="0"/>
                <a:ea typeface="맑은 고딕" charset="0"/>
              </a:rPr>
              <a:t>k</a:t>
            </a:r>
            <a:r>
              <a:rPr lang="en-US" altLang="ko-KR" sz="1200">
                <a:solidFill>
                  <a:schemeClr val="tx1"/>
                </a:solidFill>
                <a:latin typeface="맑은 고딕" charset="0"/>
                <a:ea typeface="맑은 고딕" charset="0"/>
              </a:rPr>
              <a:t>r</a:t>
            </a:r>
            <a:r>
              <a:rPr lang="en-US" altLang="ko-KR" sz="1200">
                <a:solidFill>
                  <a:schemeClr val="tx1"/>
                </a:solidFill>
                <a:latin typeface="맑은 고딕" charset="0"/>
                <a:ea typeface="맑은 고딕" charset="0"/>
              </a:rPr>
              <a:t>/</a:t>
            </a:r>
            <a:endParaRPr lang="ko-KR" altLang="en-US" sz="120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>
                <a:solidFill>
                  <a:schemeClr val="tx1"/>
                </a:solidFill>
                <a:latin typeface="맑은 고딕" charset="0"/>
                <a:ea typeface="맑은 고딕" charset="0"/>
              </a:rPr>
              <a:t> </a:t>
            </a:r>
            <a:r>
              <a:rPr lang="en-US" altLang="ko-KR" sz="1200">
                <a:solidFill>
                  <a:schemeClr val="tx1"/>
                </a:solidFill>
                <a:latin typeface="맑은 고딕" charset="0"/>
                <a:ea typeface="맑은 고딕" charset="0"/>
              </a:rPr>
              <a:t> </a:t>
            </a:r>
            <a:r>
              <a:rPr lang="en-US" altLang="ko-KR" sz="1200">
                <a:solidFill>
                  <a:schemeClr val="tx1"/>
                </a:solidFill>
                <a:latin typeface="맑은 고딕" charset="0"/>
                <a:ea typeface="맑은 고딕" charset="0"/>
              </a:rPr>
              <a:t> </a:t>
            </a:r>
            <a:r>
              <a:rPr lang="en-US" altLang="ko-KR" sz="1200">
                <a:solidFill>
                  <a:schemeClr val="tx1"/>
                </a:solidFill>
                <a:latin typeface="맑은 고딕" charset="0"/>
                <a:ea typeface="맑은 고딕" charset="0"/>
              </a:rPr>
              <a:t> </a:t>
            </a:r>
            <a:r>
              <a:rPr lang="en-US" altLang="ko-KR" sz="1200">
                <a:solidFill>
                  <a:schemeClr val="tx1"/>
                </a:solidFill>
                <a:latin typeface="맑은 고딕" charset="0"/>
                <a:ea typeface="맑은 고딕" charset="0"/>
              </a:rPr>
              <a:t> </a:t>
            </a:r>
            <a:endParaRPr lang="ko-KR" altLang="en-US" sz="120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0" name="텍스트 상자 9"/>
          <p:cNvSpPr txBox="1">
            <a:spLocks/>
          </p:cNvSpPr>
          <p:nvPr/>
        </p:nvSpPr>
        <p:spPr>
          <a:xfrm rot="0">
            <a:off x="6970395" y="5951220"/>
            <a:ext cx="4721860" cy="278130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>
                <a:latin typeface="맑은 고딕" charset="0"/>
                <a:ea typeface="맑은 고딕" charset="0"/>
              </a:rPr>
              <a:t>위 내용은 번역된 시마네현 편입공고문을 기반으로 작성한 내용임.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726440" y="962025"/>
            <a:ext cx="4666615" cy="60452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algn="ctr" defTabSz="5080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500" spc="-150" i="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독도 국제사법재판소 제소 제안</a:t>
            </a:r>
            <a:endParaRPr lang="ko-KR" altLang="en-US" sz="2500">
              <a:latin typeface="맑은 고딕" charset="0"/>
              <a:ea typeface="맑은 고딕" charset="0"/>
            </a:endParaRPr>
          </a:p>
        </p:txBody>
      </p:sp>
      <p:sp>
        <p:nvSpPr>
          <p:cNvPr id="3" name="내용 개체 틀 2"/>
          <p:cNvSpPr txBox="1">
            <a:spLocks/>
          </p:cNvSpPr>
          <p:nvPr>
            <p:ph type="obj" idx="1"/>
          </p:nvPr>
        </p:nvSpPr>
        <p:spPr>
          <a:xfrm rot="0">
            <a:off x="5988050" y="2235835"/>
            <a:ext cx="5542280" cy="1193800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0" indent="0" algn="l" defTabSz="508000" eaLnBrk="1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500" i="0" b="0">
                <a:solidFill>
                  <a:srgbClr val="222222"/>
                </a:solidFill>
                <a:latin typeface="맑은 고딕" charset="0"/>
                <a:ea typeface="맑은 고딕" charset="0"/>
              </a:rPr>
              <a:t>1.</a:t>
            </a:r>
            <a:r>
              <a:rPr lang="en-US" altLang="ko-KR" sz="2500" i="0" b="0">
                <a:solidFill>
                  <a:srgbClr val="FF0000"/>
                </a:solidFill>
                <a:latin typeface="맑은 고딕" charset="0"/>
                <a:ea typeface="맑은 고딕" charset="0"/>
              </a:rPr>
              <a:t>일본</a:t>
            </a:r>
            <a:r>
              <a:rPr lang="en-US" altLang="ko-KR" sz="2500" i="0" b="0">
                <a:solidFill>
                  <a:srgbClr val="222222"/>
                </a:solidFill>
                <a:latin typeface="맑은 고딕" charset="0"/>
                <a:ea typeface="맑은 고딕" charset="0"/>
              </a:rPr>
              <a:t>은 </a:t>
            </a:r>
            <a:r>
              <a:rPr lang="en-US" altLang="ko-KR" sz="2500" i="0" b="0">
                <a:solidFill>
                  <a:srgbClr val="FF0000"/>
                </a:solidFill>
                <a:latin typeface="맑은 고딕" charset="0"/>
                <a:ea typeface="맑은 고딕" charset="0"/>
              </a:rPr>
              <a:t>독도 영유권</a:t>
            </a:r>
            <a:r>
              <a:rPr lang="en-US" altLang="ko-KR" sz="2500" i="0" b="0">
                <a:solidFill>
                  <a:srgbClr val="222222"/>
                </a:solidFill>
                <a:latin typeface="맑은 고딕" charset="0"/>
                <a:ea typeface="맑은 고딕" charset="0"/>
              </a:rPr>
              <a:t>에 관한  </a:t>
            </a:r>
            <a:r>
              <a:rPr lang="en-US" altLang="ko-KR" sz="2500" i="0" b="0">
                <a:solidFill>
                  <a:srgbClr val="FF0000"/>
                </a:solidFill>
                <a:latin typeface="맑은 고딕" charset="0"/>
                <a:ea typeface="맑은 고딕" charset="0"/>
              </a:rPr>
              <a:t>문제</a:t>
            </a:r>
            <a:r>
              <a:rPr lang="en-US" altLang="ko-KR" sz="2500" i="0" b="0">
                <a:solidFill>
                  <a:srgbClr val="222222"/>
                </a:solidFill>
                <a:latin typeface="맑은 고딕" charset="0"/>
                <a:ea typeface="맑은 고딕" charset="0"/>
              </a:rPr>
              <a:t>를</a:t>
            </a:r>
            <a:endParaRPr lang="ko-KR" altLang="en-US" sz="2500" i="0" b="0">
              <a:solidFill>
                <a:srgbClr val="222222"/>
              </a:solidFill>
              <a:latin typeface="맑은 고딕" charset="0"/>
              <a:ea typeface="맑은 고딕" charset="0"/>
            </a:endParaRPr>
          </a:p>
          <a:p>
            <a:pPr marL="0" indent="0" algn="l" defTabSz="508000" eaLnBrk="1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500" i="0" b="0">
                <a:solidFill>
                  <a:srgbClr val="222222"/>
                </a:solidFill>
                <a:latin typeface="맑은 고딕" charset="0"/>
                <a:ea typeface="맑은 고딕" charset="0"/>
              </a:rPr>
              <a:t>  </a:t>
            </a:r>
            <a:r>
              <a:rPr lang="en-US" altLang="ko-KR" sz="2500" i="0" b="0">
                <a:solidFill>
                  <a:srgbClr val="FF0000"/>
                </a:solidFill>
                <a:latin typeface="맑은 고딕" charset="0"/>
                <a:ea typeface="맑은 고딕" charset="0"/>
              </a:rPr>
              <a:t>국제사법재판소</a:t>
            </a:r>
            <a:r>
              <a:rPr lang="en-US" altLang="ko-KR" sz="2500" i="0" b="0">
                <a:solidFill>
                  <a:srgbClr val="222222"/>
                </a:solidFill>
                <a:latin typeface="맑은 고딕" charset="0"/>
                <a:ea typeface="맑은 고딕" charset="0"/>
              </a:rPr>
              <a:t>에 </a:t>
            </a:r>
            <a:r>
              <a:rPr lang="en-US" altLang="ko-KR" sz="2500" i="0" b="0">
                <a:solidFill>
                  <a:srgbClr val="FF0000"/>
                </a:solidFill>
                <a:latin typeface="맑은 고딕" charset="0"/>
                <a:ea typeface="맑은 고딕" charset="0"/>
              </a:rPr>
              <a:t>회부</a:t>
            </a:r>
            <a:r>
              <a:rPr lang="en-US" altLang="ko-KR" sz="2500" i="0" b="0">
                <a:solidFill>
                  <a:srgbClr val="222222"/>
                </a:solidFill>
                <a:latin typeface="맑은 고딕" charset="0"/>
                <a:ea typeface="맑은 고딕" charset="0"/>
              </a:rPr>
              <a:t>할 것을 </a:t>
            </a:r>
            <a:r>
              <a:rPr lang="en-US" altLang="ko-KR" sz="2500" i="0" b="0">
                <a:solidFill>
                  <a:srgbClr val="FF0000"/>
                </a:solidFill>
                <a:latin typeface="맑은 고딕" charset="0"/>
                <a:ea typeface="맑은 고딕" charset="0"/>
              </a:rPr>
              <a:t>제안.</a:t>
            </a:r>
            <a:endParaRPr lang="ko-KR" altLang="en-US" sz="2800">
              <a:latin typeface="맑은 고딕" charset="0"/>
              <a:ea typeface="맑은 고딕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0">
            <a:off x="720725" y="2174240"/>
            <a:ext cx="4585335" cy="3094355"/>
          </a:xfrm>
          <a:prstGeom prst="rect"/>
          <a:noFill/>
        </p:spPr>
      </p:pic>
      <p:sp>
        <p:nvSpPr>
          <p:cNvPr id="5" name="텍스트 상자 4"/>
          <p:cNvSpPr txBox="1">
            <a:spLocks/>
          </p:cNvSpPr>
          <p:nvPr/>
        </p:nvSpPr>
        <p:spPr>
          <a:xfrm rot="0">
            <a:off x="5988050" y="3738880"/>
            <a:ext cx="4324350" cy="47815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500">
                <a:latin typeface="맑은 고딕" charset="0"/>
                <a:ea typeface="맑은 고딕" charset="0"/>
              </a:rPr>
              <a:t>2.</a:t>
            </a:r>
            <a:r>
              <a:rPr lang="en-US" altLang="ko-KR" sz="2500">
                <a:solidFill>
                  <a:srgbClr val="FF0000"/>
                </a:solidFill>
                <a:latin typeface="맑은 고딕" charset="0"/>
                <a:ea typeface="맑은 고딕" charset="0"/>
              </a:rPr>
              <a:t>한국</a:t>
            </a:r>
            <a:r>
              <a:rPr lang="en-US" altLang="ko-KR" sz="2500">
                <a:latin typeface="맑은 고딕" charset="0"/>
                <a:ea typeface="맑은 고딕" charset="0"/>
              </a:rPr>
              <a:t>이 이를 </a:t>
            </a:r>
            <a:r>
              <a:rPr lang="en-US" altLang="ko-KR" sz="2500">
                <a:solidFill>
                  <a:srgbClr val="FF0000"/>
                </a:solidFill>
                <a:latin typeface="맑은 고딕" charset="0"/>
                <a:ea typeface="맑은 고딕" charset="0"/>
              </a:rPr>
              <a:t>거부</a:t>
            </a:r>
            <a:r>
              <a:rPr lang="en-US" altLang="ko-KR" sz="2500">
                <a:latin typeface="맑은 고딕" charset="0"/>
                <a:ea typeface="맑은 고딕" charset="0"/>
              </a:rPr>
              <a:t>한다.</a:t>
            </a:r>
            <a:endParaRPr lang="ko-KR" altLang="en-US" sz="2500">
              <a:latin typeface="맑은 고딕" charset="0"/>
              <a:ea typeface="맑은 고딕" charset="0"/>
            </a:endParaRPr>
          </a:p>
        </p:txBody>
      </p:sp>
      <p:sp>
        <p:nvSpPr>
          <p:cNvPr id="6" name="텍스트 상자 5"/>
          <p:cNvSpPr txBox="1">
            <a:spLocks/>
          </p:cNvSpPr>
          <p:nvPr/>
        </p:nvSpPr>
        <p:spPr>
          <a:xfrm>
            <a:off x="5988050" y="4796155"/>
            <a:ext cx="6064885" cy="86296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numCol="1" vert="horz" anchor="t">
            <a:sp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500">
                <a:latin typeface="맑은 고딕" charset="0"/>
                <a:ea typeface="맑은 고딕" charset="0"/>
              </a:rPr>
              <a:t>3</a:t>
            </a:r>
            <a:r>
              <a:rPr lang="en-US" altLang="ko-KR" sz="2500">
                <a:latin typeface="맑은 고딕" charset="0"/>
                <a:ea typeface="맑은 고딕" charset="0"/>
              </a:rPr>
              <a:t>.</a:t>
            </a:r>
            <a:r>
              <a:rPr lang="en-US" altLang="ko-KR" sz="2500">
                <a:latin typeface="맑은 고딕" charset="0"/>
                <a:ea typeface="맑은 고딕" charset="0"/>
              </a:rPr>
              <a:t>독</a:t>
            </a:r>
            <a:r>
              <a:rPr lang="en-US" altLang="ko-KR" sz="2500">
                <a:latin typeface="맑은 고딕" charset="0"/>
                <a:ea typeface="맑은 고딕" charset="0"/>
              </a:rPr>
              <a:t>도</a:t>
            </a:r>
            <a:r>
              <a:rPr lang="en-US" altLang="ko-KR" sz="2500">
                <a:latin typeface="맑은 고딕" charset="0"/>
                <a:ea typeface="맑은 고딕" charset="0"/>
              </a:rPr>
              <a:t>가</a:t>
            </a:r>
            <a:r>
              <a:rPr lang="en-US" altLang="ko-KR" sz="2500">
                <a:latin typeface="맑은 고딕" charset="0"/>
                <a:ea typeface="맑은 고딕" charset="0"/>
              </a:rPr>
              <a:t> </a:t>
            </a:r>
            <a:r>
              <a:rPr lang="en-US" altLang="ko-KR" sz="2500">
                <a:latin typeface="맑은 고딕" charset="0"/>
                <a:ea typeface="맑은 고딕" charset="0"/>
              </a:rPr>
              <a:t>한</a:t>
            </a:r>
            <a:r>
              <a:rPr lang="en-US" altLang="ko-KR" sz="2500">
                <a:latin typeface="맑은 고딕" charset="0"/>
                <a:ea typeface="맑은 고딕" charset="0"/>
              </a:rPr>
              <a:t>국의 영토라면 왜 당당히</a:t>
            </a:r>
            <a:endParaRPr lang="ko-KR" altLang="en-US" sz="2500">
              <a:latin typeface="맑은 고딕" charset="0"/>
              <a:ea typeface="맑은 고딕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500">
                <a:latin typeface="맑은 고딕" charset="0"/>
                <a:ea typeface="맑은 고딕" charset="0"/>
              </a:rPr>
              <a:t> </a:t>
            </a:r>
            <a:r>
              <a:rPr lang="en-US" altLang="ko-KR" sz="2500">
                <a:latin typeface="맑은 고딕" charset="0"/>
                <a:ea typeface="맑은 고딕" charset="0"/>
              </a:rPr>
              <a:t> </a:t>
            </a:r>
            <a:r>
              <a:rPr lang="en-US" altLang="ko-KR" sz="2500">
                <a:latin typeface="맑은 고딕" charset="0"/>
                <a:ea typeface="맑은 고딕" charset="0"/>
              </a:rPr>
              <a:t>국</a:t>
            </a:r>
            <a:r>
              <a:rPr lang="en-US" altLang="ko-KR" sz="2500">
                <a:latin typeface="맑은 고딕" charset="0"/>
                <a:ea typeface="맑은 고딕" charset="0"/>
              </a:rPr>
              <a:t>제</a:t>
            </a:r>
            <a:r>
              <a:rPr lang="en-US" altLang="ko-KR" sz="2500">
                <a:latin typeface="맑은 고딕" charset="0"/>
                <a:ea typeface="맑은 고딕" charset="0"/>
              </a:rPr>
              <a:t>사</a:t>
            </a:r>
            <a:r>
              <a:rPr lang="en-US" altLang="ko-KR" sz="2500">
                <a:latin typeface="맑은 고딕" charset="0"/>
                <a:ea typeface="맑은 고딕" charset="0"/>
              </a:rPr>
              <a:t>법</a:t>
            </a:r>
            <a:r>
              <a:rPr lang="en-US" altLang="ko-KR" sz="2500">
                <a:latin typeface="맑은 고딕" charset="0"/>
                <a:ea typeface="맑은 고딕" charset="0"/>
              </a:rPr>
              <a:t>재</a:t>
            </a:r>
            <a:r>
              <a:rPr lang="en-US" altLang="ko-KR" sz="2500">
                <a:latin typeface="맑은 고딕" charset="0"/>
                <a:ea typeface="맑은 고딕" charset="0"/>
              </a:rPr>
              <a:t>판</a:t>
            </a:r>
            <a:r>
              <a:rPr lang="en-US" altLang="ko-KR" sz="2500">
                <a:latin typeface="맑은 고딕" charset="0"/>
                <a:ea typeface="맑은 고딕" charset="0"/>
              </a:rPr>
              <a:t>소</a:t>
            </a:r>
            <a:r>
              <a:rPr lang="en-US" altLang="ko-KR" sz="2500">
                <a:latin typeface="맑은 고딕" charset="0"/>
                <a:ea typeface="맑은 고딕" charset="0"/>
              </a:rPr>
              <a:t>에</a:t>
            </a:r>
            <a:r>
              <a:rPr lang="en-US" altLang="ko-KR" sz="2500">
                <a:latin typeface="맑은 고딕" charset="0"/>
                <a:ea typeface="맑은 고딕" charset="0"/>
              </a:rPr>
              <a:t> </a:t>
            </a:r>
            <a:r>
              <a:rPr lang="en-US" altLang="ko-KR" sz="2500">
                <a:latin typeface="맑은 고딕" charset="0"/>
                <a:ea typeface="맑은 고딕" charset="0"/>
              </a:rPr>
              <a:t>판</a:t>
            </a:r>
            <a:r>
              <a:rPr lang="en-US" altLang="ko-KR" sz="2500">
                <a:latin typeface="맑은 고딕" charset="0"/>
                <a:ea typeface="맑은 고딕" charset="0"/>
              </a:rPr>
              <a:t>결</a:t>
            </a:r>
            <a:r>
              <a:rPr lang="en-US" altLang="ko-KR" sz="2500">
                <a:latin typeface="맑은 고딕" charset="0"/>
                <a:ea typeface="맑은 고딕" charset="0"/>
              </a:rPr>
              <a:t>을</a:t>
            </a:r>
            <a:r>
              <a:rPr lang="en-US" altLang="ko-KR" sz="2500">
                <a:latin typeface="맑은 고딕" charset="0"/>
                <a:ea typeface="맑은 고딕" charset="0"/>
              </a:rPr>
              <a:t> </a:t>
            </a:r>
            <a:r>
              <a:rPr lang="en-US" altLang="ko-KR" sz="2500">
                <a:latin typeface="맑은 고딕" charset="0"/>
                <a:ea typeface="맑은 고딕" charset="0"/>
              </a:rPr>
              <a:t>받</a:t>
            </a:r>
            <a:r>
              <a:rPr lang="en-US" altLang="ko-KR" sz="2500">
                <a:latin typeface="맑은 고딕" charset="0"/>
                <a:ea typeface="맑은 고딕" charset="0"/>
              </a:rPr>
              <a:t>지</a:t>
            </a:r>
            <a:r>
              <a:rPr lang="en-US" altLang="ko-KR" sz="2500">
                <a:latin typeface="맑은 고딕" charset="0"/>
                <a:ea typeface="맑은 고딕" charset="0"/>
              </a:rPr>
              <a:t> </a:t>
            </a:r>
            <a:r>
              <a:rPr lang="en-US" altLang="ko-KR" sz="2500">
                <a:latin typeface="맑은 고딕" charset="0"/>
                <a:ea typeface="맑은 고딕" charset="0"/>
              </a:rPr>
              <a:t>않</a:t>
            </a:r>
            <a:r>
              <a:rPr lang="en-US" altLang="ko-KR" sz="2500">
                <a:latin typeface="맑은 고딕" charset="0"/>
                <a:ea typeface="맑은 고딕" charset="0"/>
              </a:rPr>
              <a:t>는</a:t>
            </a:r>
            <a:r>
              <a:rPr lang="en-US" altLang="ko-KR" sz="2500">
                <a:latin typeface="맑은 고딕" charset="0"/>
                <a:ea typeface="맑은 고딕" charset="0"/>
              </a:rPr>
              <a:t>가</a:t>
            </a:r>
            <a:r>
              <a:rPr lang="en-US" altLang="ko-KR" sz="2500">
                <a:latin typeface="맑은 고딕" charset="0"/>
                <a:ea typeface="맑은 고딕" charset="0"/>
              </a:rPr>
              <a:t>?</a:t>
            </a:r>
            <a:endParaRPr lang="ko-KR" altLang="en-US" sz="2500">
              <a:latin typeface="맑은 고딕" charset="0"/>
              <a:ea typeface="맑은 고딕" charset="0"/>
            </a:endParaRPr>
          </a:p>
        </p:txBody>
      </p:sp>
      <p:sp>
        <p:nvSpPr>
          <p:cNvPr id="7" name="텍스트 상자 6"/>
          <p:cNvSpPr txBox="1">
            <a:spLocks/>
          </p:cNvSpPr>
          <p:nvPr/>
        </p:nvSpPr>
        <p:spPr>
          <a:xfrm rot="0">
            <a:off x="782320" y="5492115"/>
            <a:ext cx="3765550" cy="278130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>
                <a:latin typeface="맑은 고딕" charset="0"/>
                <a:ea typeface="맑은 고딕" charset="0"/>
              </a:rPr>
              <a:t>출처:MBN뉴스</a:t>
            </a:r>
            <a:endParaRPr lang="ko-KR" altLang="en-US" sz="120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 txBox="1">
            <a:spLocks/>
          </p:cNvSpPr>
          <p:nvPr>
            <p:ph type="subTitle" idx="1"/>
          </p:nvPr>
        </p:nvSpPr>
        <p:spPr>
          <a:xfrm rot="0">
            <a:off x="551180" y="1028700"/>
            <a:ext cx="6146800" cy="1657350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>
            <a:lvl1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</a:defRPr>
            </a:lvl1pPr>
            <a:lvl2pPr marL="45720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000">
                <a:latin typeface="Arial" charset="0"/>
                <a:ea typeface="Arial" charset="0"/>
              </a:defRPr>
            </a:lvl2pPr>
            <a:lvl3pPr marL="91440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latin typeface="Arial" charset="0"/>
                <a:ea typeface="Arial" charset="0"/>
              </a:defRPr>
            </a:lvl3pPr>
            <a:lvl4pPr marL="137160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>
                <a:latin typeface="Arial" charset="0"/>
                <a:ea typeface="Arial" charset="0"/>
              </a:defRPr>
            </a:lvl4pPr>
            <a:lvl5pPr marL="182880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>
                <a:latin typeface="Arial" charset="0"/>
                <a:ea typeface="Arial" charset="0"/>
              </a:defRPr>
            </a:lvl5pPr>
            <a:lvl6pPr marL="228600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>
                <a:latin typeface="Arial" charset="0"/>
                <a:ea typeface="Arial" charset="0"/>
              </a:defRPr>
            </a:lvl6pPr>
            <a:lvl7pPr marL="274320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>
                <a:latin typeface="Arial" charset="0"/>
                <a:ea typeface="Arial" charset="0"/>
              </a:defRPr>
            </a:lvl7pPr>
            <a:lvl8pPr marL="320040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>
                <a:latin typeface="Arial" charset="0"/>
                <a:ea typeface="Arial" charset="0"/>
              </a:defRPr>
            </a:lvl8pPr>
            <a:lvl9pPr marL="365760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>
                <a:latin typeface="Arial" charset="0"/>
                <a:ea typeface="Arial" charset="0"/>
              </a:defRPr>
            </a:lvl9pPr>
          </a:lstStyle>
          <a:p>
            <a:pPr marL="0" indent="0" algn="l" defTabSz="91440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400">
                <a:latin typeface="맑은 고딕" charset="0"/>
                <a:ea typeface="맑은 고딕" charset="0"/>
                <a:hlinkClick r:id="rId2"/>
              </a:rPr>
              <a:t>h</a:t>
            </a:r>
            <a:r>
              <a:rPr lang="en-US" altLang="ko-KR" sz="2400">
                <a:latin typeface="맑은 고딕" charset="0"/>
                <a:ea typeface="맑은 고딕" charset="0"/>
                <a:hlinkClick r:id="rId2"/>
              </a:rPr>
              <a:t>t</a:t>
            </a:r>
            <a:r>
              <a:rPr lang="en-US" altLang="ko-KR" sz="2400">
                <a:latin typeface="맑은 고딕" charset="0"/>
                <a:ea typeface="맑은 고딕" charset="0"/>
                <a:hlinkClick r:id="rId2"/>
              </a:rPr>
              <a:t>tps</a:t>
            </a:r>
            <a:r>
              <a:rPr lang="en-US" altLang="ko-KR" sz="2400">
                <a:latin typeface="맑은 고딕" charset="0"/>
                <a:ea typeface="맑은 고딕" charset="0"/>
                <a:hlinkClick r:id="rId2"/>
              </a:rPr>
              <a:t>:</a:t>
            </a:r>
            <a:r>
              <a:rPr lang="en-US" altLang="ko-KR" sz="2400">
                <a:latin typeface="맑은 고딕" charset="0"/>
                <a:ea typeface="맑은 고딕" charset="0"/>
                <a:hlinkClick r:id="rId2"/>
              </a:rPr>
              <a:t>//www.youtube.com/wat</a:t>
            </a:r>
            <a:r>
              <a:rPr lang="en-US" altLang="ko-KR" sz="2400">
                <a:latin typeface="맑은 고딕" charset="0"/>
                <a:ea typeface="맑은 고딕" charset="0"/>
                <a:hlinkClick r:id="rId2"/>
              </a:rPr>
              <a:t>c</a:t>
            </a:r>
            <a:r>
              <a:rPr lang="en-US" altLang="ko-KR" sz="2400">
                <a:latin typeface="맑은 고딕" charset="0"/>
                <a:ea typeface="맑은 고딕" charset="0"/>
                <a:hlinkClick r:id="rId2"/>
              </a:rPr>
              <a:t>h</a:t>
            </a:r>
            <a:r>
              <a:rPr lang="en-US" altLang="ko-KR" sz="2400">
                <a:latin typeface="맑은 고딕" charset="0"/>
                <a:ea typeface="맑은 고딕" charset="0"/>
                <a:hlinkClick r:id="rId2"/>
              </a:rPr>
              <a:t>?</a:t>
            </a:r>
            <a:r>
              <a:rPr lang="en-US" altLang="ko-KR" sz="2400">
                <a:latin typeface="맑은 고딕" charset="0"/>
                <a:ea typeface="맑은 고딕" charset="0"/>
                <a:hlinkClick r:id="rId2"/>
              </a:rPr>
              <a:t>v=</a:t>
            </a:r>
            <a:r>
              <a:rPr lang="en-US" altLang="ko-KR" sz="2400">
                <a:latin typeface="맑은 고딕" charset="0"/>
                <a:ea typeface="맑은 고딕" charset="0"/>
                <a:hlinkClick r:id="rId2"/>
              </a:rPr>
              <a:t>e</a:t>
            </a:r>
            <a:r>
              <a:rPr lang="en-US" altLang="ko-KR" sz="2400">
                <a:latin typeface="맑은 고딕" charset="0"/>
                <a:ea typeface="맑은 고딕" charset="0"/>
                <a:hlinkClick r:id="rId2"/>
              </a:rPr>
              <a:t>R</a:t>
            </a:r>
            <a:r>
              <a:rPr lang="en-US" altLang="ko-KR" sz="2400">
                <a:latin typeface="맑은 고딕" charset="0"/>
                <a:ea typeface="맑은 고딕" charset="0"/>
                <a:hlinkClick r:id="rId2"/>
              </a:rPr>
              <a:t>v</a:t>
            </a:r>
            <a:r>
              <a:rPr lang="en-US" altLang="ko-KR" sz="2400">
                <a:latin typeface="맑은 고딕" charset="0"/>
                <a:ea typeface="맑은 고딕" charset="0"/>
                <a:hlinkClick r:id="rId2"/>
              </a:rPr>
              <a:t>CG-</a:t>
            </a:r>
            <a:r>
              <a:rPr lang="en-US" altLang="ko-KR" sz="2400">
                <a:latin typeface="맑은 고딕" charset="0"/>
                <a:ea typeface="맑은 고딕" charset="0"/>
                <a:hlinkClick r:id="rId2"/>
              </a:rPr>
              <a:t>i</a:t>
            </a:r>
            <a:r>
              <a:rPr lang="en-US" altLang="ko-KR" sz="2400">
                <a:latin typeface="맑은 고딕" charset="0"/>
                <a:ea typeface="맑은 고딕" charset="0"/>
                <a:hlinkClick r:id="rId2"/>
              </a:rPr>
              <a:t>E1k</a:t>
            </a:r>
            <a:r>
              <a:rPr lang="en-US" altLang="ko-KR" sz="2400">
                <a:latin typeface="맑은 고딕" charset="0"/>
                <a:ea typeface="맑은 고딕" charset="0"/>
                <a:hlinkClick r:id="rId2"/>
              </a:rPr>
              <a:t>E</a:t>
            </a:r>
            <a:endParaRPr lang="ko-KR" altLang="en-US" sz="240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default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default" id="{818DEC19-8B33-44C4-83AA-7EB7D193A35B}" vid="{060764A4-4300-461F-A4AB-3F9924E9AB0E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Polaris Office Slide</Application>
  <AppVersion>12.000</AppVersion>
  <Characters>0</Characters>
  <CharactersWithSpaces>0</CharactersWithSpaces>
  <DocSecurity>0</DocSecurity>
  <HyperlinksChanged>false</HyperlinksChanged>
  <Lines>0</Lines>
  <LinksUpToDate>false</LinksUpToDate>
  <Pages>9</Pages>
  <Paragraphs>1</Paragraphs>
  <Words>1</Words>
  <TotalTime>0</TotalTime>
  <MMClips>0</MMClips>
  <ScaleCrop>false</ScaleCrop>
  <HeadingPairs>
    <vt:vector size="2" baseType="variant">
      <vt:variant>
        <vt:lpstr>제목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dc:creator>임 진평</dc:creator>
  <cp:lastModifiedBy>임 진평</cp:lastModifiedBy>
  <dc:title>PowerPoint 프레젠테이션</dc:title>
</cp:coreProperties>
</file>