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687FF-5A26-48ED-A8E5-8E81220A5A8D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0202589E-8E14-4F52-929C-519F84A153BA}">
      <dgm:prSet phldrT="[텍스트]"/>
      <dgm:spPr/>
      <dgm:t>
        <a:bodyPr/>
        <a:lstStyle/>
        <a:p>
          <a:pPr latinLnBrk="1"/>
          <a:r>
            <a:rPr lang="en-US" altLang="ko-KR" dirty="0"/>
            <a:t>1. </a:t>
          </a:r>
          <a:r>
            <a:rPr lang="ko-KR" altLang="en-US" dirty="0"/>
            <a:t>샌프란시스코 강화조약에 대한 정의</a:t>
          </a:r>
          <a:endParaRPr lang="en-US" altLang="ko-KR" dirty="0"/>
        </a:p>
      </dgm:t>
    </dgm:pt>
    <dgm:pt modelId="{3E991915-E73D-45CD-AB30-84D303255619}" type="parTrans" cxnId="{92D9B522-3E6E-46A1-89F6-1AC44E04FB30}">
      <dgm:prSet/>
      <dgm:spPr/>
      <dgm:t>
        <a:bodyPr/>
        <a:lstStyle/>
        <a:p>
          <a:pPr latinLnBrk="1"/>
          <a:endParaRPr lang="ko-KR" altLang="en-US"/>
        </a:p>
      </dgm:t>
    </dgm:pt>
    <dgm:pt modelId="{063D4214-5292-4136-A141-4CEC6A5E228E}" type="sibTrans" cxnId="{92D9B522-3E6E-46A1-89F6-1AC44E04FB30}">
      <dgm:prSet/>
      <dgm:spPr/>
      <dgm:t>
        <a:bodyPr/>
        <a:lstStyle/>
        <a:p>
          <a:pPr latinLnBrk="1"/>
          <a:endParaRPr lang="ko-KR" altLang="en-US"/>
        </a:p>
      </dgm:t>
    </dgm:pt>
    <dgm:pt modelId="{4B4C12E7-4B4A-4A77-8707-2603C118DD61}">
      <dgm:prSet phldrT="[텍스트]"/>
      <dgm:spPr/>
      <dgm:t>
        <a:bodyPr/>
        <a:lstStyle/>
        <a:p>
          <a:pPr latinLnBrk="1"/>
          <a:r>
            <a:rPr lang="en-US" altLang="ko-KR" dirty="0"/>
            <a:t>2. </a:t>
          </a:r>
          <a:r>
            <a:rPr lang="ko-KR" altLang="en-US" dirty="0"/>
            <a:t>샌프란시스코에 나온 독도 이야기</a:t>
          </a:r>
        </a:p>
      </dgm:t>
    </dgm:pt>
    <dgm:pt modelId="{1A2A96FB-155C-4D7C-899F-F251E7F12061}" type="parTrans" cxnId="{D0386ACD-8BF7-4691-A5A9-4043B9544A78}">
      <dgm:prSet/>
      <dgm:spPr/>
      <dgm:t>
        <a:bodyPr/>
        <a:lstStyle/>
        <a:p>
          <a:pPr latinLnBrk="1"/>
          <a:endParaRPr lang="ko-KR" altLang="en-US"/>
        </a:p>
      </dgm:t>
    </dgm:pt>
    <dgm:pt modelId="{FD076011-391D-453C-8E82-C9BA1AA71FC8}" type="sibTrans" cxnId="{D0386ACD-8BF7-4691-A5A9-4043B9544A78}">
      <dgm:prSet/>
      <dgm:spPr/>
      <dgm:t>
        <a:bodyPr/>
        <a:lstStyle/>
        <a:p>
          <a:pPr latinLnBrk="1"/>
          <a:endParaRPr lang="ko-KR" altLang="en-US"/>
        </a:p>
      </dgm:t>
    </dgm:pt>
    <dgm:pt modelId="{61C93B2C-1E45-4F3D-A29A-798667C39F70}">
      <dgm:prSet phldrT="[텍스트]"/>
      <dgm:spPr/>
      <dgm:t>
        <a:bodyPr/>
        <a:lstStyle/>
        <a:p>
          <a:pPr latinLnBrk="1"/>
          <a:r>
            <a:rPr lang="en-US" altLang="ko-KR" dirty="0"/>
            <a:t>3. </a:t>
          </a:r>
          <a:r>
            <a:rPr lang="ko-KR" altLang="en-US" dirty="0"/>
            <a:t>샌프란시스코 제 </a:t>
          </a:r>
          <a:r>
            <a:rPr lang="en-US" altLang="ko-KR" dirty="0"/>
            <a:t>2</a:t>
          </a:r>
          <a:r>
            <a:rPr lang="ko-KR" altLang="en-US" dirty="0"/>
            <a:t>장 영토 이야기</a:t>
          </a:r>
        </a:p>
      </dgm:t>
    </dgm:pt>
    <dgm:pt modelId="{07C9634E-BA09-40B9-BB7D-31966CB98279}" type="parTrans" cxnId="{4075B327-3742-4725-8DB0-F69E97828F3A}">
      <dgm:prSet/>
      <dgm:spPr/>
      <dgm:t>
        <a:bodyPr/>
        <a:lstStyle/>
        <a:p>
          <a:pPr latinLnBrk="1"/>
          <a:endParaRPr lang="ko-KR" altLang="en-US"/>
        </a:p>
      </dgm:t>
    </dgm:pt>
    <dgm:pt modelId="{704C9528-CC69-4789-9B1C-D6094EF2A304}" type="sibTrans" cxnId="{4075B327-3742-4725-8DB0-F69E97828F3A}">
      <dgm:prSet/>
      <dgm:spPr/>
      <dgm:t>
        <a:bodyPr/>
        <a:lstStyle/>
        <a:p>
          <a:pPr latinLnBrk="1"/>
          <a:endParaRPr lang="ko-KR" altLang="en-US"/>
        </a:p>
      </dgm:t>
    </dgm:pt>
    <dgm:pt modelId="{7C01E9B7-1C1C-413C-B672-8C1EA28E4640}" type="pres">
      <dgm:prSet presAssocID="{4A3687FF-5A26-48ED-A8E5-8E81220A5A8D}" presName="linear" presStyleCnt="0">
        <dgm:presLayoutVars>
          <dgm:dir/>
          <dgm:animLvl val="lvl"/>
          <dgm:resizeHandles val="exact"/>
        </dgm:presLayoutVars>
      </dgm:prSet>
      <dgm:spPr/>
    </dgm:pt>
    <dgm:pt modelId="{BE72B627-192C-4485-B5BD-E54F3D596EE0}" type="pres">
      <dgm:prSet presAssocID="{0202589E-8E14-4F52-929C-519F84A153BA}" presName="parentLin" presStyleCnt="0"/>
      <dgm:spPr/>
    </dgm:pt>
    <dgm:pt modelId="{BDEC6792-E86A-47C8-88BD-C2DE92772171}" type="pres">
      <dgm:prSet presAssocID="{0202589E-8E14-4F52-929C-519F84A153BA}" presName="parentLeftMargin" presStyleLbl="node1" presStyleIdx="0" presStyleCnt="3"/>
      <dgm:spPr/>
    </dgm:pt>
    <dgm:pt modelId="{87920AD7-6848-4B14-AA48-5A62CE07BA71}" type="pres">
      <dgm:prSet presAssocID="{0202589E-8E14-4F52-929C-519F84A153B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FB2113B-317E-47E6-B696-4B0804C035EE}" type="pres">
      <dgm:prSet presAssocID="{0202589E-8E14-4F52-929C-519F84A153BA}" presName="negativeSpace" presStyleCnt="0"/>
      <dgm:spPr/>
    </dgm:pt>
    <dgm:pt modelId="{96C0B358-4D76-4633-BBD7-695132AF95BE}" type="pres">
      <dgm:prSet presAssocID="{0202589E-8E14-4F52-929C-519F84A153BA}" presName="childText" presStyleLbl="conFgAcc1" presStyleIdx="0" presStyleCnt="3">
        <dgm:presLayoutVars>
          <dgm:bulletEnabled val="1"/>
        </dgm:presLayoutVars>
      </dgm:prSet>
      <dgm:spPr/>
    </dgm:pt>
    <dgm:pt modelId="{A7A2913C-E66E-4D7E-9EEF-333A667091DD}" type="pres">
      <dgm:prSet presAssocID="{063D4214-5292-4136-A141-4CEC6A5E228E}" presName="spaceBetweenRectangles" presStyleCnt="0"/>
      <dgm:spPr/>
    </dgm:pt>
    <dgm:pt modelId="{B924ED7C-D86D-4C7E-93B4-7A538D0D8AD3}" type="pres">
      <dgm:prSet presAssocID="{4B4C12E7-4B4A-4A77-8707-2603C118DD61}" presName="parentLin" presStyleCnt="0"/>
      <dgm:spPr/>
    </dgm:pt>
    <dgm:pt modelId="{AFB91F1C-1421-4886-8C52-1885C253AC92}" type="pres">
      <dgm:prSet presAssocID="{4B4C12E7-4B4A-4A77-8707-2603C118DD61}" presName="parentLeftMargin" presStyleLbl="node1" presStyleIdx="0" presStyleCnt="3"/>
      <dgm:spPr/>
    </dgm:pt>
    <dgm:pt modelId="{3DD783A1-E2A2-4E3D-B85A-DDD421D33A29}" type="pres">
      <dgm:prSet presAssocID="{4B4C12E7-4B4A-4A77-8707-2603C118DD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CDFBCE-5555-4179-984C-B35B528D5420}" type="pres">
      <dgm:prSet presAssocID="{4B4C12E7-4B4A-4A77-8707-2603C118DD61}" presName="negativeSpace" presStyleCnt="0"/>
      <dgm:spPr/>
    </dgm:pt>
    <dgm:pt modelId="{95EBA0CD-BFB1-4E3F-B264-7A39FD2A5009}" type="pres">
      <dgm:prSet presAssocID="{4B4C12E7-4B4A-4A77-8707-2603C118DD61}" presName="childText" presStyleLbl="conFgAcc1" presStyleIdx="1" presStyleCnt="3">
        <dgm:presLayoutVars>
          <dgm:bulletEnabled val="1"/>
        </dgm:presLayoutVars>
      </dgm:prSet>
      <dgm:spPr/>
    </dgm:pt>
    <dgm:pt modelId="{AA05932C-ECB4-4D25-AE8E-9FA600C4CA3F}" type="pres">
      <dgm:prSet presAssocID="{FD076011-391D-453C-8E82-C9BA1AA71FC8}" presName="spaceBetweenRectangles" presStyleCnt="0"/>
      <dgm:spPr/>
    </dgm:pt>
    <dgm:pt modelId="{2824F4B7-6B3D-46B0-B448-C75441B9EEBE}" type="pres">
      <dgm:prSet presAssocID="{61C93B2C-1E45-4F3D-A29A-798667C39F70}" presName="parentLin" presStyleCnt="0"/>
      <dgm:spPr/>
    </dgm:pt>
    <dgm:pt modelId="{71AF513F-F808-4113-BF2D-B4E5C676DB4D}" type="pres">
      <dgm:prSet presAssocID="{61C93B2C-1E45-4F3D-A29A-798667C39F70}" presName="parentLeftMargin" presStyleLbl="node1" presStyleIdx="1" presStyleCnt="3"/>
      <dgm:spPr/>
    </dgm:pt>
    <dgm:pt modelId="{9D417383-A7F4-4D5B-A4F0-55BFC964FDFB}" type="pres">
      <dgm:prSet presAssocID="{61C93B2C-1E45-4F3D-A29A-798667C39F70}" presName="parentText" presStyleLbl="node1" presStyleIdx="2" presStyleCnt="3" custLinFactNeighborY="18237">
        <dgm:presLayoutVars>
          <dgm:chMax val="0"/>
          <dgm:bulletEnabled val="1"/>
        </dgm:presLayoutVars>
      </dgm:prSet>
      <dgm:spPr/>
    </dgm:pt>
    <dgm:pt modelId="{A8D65BFC-D185-49F5-AA7C-83DA5BAD431E}" type="pres">
      <dgm:prSet presAssocID="{61C93B2C-1E45-4F3D-A29A-798667C39F70}" presName="negativeSpace" presStyleCnt="0"/>
      <dgm:spPr/>
    </dgm:pt>
    <dgm:pt modelId="{54ABB106-A3E4-49B1-BE77-14C6DF1BF46A}" type="pres">
      <dgm:prSet presAssocID="{61C93B2C-1E45-4F3D-A29A-798667C39F70}" presName="childText" presStyleLbl="conFgAcc1" presStyleIdx="2" presStyleCnt="3" custLinFactY="100000" custLinFactNeighborY="168765">
        <dgm:presLayoutVars>
          <dgm:bulletEnabled val="1"/>
        </dgm:presLayoutVars>
      </dgm:prSet>
      <dgm:spPr/>
    </dgm:pt>
  </dgm:ptLst>
  <dgm:cxnLst>
    <dgm:cxn modelId="{92D9B522-3E6E-46A1-89F6-1AC44E04FB30}" srcId="{4A3687FF-5A26-48ED-A8E5-8E81220A5A8D}" destId="{0202589E-8E14-4F52-929C-519F84A153BA}" srcOrd="0" destOrd="0" parTransId="{3E991915-E73D-45CD-AB30-84D303255619}" sibTransId="{063D4214-5292-4136-A141-4CEC6A5E228E}"/>
    <dgm:cxn modelId="{4075B327-3742-4725-8DB0-F69E97828F3A}" srcId="{4A3687FF-5A26-48ED-A8E5-8E81220A5A8D}" destId="{61C93B2C-1E45-4F3D-A29A-798667C39F70}" srcOrd="2" destOrd="0" parTransId="{07C9634E-BA09-40B9-BB7D-31966CB98279}" sibTransId="{704C9528-CC69-4789-9B1C-D6094EF2A304}"/>
    <dgm:cxn modelId="{97C5F54D-A48F-4D6B-997C-99597E28C709}" type="presOf" srcId="{61C93B2C-1E45-4F3D-A29A-798667C39F70}" destId="{9D417383-A7F4-4D5B-A4F0-55BFC964FDFB}" srcOrd="1" destOrd="0" presId="urn:microsoft.com/office/officeart/2005/8/layout/list1"/>
    <dgm:cxn modelId="{A5E28D8A-8EC0-470D-A150-2F59662B6295}" type="presOf" srcId="{4B4C12E7-4B4A-4A77-8707-2603C118DD61}" destId="{AFB91F1C-1421-4886-8C52-1885C253AC92}" srcOrd="0" destOrd="0" presId="urn:microsoft.com/office/officeart/2005/8/layout/list1"/>
    <dgm:cxn modelId="{887873B0-8F2D-4A31-9A0C-65E076B29388}" type="presOf" srcId="{0202589E-8E14-4F52-929C-519F84A153BA}" destId="{87920AD7-6848-4B14-AA48-5A62CE07BA71}" srcOrd="1" destOrd="0" presId="urn:microsoft.com/office/officeart/2005/8/layout/list1"/>
    <dgm:cxn modelId="{D0386ACD-8BF7-4691-A5A9-4043B9544A78}" srcId="{4A3687FF-5A26-48ED-A8E5-8E81220A5A8D}" destId="{4B4C12E7-4B4A-4A77-8707-2603C118DD61}" srcOrd="1" destOrd="0" parTransId="{1A2A96FB-155C-4D7C-899F-F251E7F12061}" sibTransId="{FD076011-391D-453C-8E82-C9BA1AA71FC8}"/>
    <dgm:cxn modelId="{3AD160CE-4F47-4825-B9CE-23A1A77256A0}" type="presOf" srcId="{4A3687FF-5A26-48ED-A8E5-8E81220A5A8D}" destId="{7C01E9B7-1C1C-413C-B672-8C1EA28E4640}" srcOrd="0" destOrd="0" presId="urn:microsoft.com/office/officeart/2005/8/layout/list1"/>
    <dgm:cxn modelId="{64F9D2E1-F8F4-4CBA-9394-7C4C3571C1FE}" type="presOf" srcId="{4B4C12E7-4B4A-4A77-8707-2603C118DD61}" destId="{3DD783A1-E2A2-4E3D-B85A-DDD421D33A29}" srcOrd="1" destOrd="0" presId="urn:microsoft.com/office/officeart/2005/8/layout/list1"/>
    <dgm:cxn modelId="{9A835AE8-96D6-4DF2-91F0-EEFF95CA3351}" type="presOf" srcId="{61C93B2C-1E45-4F3D-A29A-798667C39F70}" destId="{71AF513F-F808-4113-BF2D-B4E5C676DB4D}" srcOrd="0" destOrd="0" presId="urn:microsoft.com/office/officeart/2005/8/layout/list1"/>
    <dgm:cxn modelId="{61DE48E9-97D2-42CB-B2C8-08C9A46886B5}" type="presOf" srcId="{0202589E-8E14-4F52-929C-519F84A153BA}" destId="{BDEC6792-E86A-47C8-88BD-C2DE92772171}" srcOrd="0" destOrd="0" presId="urn:microsoft.com/office/officeart/2005/8/layout/list1"/>
    <dgm:cxn modelId="{D4FF4DD1-55A8-4747-AB0D-ECE1CDA7EC60}" type="presParOf" srcId="{7C01E9B7-1C1C-413C-B672-8C1EA28E4640}" destId="{BE72B627-192C-4485-B5BD-E54F3D596EE0}" srcOrd="0" destOrd="0" presId="urn:microsoft.com/office/officeart/2005/8/layout/list1"/>
    <dgm:cxn modelId="{3A9C6343-57C7-4634-BF30-1C115BCE61FE}" type="presParOf" srcId="{BE72B627-192C-4485-B5BD-E54F3D596EE0}" destId="{BDEC6792-E86A-47C8-88BD-C2DE92772171}" srcOrd="0" destOrd="0" presId="urn:microsoft.com/office/officeart/2005/8/layout/list1"/>
    <dgm:cxn modelId="{C57C7470-1820-43D5-96CA-90C2ED17DE65}" type="presParOf" srcId="{BE72B627-192C-4485-B5BD-E54F3D596EE0}" destId="{87920AD7-6848-4B14-AA48-5A62CE07BA71}" srcOrd="1" destOrd="0" presId="urn:microsoft.com/office/officeart/2005/8/layout/list1"/>
    <dgm:cxn modelId="{91520DAB-92A2-4A52-A607-5CB1A752ABDF}" type="presParOf" srcId="{7C01E9B7-1C1C-413C-B672-8C1EA28E4640}" destId="{3FB2113B-317E-47E6-B696-4B0804C035EE}" srcOrd="1" destOrd="0" presId="urn:microsoft.com/office/officeart/2005/8/layout/list1"/>
    <dgm:cxn modelId="{B6F811EC-8A73-4268-9AC6-6EA77B755A3F}" type="presParOf" srcId="{7C01E9B7-1C1C-413C-B672-8C1EA28E4640}" destId="{96C0B358-4D76-4633-BBD7-695132AF95BE}" srcOrd="2" destOrd="0" presId="urn:microsoft.com/office/officeart/2005/8/layout/list1"/>
    <dgm:cxn modelId="{D6B8FCDE-BA7A-484A-A3E8-B81077AFFFA9}" type="presParOf" srcId="{7C01E9B7-1C1C-413C-B672-8C1EA28E4640}" destId="{A7A2913C-E66E-4D7E-9EEF-333A667091DD}" srcOrd="3" destOrd="0" presId="urn:microsoft.com/office/officeart/2005/8/layout/list1"/>
    <dgm:cxn modelId="{D5C3D585-8673-4847-AA63-3FB5DC4E35A6}" type="presParOf" srcId="{7C01E9B7-1C1C-413C-B672-8C1EA28E4640}" destId="{B924ED7C-D86D-4C7E-93B4-7A538D0D8AD3}" srcOrd="4" destOrd="0" presId="urn:microsoft.com/office/officeart/2005/8/layout/list1"/>
    <dgm:cxn modelId="{CB906441-C93B-4D8D-A0DD-809902A90195}" type="presParOf" srcId="{B924ED7C-D86D-4C7E-93B4-7A538D0D8AD3}" destId="{AFB91F1C-1421-4886-8C52-1885C253AC92}" srcOrd="0" destOrd="0" presId="urn:microsoft.com/office/officeart/2005/8/layout/list1"/>
    <dgm:cxn modelId="{C4C21CDA-1C86-4BFB-BDE7-810E14B11FEE}" type="presParOf" srcId="{B924ED7C-D86D-4C7E-93B4-7A538D0D8AD3}" destId="{3DD783A1-E2A2-4E3D-B85A-DDD421D33A29}" srcOrd="1" destOrd="0" presId="urn:microsoft.com/office/officeart/2005/8/layout/list1"/>
    <dgm:cxn modelId="{AB96CC9D-76B6-46F8-973B-FC0A0636CB61}" type="presParOf" srcId="{7C01E9B7-1C1C-413C-B672-8C1EA28E4640}" destId="{21CDFBCE-5555-4179-984C-B35B528D5420}" srcOrd="5" destOrd="0" presId="urn:microsoft.com/office/officeart/2005/8/layout/list1"/>
    <dgm:cxn modelId="{7B6F3CA2-85C4-4A24-BD85-2256D53F1761}" type="presParOf" srcId="{7C01E9B7-1C1C-413C-B672-8C1EA28E4640}" destId="{95EBA0CD-BFB1-4E3F-B264-7A39FD2A5009}" srcOrd="6" destOrd="0" presId="urn:microsoft.com/office/officeart/2005/8/layout/list1"/>
    <dgm:cxn modelId="{D823FBE9-5997-4E92-98EF-9C82D4CDCD3C}" type="presParOf" srcId="{7C01E9B7-1C1C-413C-B672-8C1EA28E4640}" destId="{AA05932C-ECB4-4D25-AE8E-9FA600C4CA3F}" srcOrd="7" destOrd="0" presId="urn:microsoft.com/office/officeart/2005/8/layout/list1"/>
    <dgm:cxn modelId="{2F88AE10-0AA5-41C7-9DA2-D3DD0712D167}" type="presParOf" srcId="{7C01E9B7-1C1C-413C-B672-8C1EA28E4640}" destId="{2824F4B7-6B3D-46B0-B448-C75441B9EEBE}" srcOrd="8" destOrd="0" presId="urn:microsoft.com/office/officeart/2005/8/layout/list1"/>
    <dgm:cxn modelId="{807B19BC-DC02-4794-9C01-82A36851B6CF}" type="presParOf" srcId="{2824F4B7-6B3D-46B0-B448-C75441B9EEBE}" destId="{71AF513F-F808-4113-BF2D-B4E5C676DB4D}" srcOrd="0" destOrd="0" presId="urn:microsoft.com/office/officeart/2005/8/layout/list1"/>
    <dgm:cxn modelId="{BD2EB38C-8383-48F3-9B69-2CF94CB8229D}" type="presParOf" srcId="{2824F4B7-6B3D-46B0-B448-C75441B9EEBE}" destId="{9D417383-A7F4-4D5B-A4F0-55BFC964FDFB}" srcOrd="1" destOrd="0" presId="urn:microsoft.com/office/officeart/2005/8/layout/list1"/>
    <dgm:cxn modelId="{61BB0712-B712-4C81-806E-EB7AD01ACBF0}" type="presParOf" srcId="{7C01E9B7-1C1C-413C-B672-8C1EA28E4640}" destId="{A8D65BFC-D185-49F5-AA7C-83DA5BAD431E}" srcOrd="9" destOrd="0" presId="urn:microsoft.com/office/officeart/2005/8/layout/list1"/>
    <dgm:cxn modelId="{44874154-E385-40F7-8B6E-0A2471CBE960}" type="presParOf" srcId="{7C01E9B7-1C1C-413C-B672-8C1EA28E4640}" destId="{54ABB106-A3E4-49B1-BE77-14C6DF1BF4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4D61E-2B12-4E1A-B643-AE5B53D0A69A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749904C5-5B10-4FF1-9B0E-26043623D232}">
      <dgm:prSet phldrT="[텍스트]" custT="1"/>
      <dgm:spPr/>
      <dgm:t>
        <a:bodyPr/>
        <a:lstStyle/>
        <a:p>
          <a:pPr latinLnBrk="1"/>
          <a:r>
            <a:rPr lang="en-US" altLang="ko-KR" sz="2600" dirty="0"/>
            <a:t>4. </a:t>
          </a:r>
          <a:r>
            <a:rPr lang="ko-KR" altLang="en-US" sz="2400" dirty="0"/>
            <a:t>이승만의 강경책</a:t>
          </a:r>
          <a:endParaRPr lang="en-US" altLang="ko-KR" sz="2400" dirty="0"/>
        </a:p>
      </dgm:t>
    </dgm:pt>
    <dgm:pt modelId="{97603633-8ECB-4AEB-BCE3-F3114762DD3C}" type="parTrans" cxnId="{3E692083-1991-4078-87CD-FD150E9B7C27}">
      <dgm:prSet/>
      <dgm:spPr/>
      <dgm:t>
        <a:bodyPr/>
        <a:lstStyle/>
        <a:p>
          <a:pPr latinLnBrk="1"/>
          <a:endParaRPr lang="ko-KR" altLang="en-US"/>
        </a:p>
      </dgm:t>
    </dgm:pt>
    <dgm:pt modelId="{90140645-D12A-4FC4-BE9D-ADD9230E4BD1}" type="sibTrans" cxnId="{3E692083-1991-4078-87CD-FD150E9B7C27}">
      <dgm:prSet/>
      <dgm:spPr/>
      <dgm:t>
        <a:bodyPr/>
        <a:lstStyle/>
        <a:p>
          <a:pPr latinLnBrk="1"/>
          <a:endParaRPr lang="ko-KR" altLang="en-US"/>
        </a:p>
      </dgm:t>
    </dgm:pt>
    <dgm:pt modelId="{6E489245-6339-4018-8E8B-935347BD9454}" type="pres">
      <dgm:prSet presAssocID="{BAF4D61E-2B12-4E1A-B643-AE5B53D0A69A}" presName="linear" presStyleCnt="0">
        <dgm:presLayoutVars>
          <dgm:dir/>
          <dgm:animLvl val="lvl"/>
          <dgm:resizeHandles val="exact"/>
        </dgm:presLayoutVars>
      </dgm:prSet>
      <dgm:spPr/>
    </dgm:pt>
    <dgm:pt modelId="{41380755-03AC-4A0D-A573-9C54EE22BCF9}" type="pres">
      <dgm:prSet presAssocID="{749904C5-5B10-4FF1-9B0E-26043623D232}" presName="parentLin" presStyleCnt="0"/>
      <dgm:spPr/>
    </dgm:pt>
    <dgm:pt modelId="{4E100E67-096E-4605-A484-0AFBF440CCF1}" type="pres">
      <dgm:prSet presAssocID="{749904C5-5B10-4FF1-9B0E-26043623D232}" presName="parentLeftMargin" presStyleLbl="node1" presStyleIdx="0" presStyleCnt="1"/>
      <dgm:spPr/>
    </dgm:pt>
    <dgm:pt modelId="{4A09EB9A-C8BF-4B91-9E68-D5099EED1345}" type="pres">
      <dgm:prSet presAssocID="{749904C5-5B10-4FF1-9B0E-26043623D232}" presName="parentText" presStyleLbl="node1" presStyleIdx="0" presStyleCnt="1" custScaleY="70224" custLinFactNeighborY="9873">
        <dgm:presLayoutVars>
          <dgm:chMax val="0"/>
          <dgm:bulletEnabled val="1"/>
        </dgm:presLayoutVars>
      </dgm:prSet>
      <dgm:spPr/>
    </dgm:pt>
    <dgm:pt modelId="{67467F4D-D46E-4EBA-8B39-FA64399156AD}" type="pres">
      <dgm:prSet presAssocID="{749904C5-5B10-4FF1-9B0E-26043623D232}" presName="negativeSpace" presStyleCnt="0"/>
      <dgm:spPr/>
    </dgm:pt>
    <dgm:pt modelId="{536C93FF-DD04-4D18-8A91-562E1F0020A2}" type="pres">
      <dgm:prSet presAssocID="{749904C5-5B10-4FF1-9B0E-26043623D23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CCE3E1D-51B9-4A3D-BC2A-44482ED1F0EF}" type="presOf" srcId="{749904C5-5B10-4FF1-9B0E-26043623D232}" destId="{4E100E67-096E-4605-A484-0AFBF440CCF1}" srcOrd="0" destOrd="0" presId="urn:microsoft.com/office/officeart/2005/8/layout/list1"/>
    <dgm:cxn modelId="{FCD19574-753D-466B-9F83-960F3CBBB423}" type="presOf" srcId="{749904C5-5B10-4FF1-9B0E-26043623D232}" destId="{4A09EB9A-C8BF-4B91-9E68-D5099EED1345}" srcOrd="1" destOrd="0" presId="urn:microsoft.com/office/officeart/2005/8/layout/list1"/>
    <dgm:cxn modelId="{3E692083-1991-4078-87CD-FD150E9B7C27}" srcId="{BAF4D61E-2B12-4E1A-B643-AE5B53D0A69A}" destId="{749904C5-5B10-4FF1-9B0E-26043623D232}" srcOrd="0" destOrd="0" parTransId="{97603633-8ECB-4AEB-BCE3-F3114762DD3C}" sibTransId="{90140645-D12A-4FC4-BE9D-ADD9230E4BD1}"/>
    <dgm:cxn modelId="{127C3A98-3B03-4C54-A3F0-429048984752}" type="presOf" srcId="{BAF4D61E-2B12-4E1A-B643-AE5B53D0A69A}" destId="{6E489245-6339-4018-8E8B-935347BD9454}" srcOrd="0" destOrd="0" presId="urn:microsoft.com/office/officeart/2005/8/layout/list1"/>
    <dgm:cxn modelId="{02D368BA-FA9E-4E83-96CD-6F7CE2615C80}" type="presParOf" srcId="{6E489245-6339-4018-8E8B-935347BD9454}" destId="{41380755-03AC-4A0D-A573-9C54EE22BCF9}" srcOrd="0" destOrd="0" presId="urn:microsoft.com/office/officeart/2005/8/layout/list1"/>
    <dgm:cxn modelId="{2151DA6E-24B5-4489-8A73-F56DB666153F}" type="presParOf" srcId="{41380755-03AC-4A0D-A573-9C54EE22BCF9}" destId="{4E100E67-096E-4605-A484-0AFBF440CCF1}" srcOrd="0" destOrd="0" presId="urn:microsoft.com/office/officeart/2005/8/layout/list1"/>
    <dgm:cxn modelId="{2B819474-F9CF-498B-8C67-EF8D61A3B74F}" type="presParOf" srcId="{41380755-03AC-4A0D-A573-9C54EE22BCF9}" destId="{4A09EB9A-C8BF-4B91-9E68-D5099EED1345}" srcOrd="1" destOrd="0" presId="urn:microsoft.com/office/officeart/2005/8/layout/list1"/>
    <dgm:cxn modelId="{14CBE25B-A30E-4657-845A-DB8FA4B509D3}" type="presParOf" srcId="{6E489245-6339-4018-8E8B-935347BD9454}" destId="{67467F4D-D46E-4EBA-8B39-FA64399156AD}" srcOrd="1" destOrd="0" presId="urn:microsoft.com/office/officeart/2005/8/layout/list1"/>
    <dgm:cxn modelId="{7A096E87-2554-4189-ACEF-ACD5BF1BF3BD}" type="presParOf" srcId="{6E489245-6339-4018-8E8B-935347BD9454}" destId="{536C93FF-DD04-4D18-8A91-562E1F0020A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E0B84D-2019-4E92-BC15-2B3529BCC1F3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30EEEA53-8C87-4F0F-AEE2-82B1B6135253}">
      <dgm:prSet phldrT="[텍스트]" custT="1"/>
      <dgm:spPr/>
      <dgm:t>
        <a:bodyPr/>
        <a:lstStyle/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8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15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일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일본 항복</a:t>
          </a:r>
        </a:p>
      </dgm:t>
    </dgm:pt>
    <dgm:pt modelId="{EDB2E2CD-459E-4DFA-9B45-CEFC9706D561}" type="parTrans" cxnId="{E8D73E2C-4DE7-409F-86C0-579D8CFB22E1}">
      <dgm:prSet/>
      <dgm:spPr/>
      <dgm:t>
        <a:bodyPr/>
        <a:lstStyle/>
        <a:p>
          <a:pPr latinLnBrk="1"/>
          <a:endParaRPr lang="ko-KR" altLang="en-US"/>
        </a:p>
      </dgm:t>
    </dgm:pt>
    <dgm:pt modelId="{42EA9EB5-0583-406D-92CA-721E356CF0AD}" type="sibTrans" cxnId="{E8D73E2C-4DE7-409F-86C0-579D8CFB22E1}">
      <dgm:prSet/>
      <dgm:spPr/>
      <dgm:t>
        <a:bodyPr/>
        <a:lstStyle/>
        <a:p>
          <a:pPr latinLnBrk="1"/>
          <a:endParaRPr lang="ko-KR" altLang="en-US"/>
        </a:p>
      </dgm:t>
    </dgm:pt>
    <dgm:pt modelId="{D3AA3C42-C82D-4728-A487-BDEF2633BCEF}">
      <dgm:prSet phldrT="[텍스트]" custT="1"/>
      <dgm:spPr/>
      <dgm:t>
        <a:bodyPr/>
        <a:lstStyle/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년 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9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2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일 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일본 항복문서 조인</a:t>
          </a:r>
        </a:p>
      </dgm:t>
    </dgm:pt>
    <dgm:pt modelId="{942664A4-BBBF-4B80-B13F-653E6C1A9FEA}" type="parTrans" cxnId="{7DE8276C-33C6-4A3C-B291-B4CFA5CA3A08}">
      <dgm:prSet/>
      <dgm:spPr/>
      <dgm:t>
        <a:bodyPr/>
        <a:lstStyle/>
        <a:p>
          <a:pPr latinLnBrk="1"/>
          <a:endParaRPr lang="ko-KR" altLang="en-US"/>
        </a:p>
      </dgm:t>
    </dgm:pt>
    <dgm:pt modelId="{9678EBD1-93DB-4D82-929C-C9A8629AC5D3}" type="sibTrans" cxnId="{7DE8276C-33C6-4A3C-B291-B4CFA5CA3A08}">
      <dgm:prSet/>
      <dgm:spPr/>
      <dgm:t>
        <a:bodyPr/>
        <a:lstStyle/>
        <a:p>
          <a:pPr latinLnBrk="1"/>
          <a:endParaRPr lang="ko-KR" altLang="en-US"/>
        </a:p>
      </dgm:t>
    </dgm:pt>
    <dgm:pt modelId="{324AF14B-A842-4D76-8DAA-3681F966FC56}">
      <dgm:prSet phldrT="[텍스트]" custT="1"/>
      <dgm:spPr/>
      <dgm:t>
        <a:bodyPr/>
        <a:lstStyle/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1951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9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8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일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샌프란시스코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강화조약</a:t>
          </a:r>
        </a:p>
      </dgm:t>
    </dgm:pt>
    <dgm:pt modelId="{49659955-CE3A-4CFC-BFE6-6978B1F9F89D}" type="parTrans" cxnId="{3AE53F94-A3D5-42C6-9B3E-205CA06FA80A}">
      <dgm:prSet/>
      <dgm:spPr/>
      <dgm:t>
        <a:bodyPr/>
        <a:lstStyle/>
        <a:p>
          <a:pPr latinLnBrk="1"/>
          <a:endParaRPr lang="ko-KR" altLang="en-US"/>
        </a:p>
      </dgm:t>
    </dgm:pt>
    <dgm:pt modelId="{34188FC4-FA3F-44F6-82C2-CEBE2EE424E2}" type="sibTrans" cxnId="{3AE53F94-A3D5-42C6-9B3E-205CA06FA80A}">
      <dgm:prSet/>
      <dgm:spPr/>
      <dgm:t>
        <a:bodyPr/>
        <a:lstStyle/>
        <a:p>
          <a:pPr latinLnBrk="1"/>
          <a:endParaRPr lang="ko-KR" altLang="en-US"/>
        </a:p>
      </dgm:t>
    </dgm:pt>
    <dgm:pt modelId="{899A3035-9725-4339-B6BC-8EE81437BAD1}">
      <dgm:prSet phldrT="[텍스트]" custT="1"/>
      <dgm:spPr/>
      <dgm:t>
        <a:bodyPr/>
        <a:lstStyle/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1952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rPr>
            <a:t>1</a:t>
          </a:r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월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이승만 라인 </a:t>
          </a:r>
          <a:endParaRPr lang="en-US" altLang="ko-KR" sz="14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latinLnBrk="1"/>
          <a:r>
            <a: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rPr>
            <a:t>선포</a:t>
          </a:r>
        </a:p>
      </dgm:t>
    </dgm:pt>
    <dgm:pt modelId="{339FC0B8-A547-44A1-81F6-F87E7F019B59}" type="parTrans" cxnId="{C048D06E-15BE-44E5-A96C-584F12E8237E}">
      <dgm:prSet/>
      <dgm:spPr/>
      <dgm:t>
        <a:bodyPr/>
        <a:lstStyle/>
        <a:p>
          <a:pPr latinLnBrk="1"/>
          <a:endParaRPr lang="ko-KR" altLang="en-US"/>
        </a:p>
      </dgm:t>
    </dgm:pt>
    <dgm:pt modelId="{A453251C-7B06-4AA6-9F99-9A9607E4249C}" type="sibTrans" cxnId="{C048D06E-15BE-44E5-A96C-584F12E8237E}">
      <dgm:prSet/>
      <dgm:spPr/>
      <dgm:t>
        <a:bodyPr/>
        <a:lstStyle/>
        <a:p>
          <a:pPr latinLnBrk="1"/>
          <a:endParaRPr lang="ko-KR" altLang="en-US"/>
        </a:p>
      </dgm:t>
    </dgm:pt>
    <dgm:pt modelId="{6BA4E148-2D01-4B57-95DE-9A006319CA1A}" type="pres">
      <dgm:prSet presAssocID="{CBE0B84D-2019-4E92-BC15-2B3529BCC1F3}" presName="cycle" presStyleCnt="0">
        <dgm:presLayoutVars>
          <dgm:dir/>
          <dgm:resizeHandles val="exact"/>
        </dgm:presLayoutVars>
      </dgm:prSet>
      <dgm:spPr/>
    </dgm:pt>
    <dgm:pt modelId="{40E0B26A-E36E-4038-BC7B-3D5FED3E7403}" type="pres">
      <dgm:prSet presAssocID="{30EEEA53-8C87-4F0F-AEE2-82B1B6135253}" presName="node" presStyleLbl="node1" presStyleIdx="0" presStyleCnt="4" custRadScaleRad="98178" custRadScaleInc="0">
        <dgm:presLayoutVars>
          <dgm:bulletEnabled val="1"/>
        </dgm:presLayoutVars>
      </dgm:prSet>
      <dgm:spPr/>
    </dgm:pt>
    <dgm:pt modelId="{662E7C2B-ECB6-4353-A2EC-06BA5EECDFDE}" type="pres">
      <dgm:prSet presAssocID="{42EA9EB5-0583-406D-92CA-721E356CF0AD}" presName="sibTrans" presStyleLbl="sibTrans2D1" presStyleIdx="0" presStyleCnt="4"/>
      <dgm:spPr/>
    </dgm:pt>
    <dgm:pt modelId="{659BFD0B-3085-4CC9-8A5E-3156A790C30F}" type="pres">
      <dgm:prSet presAssocID="{42EA9EB5-0583-406D-92CA-721E356CF0AD}" presName="connectorText" presStyleLbl="sibTrans2D1" presStyleIdx="0" presStyleCnt="4"/>
      <dgm:spPr/>
    </dgm:pt>
    <dgm:pt modelId="{8D675F5E-C3B6-4DAC-8AA6-76CB5EF11AC3}" type="pres">
      <dgm:prSet presAssocID="{D3AA3C42-C82D-4728-A487-BDEF2633BCEF}" presName="node" presStyleLbl="node1" presStyleIdx="1" presStyleCnt="4">
        <dgm:presLayoutVars>
          <dgm:bulletEnabled val="1"/>
        </dgm:presLayoutVars>
      </dgm:prSet>
      <dgm:spPr/>
    </dgm:pt>
    <dgm:pt modelId="{CA79CF10-64FA-4979-BBB4-2DF870E3D87B}" type="pres">
      <dgm:prSet presAssocID="{9678EBD1-93DB-4D82-929C-C9A8629AC5D3}" presName="sibTrans" presStyleLbl="sibTrans2D1" presStyleIdx="1" presStyleCnt="4"/>
      <dgm:spPr/>
    </dgm:pt>
    <dgm:pt modelId="{FA08C889-CDBC-4DDF-B8BE-A463F24B5C7B}" type="pres">
      <dgm:prSet presAssocID="{9678EBD1-93DB-4D82-929C-C9A8629AC5D3}" presName="connectorText" presStyleLbl="sibTrans2D1" presStyleIdx="1" presStyleCnt="4"/>
      <dgm:spPr/>
    </dgm:pt>
    <dgm:pt modelId="{300E30D4-0048-4C8D-9A50-EE42E8A125F3}" type="pres">
      <dgm:prSet presAssocID="{324AF14B-A842-4D76-8DAA-3681F966FC56}" presName="node" presStyleLbl="node1" presStyleIdx="2" presStyleCnt="4">
        <dgm:presLayoutVars>
          <dgm:bulletEnabled val="1"/>
        </dgm:presLayoutVars>
      </dgm:prSet>
      <dgm:spPr/>
    </dgm:pt>
    <dgm:pt modelId="{6CF1610A-B6B9-4504-89D1-0047965A3368}" type="pres">
      <dgm:prSet presAssocID="{34188FC4-FA3F-44F6-82C2-CEBE2EE424E2}" presName="sibTrans" presStyleLbl="sibTrans2D1" presStyleIdx="2" presStyleCnt="4"/>
      <dgm:spPr/>
    </dgm:pt>
    <dgm:pt modelId="{462BEF3C-616D-4A4D-BDFF-B31757C7D776}" type="pres">
      <dgm:prSet presAssocID="{34188FC4-FA3F-44F6-82C2-CEBE2EE424E2}" presName="connectorText" presStyleLbl="sibTrans2D1" presStyleIdx="2" presStyleCnt="4"/>
      <dgm:spPr/>
    </dgm:pt>
    <dgm:pt modelId="{C2849F0A-1F72-4CAD-AB1D-F0D1D2C64101}" type="pres">
      <dgm:prSet presAssocID="{899A3035-9725-4339-B6BC-8EE81437BAD1}" presName="node" presStyleLbl="node1" presStyleIdx="3" presStyleCnt="4">
        <dgm:presLayoutVars>
          <dgm:bulletEnabled val="1"/>
        </dgm:presLayoutVars>
      </dgm:prSet>
      <dgm:spPr/>
    </dgm:pt>
    <dgm:pt modelId="{679B29D6-88CF-41C4-9783-CD2CE34D5CE6}" type="pres">
      <dgm:prSet presAssocID="{A453251C-7B06-4AA6-9F99-9A9607E4249C}" presName="sibTrans" presStyleLbl="sibTrans2D1" presStyleIdx="3" presStyleCnt="4"/>
      <dgm:spPr/>
    </dgm:pt>
    <dgm:pt modelId="{B7CAFBA1-6A9B-4983-9759-F4EE46E5FF74}" type="pres">
      <dgm:prSet presAssocID="{A453251C-7B06-4AA6-9F99-9A9607E4249C}" presName="connectorText" presStyleLbl="sibTrans2D1" presStyleIdx="3" presStyleCnt="4"/>
      <dgm:spPr/>
    </dgm:pt>
  </dgm:ptLst>
  <dgm:cxnLst>
    <dgm:cxn modelId="{B9A76B1E-EB35-4AB2-9EB0-09B8A9164C0A}" type="presOf" srcId="{34188FC4-FA3F-44F6-82C2-CEBE2EE424E2}" destId="{462BEF3C-616D-4A4D-BDFF-B31757C7D776}" srcOrd="1" destOrd="0" presId="urn:microsoft.com/office/officeart/2005/8/layout/cycle2"/>
    <dgm:cxn modelId="{A4BD7324-5337-4087-842E-D5F8717B08BF}" type="presOf" srcId="{324AF14B-A842-4D76-8DAA-3681F966FC56}" destId="{300E30D4-0048-4C8D-9A50-EE42E8A125F3}" srcOrd="0" destOrd="0" presId="urn:microsoft.com/office/officeart/2005/8/layout/cycle2"/>
    <dgm:cxn modelId="{E8D73E2C-4DE7-409F-86C0-579D8CFB22E1}" srcId="{CBE0B84D-2019-4E92-BC15-2B3529BCC1F3}" destId="{30EEEA53-8C87-4F0F-AEE2-82B1B6135253}" srcOrd="0" destOrd="0" parTransId="{EDB2E2CD-459E-4DFA-9B45-CEFC9706D561}" sibTransId="{42EA9EB5-0583-406D-92CA-721E356CF0AD}"/>
    <dgm:cxn modelId="{AC7A1E5B-69CA-4FB9-A095-13183EF1D36F}" type="presOf" srcId="{D3AA3C42-C82D-4728-A487-BDEF2633BCEF}" destId="{8D675F5E-C3B6-4DAC-8AA6-76CB5EF11AC3}" srcOrd="0" destOrd="0" presId="urn:microsoft.com/office/officeart/2005/8/layout/cycle2"/>
    <dgm:cxn modelId="{6C780E41-ADB5-4978-9D42-B3DA5EA7B0F9}" type="presOf" srcId="{9678EBD1-93DB-4D82-929C-C9A8629AC5D3}" destId="{CA79CF10-64FA-4979-BBB4-2DF870E3D87B}" srcOrd="0" destOrd="0" presId="urn:microsoft.com/office/officeart/2005/8/layout/cycle2"/>
    <dgm:cxn modelId="{6507C463-7260-4113-B8F2-2A60AE29CD1D}" type="presOf" srcId="{42EA9EB5-0583-406D-92CA-721E356CF0AD}" destId="{659BFD0B-3085-4CC9-8A5E-3156A790C30F}" srcOrd="1" destOrd="0" presId="urn:microsoft.com/office/officeart/2005/8/layout/cycle2"/>
    <dgm:cxn modelId="{45C0BD65-8BAC-4868-AF45-DCC002A3D88A}" type="presOf" srcId="{A453251C-7B06-4AA6-9F99-9A9607E4249C}" destId="{B7CAFBA1-6A9B-4983-9759-F4EE46E5FF74}" srcOrd="1" destOrd="0" presId="urn:microsoft.com/office/officeart/2005/8/layout/cycle2"/>
    <dgm:cxn modelId="{7DE8276C-33C6-4A3C-B291-B4CFA5CA3A08}" srcId="{CBE0B84D-2019-4E92-BC15-2B3529BCC1F3}" destId="{D3AA3C42-C82D-4728-A487-BDEF2633BCEF}" srcOrd="1" destOrd="0" parTransId="{942664A4-BBBF-4B80-B13F-653E6C1A9FEA}" sibTransId="{9678EBD1-93DB-4D82-929C-C9A8629AC5D3}"/>
    <dgm:cxn modelId="{C048D06E-15BE-44E5-A96C-584F12E8237E}" srcId="{CBE0B84D-2019-4E92-BC15-2B3529BCC1F3}" destId="{899A3035-9725-4339-B6BC-8EE81437BAD1}" srcOrd="3" destOrd="0" parTransId="{339FC0B8-A547-44A1-81F6-F87E7F019B59}" sibTransId="{A453251C-7B06-4AA6-9F99-9A9607E4249C}"/>
    <dgm:cxn modelId="{FF89D06F-4763-4C09-B494-4FB8B3426DE6}" type="presOf" srcId="{34188FC4-FA3F-44F6-82C2-CEBE2EE424E2}" destId="{6CF1610A-B6B9-4504-89D1-0047965A3368}" srcOrd="0" destOrd="0" presId="urn:microsoft.com/office/officeart/2005/8/layout/cycle2"/>
    <dgm:cxn modelId="{8BFEE673-ED8D-4F5F-8E08-000917486FF8}" type="presOf" srcId="{9678EBD1-93DB-4D82-929C-C9A8629AC5D3}" destId="{FA08C889-CDBC-4DDF-B8BE-A463F24B5C7B}" srcOrd="1" destOrd="0" presId="urn:microsoft.com/office/officeart/2005/8/layout/cycle2"/>
    <dgm:cxn modelId="{3AE53F94-A3D5-42C6-9B3E-205CA06FA80A}" srcId="{CBE0B84D-2019-4E92-BC15-2B3529BCC1F3}" destId="{324AF14B-A842-4D76-8DAA-3681F966FC56}" srcOrd="2" destOrd="0" parTransId="{49659955-CE3A-4CFC-BFE6-6978B1F9F89D}" sibTransId="{34188FC4-FA3F-44F6-82C2-CEBE2EE424E2}"/>
    <dgm:cxn modelId="{95912097-0926-4703-B4A8-14DF97A2528B}" type="presOf" srcId="{42EA9EB5-0583-406D-92CA-721E356CF0AD}" destId="{662E7C2B-ECB6-4353-A2EC-06BA5EECDFDE}" srcOrd="0" destOrd="0" presId="urn:microsoft.com/office/officeart/2005/8/layout/cycle2"/>
    <dgm:cxn modelId="{EEBF75AC-0F90-49F0-BF41-BEC2B4394E1B}" type="presOf" srcId="{30EEEA53-8C87-4F0F-AEE2-82B1B6135253}" destId="{40E0B26A-E36E-4038-BC7B-3D5FED3E7403}" srcOrd="0" destOrd="0" presId="urn:microsoft.com/office/officeart/2005/8/layout/cycle2"/>
    <dgm:cxn modelId="{FC1DE7C5-DFAC-4BA1-AC62-D15A57A368DD}" type="presOf" srcId="{899A3035-9725-4339-B6BC-8EE81437BAD1}" destId="{C2849F0A-1F72-4CAD-AB1D-F0D1D2C64101}" srcOrd="0" destOrd="0" presId="urn:microsoft.com/office/officeart/2005/8/layout/cycle2"/>
    <dgm:cxn modelId="{7DDF10CB-F72F-4CBB-9993-9B555133AD6E}" type="presOf" srcId="{CBE0B84D-2019-4E92-BC15-2B3529BCC1F3}" destId="{6BA4E148-2D01-4B57-95DE-9A006319CA1A}" srcOrd="0" destOrd="0" presId="urn:microsoft.com/office/officeart/2005/8/layout/cycle2"/>
    <dgm:cxn modelId="{7FDC61EE-43D0-4584-A69E-5BA70057529D}" type="presOf" srcId="{A453251C-7B06-4AA6-9F99-9A9607E4249C}" destId="{679B29D6-88CF-41C4-9783-CD2CE34D5CE6}" srcOrd="0" destOrd="0" presId="urn:microsoft.com/office/officeart/2005/8/layout/cycle2"/>
    <dgm:cxn modelId="{DB52EE84-432E-4533-98D1-D2F01DB16732}" type="presParOf" srcId="{6BA4E148-2D01-4B57-95DE-9A006319CA1A}" destId="{40E0B26A-E36E-4038-BC7B-3D5FED3E7403}" srcOrd="0" destOrd="0" presId="urn:microsoft.com/office/officeart/2005/8/layout/cycle2"/>
    <dgm:cxn modelId="{6A88BA57-14A4-4939-B070-204E9C3140AB}" type="presParOf" srcId="{6BA4E148-2D01-4B57-95DE-9A006319CA1A}" destId="{662E7C2B-ECB6-4353-A2EC-06BA5EECDFDE}" srcOrd="1" destOrd="0" presId="urn:microsoft.com/office/officeart/2005/8/layout/cycle2"/>
    <dgm:cxn modelId="{B4EE20CA-475E-402B-83FC-EBF49888E170}" type="presParOf" srcId="{662E7C2B-ECB6-4353-A2EC-06BA5EECDFDE}" destId="{659BFD0B-3085-4CC9-8A5E-3156A790C30F}" srcOrd="0" destOrd="0" presId="urn:microsoft.com/office/officeart/2005/8/layout/cycle2"/>
    <dgm:cxn modelId="{4CA0435E-6733-40AB-90CD-43C5471A747C}" type="presParOf" srcId="{6BA4E148-2D01-4B57-95DE-9A006319CA1A}" destId="{8D675F5E-C3B6-4DAC-8AA6-76CB5EF11AC3}" srcOrd="2" destOrd="0" presId="urn:microsoft.com/office/officeart/2005/8/layout/cycle2"/>
    <dgm:cxn modelId="{55F24447-B229-430A-8A84-FDB58D8CBBDF}" type="presParOf" srcId="{6BA4E148-2D01-4B57-95DE-9A006319CA1A}" destId="{CA79CF10-64FA-4979-BBB4-2DF870E3D87B}" srcOrd="3" destOrd="0" presId="urn:microsoft.com/office/officeart/2005/8/layout/cycle2"/>
    <dgm:cxn modelId="{D0327825-3E71-4C13-A763-13FC99395E47}" type="presParOf" srcId="{CA79CF10-64FA-4979-BBB4-2DF870E3D87B}" destId="{FA08C889-CDBC-4DDF-B8BE-A463F24B5C7B}" srcOrd="0" destOrd="0" presId="urn:microsoft.com/office/officeart/2005/8/layout/cycle2"/>
    <dgm:cxn modelId="{4D5037E7-31F4-4443-A24C-5768C8474774}" type="presParOf" srcId="{6BA4E148-2D01-4B57-95DE-9A006319CA1A}" destId="{300E30D4-0048-4C8D-9A50-EE42E8A125F3}" srcOrd="4" destOrd="0" presId="urn:microsoft.com/office/officeart/2005/8/layout/cycle2"/>
    <dgm:cxn modelId="{174AC05B-64AD-4CDD-9BA4-1A55C0EC9EC1}" type="presParOf" srcId="{6BA4E148-2D01-4B57-95DE-9A006319CA1A}" destId="{6CF1610A-B6B9-4504-89D1-0047965A3368}" srcOrd="5" destOrd="0" presId="urn:microsoft.com/office/officeart/2005/8/layout/cycle2"/>
    <dgm:cxn modelId="{424A661F-C009-436C-8797-4206A901411C}" type="presParOf" srcId="{6CF1610A-B6B9-4504-89D1-0047965A3368}" destId="{462BEF3C-616D-4A4D-BDFF-B31757C7D776}" srcOrd="0" destOrd="0" presId="urn:microsoft.com/office/officeart/2005/8/layout/cycle2"/>
    <dgm:cxn modelId="{C8572342-322F-4C50-85D1-882945C0ECF3}" type="presParOf" srcId="{6BA4E148-2D01-4B57-95DE-9A006319CA1A}" destId="{C2849F0A-1F72-4CAD-AB1D-F0D1D2C64101}" srcOrd="6" destOrd="0" presId="urn:microsoft.com/office/officeart/2005/8/layout/cycle2"/>
    <dgm:cxn modelId="{D53FCE63-6AFB-4A2D-A2C2-D2CAB17E00A6}" type="presParOf" srcId="{6BA4E148-2D01-4B57-95DE-9A006319CA1A}" destId="{679B29D6-88CF-41C4-9783-CD2CE34D5CE6}" srcOrd="7" destOrd="0" presId="urn:microsoft.com/office/officeart/2005/8/layout/cycle2"/>
    <dgm:cxn modelId="{8CEEF206-7638-4DC3-9EB3-2FAED9736012}" type="presParOf" srcId="{679B29D6-88CF-41C4-9783-CD2CE34D5CE6}" destId="{B7CAFBA1-6A9B-4983-9759-F4EE46E5FF7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0B358-4D76-4633-BBD7-695132AF95BE}">
      <dsp:nvSpPr>
        <dsp:cNvPr id="0" name=""/>
        <dsp:cNvSpPr/>
      </dsp:nvSpPr>
      <dsp:spPr>
        <a:xfrm>
          <a:off x="0" y="436858"/>
          <a:ext cx="8128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20AD7-6848-4B14-AA48-5A62CE07BA71}">
      <dsp:nvSpPr>
        <dsp:cNvPr id="0" name=""/>
        <dsp:cNvSpPr/>
      </dsp:nvSpPr>
      <dsp:spPr>
        <a:xfrm>
          <a:off x="406400" y="97378"/>
          <a:ext cx="56896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/>
            <a:t>1. </a:t>
          </a:r>
          <a:r>
            <a:rPr lang="ko-KR" altLang="en-US" sz="2300" kern="1200" dirty="0"/>
            <a:t>샌프란시스코 강화조약에 대한 정의</a:t>
          </a:r>
          <a:endParaRPr lang="en-US" altLang="ko-KR" sz="2300" kern="1200" dirty="0"/>
        </a:p>
      </dsp:txBody>
      <dsp:txXfrm>
        <a:off x="439544" y="130522"/>
        <a:ext cx="5623312" cy="612672"/>
      </dsp:txXfrm>
    </dsp:sp>
    <dsp:sp modelId="{95EBA0CD-BFB1-4E3F-B264-7A39FD2A5009}">
      <dsp:nvSpPr>
        <dsp:cNvPr id="0" name=""/>
        <dsp:cNvSpPr/>
      </dsp:nvSpPr>
      <dsp:spPr>
        <a:xfrm>
          <a:off x="0" y="1480139"/>
          <a:ext cx="8128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783A1-E2A2-4E3D-B85A-DDD421D33A29}">
      <dsp:nvSpPr>
        <dsp:cNvPr id="0" name=""/>
        <dsp:cNvSpPr/>
      </dsp:nvSpPr>
      <dsp:spPr>
        <a:xfrm>
          <a:off x="406400" y="1140658"/>
          <a:ext cx="56896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/>
            <a:t>2. </a:t>
          </a:r>
          <a:r>
            <a:rPr lang="ko-KR" altLang="en-US" sz="2300" kern="1200" dirty="0"/>
            <a:t>샌프란시스코에 나온 독도 이야기</a:t>
          </a:r>
        </a:p>
      </dsp:txBody>
      <dsp:txXfrm>
        <a:off x="439544" y="1173802"/>
        <a:ext cx="5623312" cy="612672"/>
      </dsp:txXfrm>
    </dsp:sp>
    <dsp:sp modelId="{54ABB106-A3E4-49B1-BE77-14C6DF1BF46A}">
      <dsp:nvSpPr>
        <dsp:cNvPr id="0" name=""/>
        <dsp:cNvSpPr/>
      </dsp:nvSpPr>
      <dsp:spPr>
        <a:xfrm>
          <a:off x="0" y="2620798"/>
          <a:ext cx="8128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17383-A7F4-4D5B-A4F0-55BFC964FDFB}">
      <dsp:nvSpPr>
        <dsp:cNvPr id="0" name=""/>
        <dsp:cNvSpPr/>
      </dsp:nvSpPr>
      <dsp:spPr>
        <a:xfrm>
          <a:off x="406400" y="2307760"/>
          <a:ext cx="5689600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300" kern="1200" dirty="0"/>
            <a:t>3. </a:t>
          </a:r>
          <a:r>
            <a:rPr lang="ko-KR" altLang="en-US" sz="2300" kern="1200" dirty="0"/>
            <a:t>샌프란시스코 제 </a:t>
          </a:r>
          <a:r>
            <a:rPr lang="en-US" altLang="ko-KR" sz="2300" kern="1200" dirty="0"/>
            <a:t>2</a:t>
          </a:r>
          <a:r>
            <a:rPr lang="ko-KR" altLang="en-US" sz="2300" kern="1200" dirty="0"/>
            <a:t>장 영토 이야기</a:t>
          </a:r>
        </a:p>
      </dsp:txBody>
      <dsp:txXfrm>
        <a:off x="439544" y="2340904"/>
        <a:ext cx="562331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C93FF-DD04-4D18-8A91-562E1F0020A2}">
      <dsp:nvSpPr>
        <dsp:cNvPr id="0" name=""/>
        <dsp:cNvSpPr/>
      </dsp:nvSpPr>
      <dsp:spPr>
        <a:xfrm>
          <a:off x="0" y="164438"/>
          <a:ext cx="8128000" cy="630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9EB9A-C8BF-4B91-9E68-D5099EED1345}">
      <dsp:nvSpPr>
        <dsp:cNvPr id="0" name=""/>
        <dsp:cNvSpPr/>
      </dsp:nvSpPr>
      <dsp:spPr>
        <a:xfrm>
          <a:off x="406003" y="88048"/>
          <a:ext cx="5684043" cy="5182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kern="1200" dirty="0"/>
            <a:t>4. </a:t>
          </a:r>
          <a:r>
            <a:rPr lang="ko-KR" altLang="en-US" sz="2400" kern="1200" dirty="0"/>
            <a:t>이승만의 강경책</a:t>
          </a:r>
          <a:endParaRPr lang="en-US" altLang="ko-KR" sz="2400" kern="1200" dirty="0"/>
        </a:p>
      </dsp:txBody>
      <dsp:txXfrm>
        <a:off x="431302" y="113347"/>
        <a:ext cx="5633445" cy="46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0B26A-E36E-4038-BC7B-3D5FED3E7403}">
      <dsp:nvSpPr>
        <dsp:cNvPr id="0" name=""/>
        <dsp:cNvSpPr/>
      </dsp:nvSpPr>
      <dsp:spPr>
        <a:xfrm>
          <a:off x="3338151" y="37704"/>
          <a:ext cx="1845397" cy="1845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8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15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 항복</a:t>
          </a:r>
        </a:p>
      </dsp:txBody>
      <dsp:txXfrm>
        <a:off x="3608403" y="307956"/>
        <a:ext cx="1304893" cy="1304893"/>
      </dsp:txXfrm>
    </dsp:sp>
    <dsp:sp modelId="{662E7C2B-ECB6-4353-A2EC-06BA5EECDFDE}">
      <dsp:nvSpPr>
        <dsp:cNvPr id="0" name=""/>
        <dsp:cNvSpPr/>
      </dsp:nvSpPr>
      <dsp:spPr>
        <a:xfrm rot="2668395">
          <a:off x="4992205" y="1601053"/>
          <a:ext cx="476747" cy="62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5012688" y="1675517"/>
        <a:ext cx="333723" cy="373693"/>
      </dsp:txXfrm>
    </dsp:sp>
    <dsp:sp modelId="{8D675F5E-C3B6-4DAC-8AA6-76CB5EF11AC3}">
      <dsp:nvSpPr>
        <dsp:cNvPr id="0" name=""/>
        <dsp:cNvSpPr/>
      </dsp:nvSpPr>
      <dsp:spPr>
        <a:xfrm>
          <a:off x="5296864" y="1960730"/>
          <a:ext cx="1845397" cy="1845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1945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년 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9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2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 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일본 항복문서 조인</a:t>
          </a:r>
        </a:p>
      </dsp:txBody>
      <dsp:txXfrm>
        <a:off x="5567116" y="2230982"/>
        <a:ext cx="1304893" cy="1304893"/>
      </dsp:txXfrm>
    </dsp:sp>
    <dsp:sp modelId="{CA79CF10-64FA-4979-BBB4-2DF870E3D87B}">
      <dsp:nvSpPr>
        <dsp:cNvPr id="0" name=""/>
        <dsp:cNvSpPr/>
      </dsp:nvSpPr>
      <dsp:spPr>
        <a:xfrm rot="8100000">
          <a:off x="5004983" y="3541568"/>
          <a:ext cx="490060" cy="62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 rot="10800000">
        <a:off x="5130471" y="3614153"/>
        <a:ext cx="343042" cy="373693"/>
      </dsp:txXfrm>
    </dsp:sp>
    <dsp:sp modelId="{300E30D4-0048-4C8D-9A50-EE42E8A125F3}">
      <dsp:nvSpPr>
        <dsp:cNvPr id="0" name=""/>
        <dsp:cNvSpPr/>
      </dsp:nvSpPr>
      <dsp:spPr>
        <a:xfrm>
          <a:off x="3338151" y="3919444"/>
          <a:ext cx="1845397" cy="1845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1951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9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월 </a:t>
          </a: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8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일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샌프란시스코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강화조약</a:t>
          </a:r>
        </a:p>
      </dsp:txBody>
      <dsp:txXfrm>
        <a:off x="3608403" y="4189696"/>
        <a:ext cx="1304893" cy="1304893"/>
      </dsp:txXfrm>
    </dsp:sp>
    <dsp:sp modelId="{6CF1610A-B6B9-4504-89D1-0047965A3368}">
      <dsp:nvSpPr>
        <dsp:cNvPr id="0" name=""/>
        <dsp:cNvSpPr/>
      </dsp:nvSpPr>
      <dsp:spPr>
        <a:xfrm rot="13500000">
          <a:off x="3046270" y="3561182"/>
          <a:ext cx="490060" cy="62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 rot="10800000">
        <a:off x="3171758" y="3737725"/>
        <a:ext cx="343042" cy="373693"/>
      </dsp:txXfrm>
    </dsp:sp>
    <dsp:sp modelId="{C2849F0A-1F72-4CAD-AB1D-F0D1D2C64101}">
      <dsp:nvSpPr>
        <dsp:cNvPr id="0" name=""/>
        <dsp:cNvSpPr/>
      </dsp:nvSpPr>
      <dsp:spPr>
        <a:xfrm>
          <a:off x="1379437" y="1960730"/>
          <a:ext cx="1845397" cy="1845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1952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년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1</a:t>
          </a: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월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이승만 라인 </a:t>
          </a:r>
          <a:endParaRPr lang="en-US" altLang="ko-KR" sz="1400" kern="1200" dirty="0">
            <a:latin typeface="HY견고딕" panose="02030600000101010101" pitchFamily="18" charset="-127"/>
            <a:ea typeface="HY견고딕" panose="02030600000101010101" pitchFamily="18" charset="-127"/>
          </a:endParaRP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latin typeface="HY견고딕" panose="02030600000101010101" pitchFamily="18" charset="-127"/>
              <a:ea typeface="HY견고딕" panose="02030600000101010101" pitchFamily="18" charset="-127"/>
            </a:rPr>
            <a:t>선포</a:t>
          </a:r>
        </a:p>
      </dsp:txBody>
      <dsp:txXfrm>
        <a:off x="1649689" y="2230982"/>
        <a:ext cx="1304893" cy="1304893"/>
      </dsp:txXfrm>
    </dsp:sp>
    <dsp:sp modelId="{679B29D6-88CF-41C4-9783-CD2CE34D5CE6}">
      <dsp:nvSpPr>
        <dsp:cNvPr id="0" name=""/>
        <dsp:cNvSpPr/>
      </dsp:nvSpPr>
      <dsp:spPr>
        <a:xfrm rot="18931605">
          <a:off x="3033491" y="1619958"/>
          <a:ext cx="476747" cy="622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800" kern="1200"/>
        </a:p>
      </dsp:txBody>
      <dsp:txXfrm>
        <a:off x="3053974" y="1794622"/>
        <a:ext cx="333723" cy="37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5B64C9-4666-4DCF-97AD-FB10381D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AE2473-1AD7-4387-86F2-CB1AB649B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D43659-EC1B-4547-9EAD-95169DCA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288CFE-3FF4-4F1E-87FA-54FDE00E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6FC8AEF-E197-443F-BF64-04D8F93E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7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D7AC1-EA6C-48D1-BD47-F629732B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843A4D-178F-4B68-B423-E535AF02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F0C78A-49FB-401F-8B03-B85BBE9D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6170CE-E40A-4B75-84E7-238338C8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B01FC3-C88F-46A4-A9CD-3AA0807C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A877947-7CA0-4D34-8537-D70BA5026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44E49C9-6027-4762-834F-949C7ED41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D85DC-BA04-49D9-823F-09C15256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BA1E3F-BAC9-401F-A7CC-5082E22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AED4B3-2CD8-4970-A3FD-AD3B2A65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9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6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7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6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0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3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6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8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21B409-1A1D-495B-9713-521C81CD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1F68FD-3226-4A3C-9879-157E5316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3B9E9D-D1AB-44A5-9D2D-3D6AB789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794396-8B1D-441A-ABD9-73D06A87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B0553F-BD96-4448-957B-74693A36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39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8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9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1785600" y="274665"/>
            <a:ext cx="36576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12800" y="274665"/>
            <a:ext cx="10769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7DBCC0-AAEA-4562-9426-D3B559B1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8946D30-E81F-4F14-A4B3-5D08685BA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B7A129-BA0A-41BE-B251-1665F56F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2B42DF-40DA-4741-A818-8CF159AC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DBDEA1-569C-4698-B58F-2FE5AF8EC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7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7E8F0-D53E-4E56-B920-4E11320B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6742FB-82DF-48CD-8C00-49F3B8740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5EB5F8-7CF9-4E56-8E4C-AA75F7D36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5CAD06-D9BF-4806-B525-6BFAEF94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9AAFAC-3A4A-418F-A0D8-B3A48A76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861602-458F-4AAA-B938-E1B02C3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412B6E-CBF6-4DAF-BE96-5AD8360D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784F60-0CA7-495B-9AD0-3EBA73124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8D1248-042D-48B0-B27C-6516686E2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27E28AC-A41A-432B-82A2-216A8168A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05716C-0C79-4201-8B60-BC132562C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C35076-9FE6-4201-9061-B2226FC3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08175A-783A-4ADE-AD06-52533862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A54B55-2FBC-4D79-9BB8-9F2FAF3C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6A2A94-F03F-4BA5-941A-AA7C3AFC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A9A24E8-E4EA-4F35-9595-8B50C305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062921-9002-48EF-A3F6-A55D5D65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E826F9B-116E-48EA-88D8-F2DA12F6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2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CBDF4B-6893-46C5-A997-596A5D38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8CCDBC8-C8BF-4401-80D6-82EF5E14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91CEC5-7147-49A3-8C73-D85C870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5E23CB-23C5-498D-9E84-644FB812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C6F21E-F9CA-47F4-94FF-477A3FB8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6C1BD5-864C-4FE2-8ED5-5A9B2A6E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E874ACE-58B9-4BE7-BAE0-0E75804E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DE61A9-F43D-45D2-A15C-6A0FC2A5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A1B598-152B-43DD-8382-AEE00E76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9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28CE3-139C-4BE3-8D5A-E3D45233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A61E15-1917-49C8-8AC7-81BEFB670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1FE4A8-D818-4CD3-BAC2-540A23528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6DF85F-ACEB-4208-86B4-228B4FDF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00D254-610A-49D8-88DB-C81B4D8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94528C-7800-4959-A638-611B8327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6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7EA120E-E68E-4540-B24E-81900E0B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7C842A-E1CE-4D41-A63E-3CF43355D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D4DCC5-C66F-4615-86FB-EB167E32E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3AD30283-67B8-4E37-92E5-2A59132F04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8BFF6-8EE9-4E14-A295-D13633B5A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2B5699-9BC6-4454-89C8-9F6B49857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613C359E-DD4C-4437-8622-95EA9EE5087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5BAC6E5E-5F67-4085-A5A7-8EC7A7789D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2019-09-29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3B3CE01C-017C-44F8-8BBC-CD5F86BBB75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9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0rbC7ikzRI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.blog.naver.com/PostList.nhn?blogId=sgn55" TargetMode="External"/><Relationship Id="rId2" Type="http://schemas.openxmlformats.org/officeDocument/2006/relationships/hyperlink" Target="http://blog.daum.net/dwban22/3707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p1vJcKoWwF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1FF295-04E3-440B-9487-65C956D7D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샌프란시스코 강화조약에서 </a:t>
            </a:r>
            <a:b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나온 독도에 관한 것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6F8A66C-49B6-462C-A765-1C6B8DDFE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altLang="ko-KR" dirty="0"/>
              <a:t>21802448 </a:t>
            </a:r>
            <a:r>
              <a:rPr lang="ko-KR" altLang="en-US" dirty="0"/>
              <a:t>영어영문학과 서지영</a:t>
            </a:r>
          </a:p>
        </p:txBody>
      </p:sp>
    </p:spTree>
    <p:extLst>
      <p:ext uri="{BB962C8B-B14F-4D97-AF65-F5344CB8AC3E}">
        <p14:creationId xmlns:p14="http://schemas.microsoft.com/office/powerpoint/2010/main" val="393947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DAC0B-2453-4D29-A7D7-13B8E57E3682}"/>
              </a:ext>
            </a:extLst>
          </p:cNvPr>
          <p:cNvSpPr txBox="1"/>
          <p:nvPr/>
        </p:nvSpPr>
        <p:spPr>
          <a:xfrm>
            <a:off x="5895977" y="963072"/>
            <a:ext cx="5781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1951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9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월에 체결된 샌프란시스코 강화조약은 일본이 포기해야 할 지역에 독도를 포함시키지 않음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연합국 총사령부는 제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세계대전 이후 샌프란시스코 강화조약 발효 시 까지 독도를 일본 점령 기간 내내 독도를 울릉도와 함께 일본의 통치대상에서 제외되는 지역으로 규정한 연합국 최고 사령관 각서 제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677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호를 적용함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제외되는 것은 울릉도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리앙쿠르암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)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등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4BEFD4-99CC-4122-B6F3-DEB9E9A97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4" y="631954"/>
            <a:ext cx="4850369" cy="279704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F52576A-9048-40A1-8486-ACEE81DF2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743345"/>
            <a:ext cx="2609851" cy="24827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624B556-7E5F-4900-B871-C1F425A03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87" y="3743344"/>
            <a:ext cx="2451100" cy="24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FCC3C-1D79-41CE-970C-225151B20F65}"/>
              </a:ext>
            </a:extLst>
          </p:cNvPr>
          <p:cNvSpPr txBox="1"/>
          <p:nvPr/>
        </p:nvSpPr>
        <p:spPr>
          <a:xfrm>
            <a:off x="1676400" y="40958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샌프란시스코 강화조약 제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장 영토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4F7D7B-66B1-431E-B59B-33B8C33BC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3" y="1495425"/>
            <a:ext cx="4759591" cy="4867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F5BD67-BF35-43BC-9BC2-66E1A6E12AC6}"/>
              </a:ext>
            </a:extLst>
          </p:cNvPr>
          <p:cNvSpPr txBox="1"/>
          <p:nvPr/>
        </p:nvSpPr>
        <p:spPr>
          <a:xfrm>
            <a:off x="5791201" y="1838335"/>
            <a:ext cx="5886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“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일본은 한국의 독립을 인정하고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제주도 거문도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및 울릉도를 비롯한 한국에 대한 모든 권리와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소유권 및 청구권을 포기한다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.”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C8FFF-0054-413F-8B55-B38098C156D7}"/>
              </a:ext>
            </a:extLst>
          </p:cNvPr>
          <p:cNvSpPr txBox="1"/>
          <p:nvPr/>
        </p:nvSpPr>
        <p:spPr>
          <a:xfrm>
            <a:off x="5886453" y="4686310"/>
            <a:ext cx="585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여기서 문제점은 독도라는 명칭이 명시되어 있지 않기 때문에 일본측은 </a:t>
            </a:r>
            <a:r>
              <a:rPr kumimoji="0" lang="ko-KR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독도는 일본 땅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이라고 주장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ABFD565E-9C9F-4185-A334-09635871B5DB}"/>
              </a:ext>
            </a:extLst>
          </p:cNvPr>
          <p:cNvSpPr/>
          <p:nvPr/>
        </p:nvSpPr>
        <p:spPr>
          <a:xfrm>
            <a:off x="8305800" y="3800475"/>
            <a:ext cx="685800" cy="69770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44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FDA9F-CDAD-46EB-96B5-E50D74D90E26}"/>
              </a:ext>
            </a:extLst>
          </p:cNvPr>
          <p:cNvSpPr txBox="1"/>
          <p:nvPr/>
        </p:nvSpPr>
        <p:spPr>
          <a:xfrm>
            <a:off x="2705101" y="466744"/>
            <a:ext cx="661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이승만의 강경책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43F990-85D9-4C59-BA2D-0ED7AEEF1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1638300"/>
            <a:ext cx="2903677" cy="39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7D66F0-9733-4416-BC38-B9A436BFD42E}"/>
              </a:ext>
            </a:extLst>
          </p:cNvPr>
          <p:cNvSpPr txBox="1"/>
          <p:nvPr/>
        </p:nvSpPr>
        <p:spPr>
          <a:xfrm>
            <a:off x="4506776" y="1647845"/>
            <a:ext cx="6505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이승만 대통령이 강단 있게 독도를 지킴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1952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년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18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 이승만 대통령은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평화선‘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즉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‘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이승만 라인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’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을 공포해 독도를 한국 수역으로 선언함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7AA1E7E6-5D60-44DC-A4A6-800BA0A80EEA}"/>
              </a:ext>
            </a:extLst>
          </p:cNvPr>
          <p:cNvSpPr/>
          <p:nvPr/>
        </p:nvSpPr>
        <p:spPr>
          <a:xfrm>
            <a:off x="7343776" y="2683908"/>
            <a:ext cx="61912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39BE2-41D8-400E-899E-D59FBA6BE756}"/>
              </a:ext>
            </a:extLst>
          </p:cNvPr>
          <p:cNvSpPr txBox="1"/>
          <p:nvPr/>
        </p:nvSpPr>
        <p:spPr>
          <a:xfrm>
            <a:off x="4506779" y="3218687"/>
            <a:ext cx="659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일본은 열흘 뒤 구술서에서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한국선언에서 한국은 죽도에 대한 영유권을 주장하지만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 섬은 여지없이 일본 영토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”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라고 주장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D77F068F-ED7E-453E-8E0E-BF179C2FBA9F}"/>
              </a:ext>
            </a:extLst>
          </p:cNvPr>
          <p:cNvSpPr/>
          <p:nvPr/>
        </p:nvSpPr>
        <p:spPr>
          <a:xfrm>
            <a:off x="7343776" y="4234341"/>
            <a:ext cx="619125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117AA-395B-4516-9F29-C77CA5FF1DCB}"/>
              </a:ext>
            </a:extLst>
          </p:cNvPr>
          <p:cNvSpPr txBox="1"/>
          <p:nvPr/>
        </p:nvSpPr>
        <p:spPr>
          <a:xfrm>
            <a:off x="4479652" y="4873774"/>
            <a:ext cx="650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이승만 대통령은 이승만 라인을 넘는 일본 어선을 제압하기 위해 해군을 동원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(3,094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명의 일본인 체포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25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7795C0F-C61C-48D1-9BB1-0B80E2CF2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7" y="693190"/>
            <a:ext cx="4260851" cy="49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5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E20933-7D28-4BBA-8BE2-225BDABDF5A4}"/>
              </a:ext>
            </a:extLst>
          </p:cNvPr>
          <p:cNvSpPr txBox="1"/>
          <p:nvPr/>
        </p:nvSpPr>
        <p:spPr>
          <a:xfrm>
            <a:off x="2752738" y="628667"/>
            <a:ext cx="635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내용을 조사하고 난 내 생각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4E427-FE6F-48F1-907E-2BBDD0929ABE}"/>
              </a:ext>
            </a:extLst>
          </p:cNvPr>
          <p:cNvSpPr txBox="1"/>
          <p:nvPr/>
        </p:nvSpPr>
        <p:spPr>
          <a:xfrm>
            <a:off x="1914527" y="1924059"/>
            <a:ext cx="8572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독도가 지리적으로도 우리땅인데 일본이 자꾸 자기 네 땅이라고 말을 하는 것이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너무 화가 나고 미웠다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그리고 이 내용을 조사하면서 우리나라가 여기 저기서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치이는 모습이 보여 마음이 많이 아팠고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안타까웠다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 문제 때문에 이승만 대통령이 이승만 라인을 만든 것을 보고 다행이라고도 생각을 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그래도 아직까지도 독도에 우리나라와 일본이 분쟁을 벌이는 것에 대해 안타까움이 크다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그래도 이제 일본도 독도가 우리나라의 영토라고 인정하는 것이 내 소원이다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독도에 대해 조사하면서 내가 몰랐던 것에 대해 더 많이 이해하고 알게 되었고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독도는 우리나라 땅이라는 것을 명심했음 좋겠다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77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6D053-717F-467A-9BEE-0B1ADC253143}"/>
              </a:ext>
            </a:extLst>
          </p:cNvPr>
          <p:cNvSpPr txBox="1"/>
          <p:nvPr/>
        </p:nvSpPr>
        <p:spPr>
          <a:xfrm>
            <a:off x="2733676" y="2028620"/>
            <a:ext cx="7181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감사합니다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21802448 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영어영문학과 서지영</a:t>
            </a:r>
          </a:p>
        </p:txBody>
      </p:sp>
    </p:spTree>
    <p:extLst>
      <p:ext uri="{BB962C8B-B14F-4D97-AF65-F5344CB8AC3E}">
        <p14:creationId xmlns:p14="http://schemas.microsoft.com/office/powerpoint/2010/main" val="317536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1517" y="476672"/>
            <a:ext cx="11233248" cy="1008112"/>
          </a:xfrm>
        </p:spPr>
        <p:txBody>
          <a:bodyPr/>
          <a:lstStyle/>
          <a:p>
            <a:pPr marL="182880" indent="0">
              <a:buNone/>
            </a:pPr>
            <a:r>
              <a:rPr lang="ko-KR" altLang="en-US" sz="4400" dirty="0"/>
              <a:t>독도가 우리땅인 지리적 이유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87" y="2598753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47" y="2598752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1" y="2751140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7" y="2751140"/>
            <a:ext cx="9501716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7" y="2409589"/>
            <a:ext cx="9483785" cy="40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64095" y="1706197"/>
            <a:ext cx="471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영어영문학과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학번 김민재</a:t>
            </a:r>
          </a:p>
        </p:txBody>
      </p:sp>
    </p:spTree>
    <p:extLst>
      <p:ext uri="{BB962C8B-B14F-4D97-AF65-F5344CB8AC3E}">
        <p14:creationId xmlns:p14="http://schemas.microsoft.com/office/powerpoint/2010/main" val="64572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4335" y="62068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독도의 위치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7" y="1600206"/>
            <a:ext cx="9947171" cy="4525963"/>
          </a:xfrm>
        </p:spPr>
      </p:pic>
    </p:spTree>
    <p:extLst>
      <p:ext uri="{BB962C8B-B14F-4D97-AF65-F5344CB8AC3E}">
        <p14:creationId xmlns:p14="http://schemas.microsoft.com/office/powerpoint/2010/main" val="1496721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1531" y="260648"/>
            <a:ext cx="868334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독도 거주민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2E01BD0-0B0D-4C32-B066-512EEB990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8" y="1600206"/>
            <a:ext cx="9087423" cy="4525963"/>
          </a:xfrm>
        </p:spPr>
      </p:pic>
    </p:spTree>
    <p:extLst>
      <p:ext uri="{BB962C8B-B14F-4D97-AF65-F5344CB8AC3E}">
        <p14:creationId xmlns:p14="http://schemas.microsoft.com/office/powerpoint/2010/main" val="409474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9563" y="476672"/>
            <a:ext cx="8683348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/>
              <a:t>각국에 독도와의 거리 </a:t>
            </a:r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84" y="1765189"/>
            <a:ext cx="9540601" cy="4142629"/>
          </a:xfrm>
        </p:spPr>
      </p:pic>
    </p:spTree>
    <p:extLst>
      <p:ext uri="{BB962C8B-B14F-4D97-AF65-F5344CB8AC3E}">
        <p14:creationId xmlns:p14="http://schemas.microsoft.com/office/powerpoint/2010/main" val="62939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4EC312C0-C3B7-43B4-AF92-D152A5CD2133}"/>
              </a:ext>
            </a:extLst>
          </p:cNvPr>
          <p:cNvGraphicFramePr/>
          <p:nvPr/>
        </p:nvGraphicFramePr>
        <p:xfrm>
          <a:off x="2019300" y="1171577"/>
          <a:ext cx="8128000" cy="320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6FB80009-614B-426A-B2F9-E0A32FAD8A16}"/>
              </a:ext>
            </a:extLst>
          </p:cNvPr>
          <p:cNvGraphicFramePr/>
          <p:nvPr/>
        </p:nvGraphicFramePr>
        <p:xfrm>
          <a:off x="2019300" y="4562476"/>
          <a:ext cx="8128000" cy="80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815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393" y="476672"/>
            <a:ext cx="11041227" cy="1143000"/>
          </a:xfrm>
        </p:spPr>
        <p:txBody>
          <a:bodyPr/>
          <a:lstStyle/>
          <a:p>
            <a:pPr marL="0" indent="0" algn="l">
              <a:buNone/>
            </a:pPr>
            <a:r>
              <a:rPr lang="ko-KR" altLang="en-US" dirty="0"/>
              <a:t>울릉도에서만 볼 수 있는 독도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2300" y="2125677"/>
            <a:ext cx="5267400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77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67" y="332656"/>
            <a:ext cx="95474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세종실록지리지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7546" y="1600206"/>
            <a:ext cx="47169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88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1531" y="404664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해저 지명 등재 현황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97" y="1600206"/>
            <a:ext cx="8485411" cy="4525963"/>
          </a:xfrm>
        </p:spPr>
      </p:pic>
    </p:spTree>
    <p:extLst>
      <p:ext uri="{BB962C8B-B14F-4D97-AF65-F5344CB8AC3E}">
        <p14:creationId xmlns:p14="http://schemas.microsoft.com/office/powerpoint/2010/main" val="2842936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11" y="332656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해저지형도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49" y="1600206"/>
            <a:ext cx="3803921" cy="4525963"/>
          </a:xfrm>
        </p:spPr>
      </p:pic>
    </p:spTree>
    <p:extLst>
      <p:ext uri="{BB962C8B-B14F-4D97-AF65-F5344CB8AC3E}">
        <p14:creationId xmlns:p14="http://schemas.microsoft.com/office/powerpoint/2010/main" val="1337477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3555" y="332656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울릉도 독도 조사 보문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86" y="1600206"/>
            <a:ext cx="7972047" cy="4525963"/>
          </a:xfrm>
        </p:spPr>
      </p:pic>
    </p:spTree>
    <p:extLst>
      <p:ext uri="{BB962C8B-B14F-4D97-AF65-F5344CB8AC3E}">
        <p14:creationId xmlns:p14="http://schemas.microsoft.com/office/powerpoint/2010/main" val="258825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75523" y="332656"/>
            <a:ext cx="89713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구룡포 울릉도 독도 조사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734350"/>
            <a:ext cx="8813800" cy="4257675"/>
          </a:xfrm>
        </p:spPr>
      </p:pic>
    </p:spTree>
    <p:extLst>
      <p:ext uri="{BB962C8B-B14F-4D97-AF65-F5344CB8AC3E}">
        <p14:creationId xmlns:p14="http://schemas.microsoft.com/office/powerpoint/2010/main" val="116911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11" y="26064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조선지지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68" y="1600206"/>
            <a:ext cx="8056264" cy="4525963"/>
          </a:xfrm>
        </p:spPr>
      </p:pic>
    </p:spTree>
    <p:extLst>
      <p:ext uri="{BB962C8B-B14F-4D97-AF65-F5344CB8AC3E}">
        <p14:creationId xmlns:p14="http://schemas.microsoft.com/office/powerpoint/2010/main" val="655537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67543" y="332656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한국신지리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8" y="2127899"/>
            <a:ext cx="5209309" cy="3470564"/>
          </a:xfrm>
        </p:spPr>
      </p:pic>
    </p:spTree>
    <p:extLst>
      <p:ext uri="{BB962C8B-B14F-4D97-AF65-F5344CB8AC3E}">
        <p14:creationId xmlns:p14="http://schemas.microsoft.com/office/powerpoint/2010/main" val="759981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2583" y="404664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동영상 자료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15681" y="2060848"/>
            <a:ext cx="5568619" cy="13144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altLang="ko-KR" dirty="0">
                <a:hlinkClick r:id="rId2"/>
              </a:rPr>
              <a:t>https://youtu.be/L0rbC7ikzRI</a:t>
            </a:r>
            <a:endParaRPr lang="en-US" altLang="ko-KR" dirty="0"/>
          </a:p>
          <a:p>
            <a:pPr marL="45720" indent="0">
              <a:buNone/>
            </a:pPr>
            <a:endParaRPr lang="en-US" altLang="ko-KR" dirty="0"/>
          </a:p>
          <a:p>
            <a:pPr marL="45720" indent="0">
              <a:buNone/>
            </a:pPr>
            <a:r>
              <a:rPr lang="en-US" altLang="ko-KR" dirty="0"/>
              <a:t>1</a:t>
            </a:r>
            <a:r>
              <a:rPr lang="ko-KR" altLang="en-US" dirty="0"/>
              <a:t>분</a:t>
            </a:r>
            <a:r>
              <a:rPr lang="en-US" altLang="ko-KR" dirty="0"/>
              <a:t>43</a:t>
            </a:r>
            <a:r>
              <a:rPr lang="ko-KR" altLang="en-US" dirty="0"/>
              <a:t>초까지</a:t>
            </a:r>
          </a:p>
        </p:txBody>
      </p:sp>
    </p:spTree>
    <p:extLst>
      <p:ext uri="{BB962C8B-B14F-4D97-AF65-F5344CB8AC3E}">
        <p14:creationId xmlns:p14="http://schemas.microsoft.com/office/powerpoint/2010/main" val="336771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83499" y="260648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dirty="0"/>
              <a:t>참고문헌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412782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독도종합정보시스템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K-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대한민국외교부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동북아역사넷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/>
              </a:rPr>
              <a:t>http://blog.daum.net/dwban22/3707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네이버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블로그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https://m.blog.naver.com/PostList.nhn?blogId=sgn55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구글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울릉도 조사 보문 디지털울릉문화대전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-『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울릉도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독도 조사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보문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』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7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FE6B55-3EE7-4BD3-84A6-87CD8FF55A40}"/>
              </a:ext>
            </a:extLst>
          </p:cNvPr>
          <p:cNvSpPr txBox="1"/>
          <p:nvPr/>
        </p:nvSpPr>
        <p:spPr>
          <a:xfrm>
            <a:off x="1928826" y="485795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독도가 한국 영토인 역사적 지리적 증거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FD26B-E303-4B79-8B4E-131258AC438B}"/>
              </a:ext>
            </a:extLst>
          </p:cNvPr>
          <p:cNvSpPr txBox="1"/>
          <p:nvPr/>
        </p:nvSpPr>
        <p:spPr>
          <a:xfrm>
            <a:off x="5112776" y="2417316"/>
            <a:ext cx="66585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독도는 신라 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지증왕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때 울릉도가 우산국 나라였음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 우산국을 신라가 점령을 함으로써 그 부속도서인 독도도 신라 땅으로 편입 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2.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태정관 문서에서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1877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년 다동해내 다케시마 외일도는 일본과 관계가 없다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즉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독도가 조선 영토라는 사실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3.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울릉도에서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87.4km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떨어져 있기 때문에 일본 땅보다 우리나라 땅에서 더 가까이 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지리적으로도 우리나라의 영토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1B26EB-E481-48F7-99CA-5062539D5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8" y="1801763"/>
            <a:ext cx="4566981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3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5467"/>
            <a:ext cx="10972800" cy="4315441"/>
          </a:xfrm>
        </p:spPr>
      </p:pic>
    </p:spTree>
    <p:extLst>
      <p:ext uri="{BB962C8B-B14F-4D97-AF65-F5344CB8AC3E}">
        <p14:creationId xmlns:p14="http://schemas.microsoft.com/office/powerpoint/2010/main" val="13837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독도 안용복 사건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>
                <a:solidFill>
                  <a:srgbClr val="00B0F0"/>
                </a:solidFill>
                <a:latin typeface="HY울릉도B" pitchFamily="18" charset="-127"/>
                <a:ea typeface="HY울릉도B" pitchFamily="18" charset="-127"/>
              </a:rPr>
              <a:t>21902445 </a:t>
            </a:r>
            <a:r>
              <a:rPr lang="ko-KR" altLang="en-US" sz="3200" dirty="0">
                <a:solidFill>
                  <a:srgbClr val="00B0F0"/>
                </a:solidFill>
                <a:latin typeface="HY울릉도B" pitchFamily="18" charset="-127"/>
                <a:ea typeface="HY울릉도B" pitchFamily="18" charset="-127"/>
              </a:rPr>
              <a:t>최현수</a:t>
            </a:r>
          </a:p>
        </p:txBody>
      </p:sp>
    </p:spTree>
    <p:extLst>
      <p:ext uri="{BB962C8B-B14F-4D97-AF65-F5344CB8AC3E}">
        <p14:creationId xmlns:p14="http://schemas.microsoft.com/office/powerpoint/2010/main" val="1564818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60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1 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 이란 누구인가</a:t>
            </a:r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?</a:t>
            </a:r>
          </a:p>
          <a:p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2 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안용복의 </a:t>
            </a:r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1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차 도일</a:t>
            </a:r>
            <a:endParaRPr lang="en-US" altLang="ko-KR" sz="36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3 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안용복의 </a:t>
            </a:r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2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차 도일</a:t>
            </a:r>
            <a:endParaRPr lang="en-US" altLang="ko-KR" sz="36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4 </a:t>
            </a:r>
            <a:r>
              <a:rPr lang="ko-KR" altLang="en-US" sz="3600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안용복 사건에 대해서 기록 되어있는 문서들</a:t>
            </a:r>
            <a:endParaRPr lang="en-US" altLang="ko-KR" sz="3600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endParaRPr lang="ko-KR" altLang="en-US" dirty="0">
              <a:solidFill>
                <a:srgbClr val="0070C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808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안용복이 누구인가</a:t>
            </a:r>
            <a:r>
              <a:rPr lang="en-US" altLang="ko-KR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?</a:t>
            </a:r>
            <a:endParaRPr lang="ko-KR" altLang="en-US" sz="4000" dirty="0">
              <a:solidFill>
                <a:srgbClr val="0070C0"/>
              </a:solidFill>
              <a:latin typeface="HY백송B" pitchFamily="18" charset="-127"/>
              <a:ea typeface="HY백송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                                          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                                                 </a:t>
            </a:r>
            <a:r>
              <a:rPr lang="ko-KR" altLang="en-US" sz="28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조선후기</a:t>
            </a:r>
            <a:endParaRPr lang="en-US" altLang="ko-KR" sz="2800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                                                                                  </a:t>
            </a:r>
            <a:r>
              <a:rPr lang="ko-KR" altLang="en-US" sz="28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어부</a:t>
            </a:r>
            <a:endParaRPr lang="en-US" altLang="ko-KR" sz="2000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0070C0"/>
                </a:solidFill>
                <a:latin typeface="HY울릉도B" pitchFamily="18" charset="-127"/>
                <a:ea typeface="HY울릉도B" pitchFamily="18" charset="-127"/>
              </a:rPr>
              <a:t>                                                                                  </a:t>
            </a:r>
            <a:endParaRPr lang="en-US" altLang="ko-KR" dirty="0">
              <a:solidFill>
                <a:srgbClr val="0070C0"/>
              </a:solidFill>
              <a:latin typeface="HY울릉도B" pitchFamily="18" charset="-127"/>
              <a:ea typeface="HY울릉도B" pitchFamily="18" charset="-127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                      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628807"/>
            <a:ext cx="8448939" cy="45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 rot="-10800000">
            <a:off x="9456373" y="3878935"/>
            <a:ext cx="1824203" cy="400633"/>
          </a:xfrm>
          <a:prstGeom prst="rightArrow">
            <a:avLst>
              <a:gd name="adj1" fmla="val 50000"/>
              <a:gd name="adj2" fmla="val 39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14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</a:rPr>
              <a:t>대략적인 도일 과정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556792"/>
            <a:ext cx="1104122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28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안용복의 </a:t>
            </a:r>
            <a:r>
              <a:rPr lang="en-US" altLang="ko-KR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1</a:t>
            </a:r>
            <a:r>
              <a:rPr lang="ko-KR" altLang="en-US" sz="5400" dirty="0">
                <a:solidFill>
                  <a:srgbClr val="0070C0"/>
                </a:solidFill>
                <a:latin typeface="HY백송B" pitchFamily="18" charset="-127"/>
                <a:ea typeface="HY백송B" pitchFamily="18" charset="-127"/>
              </a:rPr>
              <a:t>차도일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ko-KR" altLang="en-US" sz="2800" dirty="0"/>
              <a:t>     </a:t>
            </a:r>
            <a:r>
              <a:rPr lang="ko-KR" altLang="en-US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일본</a:t>
            </a:r>
            <a:r>
              <a:rPr lang="en-US" altLang="ko-KR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dirty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어민들에게 끌려가는 안용복과 </a:t>
            </a:r>
            <a:r>
              <a:rPr lang="ko-KR" altLang="en-US" dirty="0" err="1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박어둔</a:t>
            </a:r>
            <a:endParaRPr lang="ko-KR" altLang="en-US" dirty="0">
              <a:solidFill>
                <a:srgbClr val="0070C0"/>
              </a:solidFill>
              <a:latin typeface="HY동녘B" pitchFamily="18" charset="-127"/>
              <a:ea typeface="HY동녘B" pitchFamily="18" charset="-127"/>
            </a:endParaRPr>
          </a:p>
          <a:p>
            <a:pPr marL="0" indent="0">
              <a:buNone/>
            </a:pPr>
            <a:endParaRPr lang="en-US" altLang="ko-KR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9" y="1643066"/>
            <a:ext cx="1065741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9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845E7-93EC-413B-9CAD-8DEA1A3DC6E3}"/>
              </a:ext>
            </a:extLst>
          </p:cNvPr>
          <p:cNvSpPr txBox="1"/>
          <p:nvPr/>
        </p:nvSpPr>
        <p:spPr>
          <a:xfrm>
            <a:off x="814401" y="643950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샌프란시스코 강화조약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?(Treaty of San Francisco)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4B1EF2-043B-422F-99D8-107F78F0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3" y="1819275"/>
            <a:ext cx="4762500" cy="381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3A963-06FC-4443-AEC8-7124174790D9}"/>
              </a:ext>
            </a:extLst>
          </p:cNvPr>
          <p:cNvSpPr txBox="1"/>
          <p:nvPr/>
        </p:nvSpPr>
        <p:spPr>
          <a:xfrm>
            <a:off x="6096001" y="2076450"/>
            <a:ext cx="4972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태평양 전쟁의 전후 처리를 위해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1951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년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9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샌프란시스코에서 일본을 포함한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48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개국이 강화 회의 후 체결한 일본과 연합국 간의 조약이다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>
            <a:extLst>
              <a:ext uri="{FF2B5EF4-FFF2-40B4-BE49-F238E27FC236}">
                <a16:creationId xmlns:a16="http://schemas.microsoft.com/office/drawing/2014/main" id="{2B8A74BB-9B76-4765-877C-735CE77FAF8B}"/>
              </a:ext>
            </a:extLst>
          </p:cNvPr>
          <p:cNvGraphicFramePr/>
          <p:nvPr/>
        </p:nvGraphicFramePr>
        <p:xfrm>
          <a:off x="1835151" y="545574"/>
          <a:ext cx="8521700" cy="5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17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E2DADB-F31E-409B-952C-1BC4BFDCC7DD}"/>
              </a:ext>
            </a:extLst>
          </p:cNvPr>
          <p:cNvSpPr txBox="1"/>
          <p:nvPr/>
        </p:nvSpPr>
        <p:spPr>
          <a:xfrm>
            <a:off x="2838463" y="1924070"/>
            <a:ext cx="630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  <a:hlinkClick r:id="rId2"/>
              </a:rPr>
              <a:t>https://youtu.be/p1vJcKoWwFg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E04DA-C419-4798-9734-154AFDE8E94A}"/>
              </a:ext>
            </a:extLst>
          </p:cNvPr>
          <p:cNvSpPr txBox="1"/>
          <p:nvPr/>
        </p:nvSpPr>
        <p:spPr>
          <a:xfrm>
            <a:off x="2000263" y="409575"/>
            <a:ext cx="8181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독도에 대한 영상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02F8921-F809-4250-AC7D-50DE24704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3" y="2857429"/>
            <a:ext cx="6439028" cy="35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02F17-80C1-4878-B139-B465AD199A14}"/>
              </a:ext>
            </a:extLst>
          </p:cNvPr>
          <p:cNvSpPr txBox="1"/>
          <p:nvPr/>
        </p:nvSpPr>
        <p:spPr>
          <a:xfrm>
            <a:off x="1943100" y="56263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샌프란시스코 강화조약에서 나온 독도에 대한 내용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ACA395A-03EB-4CE2-B7C1-3B0600E72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7" y="1854113"/>
            <a:ext cx="5372271" cy="39180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C2345-0BD2-4B2F-B72C-4B5FBBCC067F}"/>
              </a:ext>
            </a:extLst>
          </p:cNvPr>
          <p:cNvSpPr txBox="1"/>
          <p:nvPr/>
        </p:nvSpPr>
        <p:spPr>
          <a:xfrm>
            <a:off x="6524625" y="2200275"/>
            <a:ext cx="4714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샌프란시스코 강화조약에는 분명 독도가 한국의 영토라는 기록도 없지만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그러나 일본의 영토라는 것도 기록돼 있지 않음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그렇지만 일본은 계속해서 독도가 자기네 땅이라고 우김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25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E05965-4C75-4772-9B70-990B3324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536575"/>
            <a:ext cx="5080000" cy="28257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226EA0-16B9-4FEC-ADE9-1F56E7995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613170"/>
            <a:ext cx="5080000" cy="2892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8B40E1-2511-4E27-A82F-24164DA0983E}"/>
              </a:ext>
            </a:extLst>
          </p:cNvPr>
          <p:cNvSpPr txBox="1"/>
          <p:nvPr/>
        </p:nvSpPr>
        <p:spPr>
          <a:xfrm>
            <a:off x="6527800" y="128484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한국의 요청을 받은 존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델레스는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엄청난 실수를 하게 됨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독도와 다케시마를 각각의 섬으로 이해한 것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이러한 조사보고서는 결국 잘못된 결정을 하게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만듬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독도와 다케시마와 구분도 못한 체 이루어진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어이없는 결정 이였음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27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9B4EFA-539F-482E-983B-4C02582A074F}"/>
              </a:ext>
            </a:extLst>
          </p:cNvPr>
          <p:cNvSpPr txBox="1"/>
          <p:nvPr/>
        </p:nvSpPr>
        <p:spPr>
          <a:xfrm>
            <a:off x="2838453" y="419100"/>
            <a:ext cx="601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초안작성 과정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)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F370F4-3564-4952-8007-BE1391C838BC}"/>
              </a:ext>
            </a:extLst>
          </p:cNvPr>
          <p:cNvSpPr txBox="1"/>
          <p:nvPr/>
        </p:nvSpPr>
        <p:spPr>
          <a:xfrm>
            <a:off x="990603" y="1425732"/>
            <a:ext cx="10782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1~5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한국영토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(1947.03.19~49.11.02)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일본의 로비 본격화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재 일본 정치고문 시볼트의 조언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일본영토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(1949.12.08)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영국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호주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뉴질랜드 등의 반대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한국영토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연합국 합의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)(1949.12.19)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8~9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일본영토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10~11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한국영토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유엔 합의에 의거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)(1950.08.07~50.09.11)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12</a:t>
            </a:r>
            <a:r>
              <a:rPr kumimoji="0" lang="ko-KR" alt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차 초안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독도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=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일본영토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.(1951.04)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86680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Microsoft Office PowerPoint</Application>
  <PresentationFormat>와이드스크린</PresentationFormat>
  <Paragraphs>115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43" baseType="lpstr">
      <vt:lpstr>HY견고딕</vt:lpstr>
      <vt:lpstr>HY동녘B</vt:lpstr>
      <vt:lpstr>HY백송B</vt:lpstr>
      <vt:lpstr>HY울릉도B</vt:lpstr>
      <vt:lpstr>맑은 고딕</vt:lpstr>
      <vt:lpstr>Arial</vt:lpstr>
      <vt:lpstr>3_Office 테마</vt:lpstr>
      <vt:lpstr>4_Office 테마</vt:lpstr>
      <vt:lpstr>샌프란시스코 강화조약에서  나온 독도에 관한 것.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독도가 우리땅인 지리적 이유</vt:lpstr>
      <vt:lpstr>독도의 위치</vt:lpstr>
      <vt:lpstr>독도 거주민</vt:lpstr>
      <vt:lpstr>각국에 독도와의 거리 </vt:lpstr>
      <vt:lpstr>울릉도에서만 볼 수 있는 독도</vt:lpstr>
      <vt:lpstr>세종실록지리지</vt:lpstr>
      <vt:lpstr>해저 지명 등재 현황</vt:lpstr>
      <vt:lpstr>해저지형도</vt:lpstr>
      <vt:lpstr>울릉도 독도 조사 보문</vt:lpstr>
      <vt:lpstr>구룡포 울릉도 독도 조사</vt:lpstr>
      <vt:lpstr>조선지지</vt:lpstr>
      <vt:lpstr>한국신지리</vt:lpstr>
      <vt:lpstr>동영상 자료</vt:lpstr>
      <vt:lpstr>참고문헌</vt:lpstr>
      <vt:lpstr>PowerPoint 프레젠테이션</vt:lpstr>
      <vt:lpstr>독도 안용복 사건</vt:lpstr>
      <vt:lpstr>목차</vt:lpstr>
      <vt:lpstr>안용복이 누구인가?</vt:lpstr>
      <vt:lpstr>대략적인 도일 과정</vt:lpstr>
      <vt:lpstr>안용복의 1차도일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오 세훈</dc:creator>
  <cp:lastModifiedBy>오 세훈</cp:lastModifiedBy>
  <cp:revision>2</cp:revision>
  <dcterms:created xsi:type="dcterms:W3CDTF">2019-09-29T09:17:28Z</dcterms:created>
  <dcterms:modified xsi:type="dcterms:W3CDTF">2019-09-29T09:25:43Z</dcterms:modified>
</cp:coreProperties>
</file>