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4" r:id="rId5"/>
    <p:sldId id="266" r:id="rId6"/>
    <p:sldId id="267" r:id="rId7"/>
    <p:sldId id="268" r:id="rId8"/>
    <p:sldId id="269" r:id="rId9"/>
    <p:sldId id="270" r:id="rId10"/>
    <p:sldId id="265" r:id="rId11"/>
    <p:sldId id="259" r:id="rId12"/>
    <p:sldId id="260" r:id="rId13"/>
    <p:sldId id="271" r:id="rId14"/>
    <p:sldId id="261" r:id="rId15"/>
    <p:sldId id="26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04" autoAdjust="0"/>
  </p:normalViewPr>
  <p:slideViewPr>
    <p:cSldViewPr snapToGrid="0">
      <p:cViewPr>
        <p:scale>
          <a:sx n="70" d="100"/>
          <a:sy n="70" d="100"/>
        </p:scale>
        <p:origin x="-8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125DD-CDC2-42A8-8258-D224FA5CCE07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C4483-D8B2-45FF-AB5F-52F9CF36A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C4483-D8B2-45FF-AB5F-52F9CF36A06A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5133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4709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613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8222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1415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528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65774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8014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15758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8182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7336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8C81-255A-41A2-B184-B0EC74805C9D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0F348-034C-4E2E-9170-538A7F4D4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86124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jyVKFlWeQc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16493" y="2702666"/>
            <a:ext cx="4815742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근세 일본의 사회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8490" y="3642855"/>
            <a:ext cx="4089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금융보험학과 </a:t>
            </a:r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21513960 </a:t>
            </a:r>
            <a:r>
              <a:rPr lang="ko-KR" altLang="en-US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</a:t>
            </a:r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*</a:t>
            </a:r>
            <a:r>
              <a:rPr lang="ko-KR" altLang="en-US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형</a:t>
            </a:r>
            <a:endParaRPr lang="ko-KR" altLang="en-US" sz="2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8194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ver_com_20190929_2312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5777" y="2246811"/>
            <a:ext cx="5347140" cy="27725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94114" y="5342708"/>
            <a:ext cx="3526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err="1" smtClean="0"/>
              <a:t>유시마</a:t>
            </a:r>
            <a:r>
              <a:rPr lang="ko-KR" altLang="en-US" sz="2800" b="1" dirty="0" smtClean="0"/>
              <a:t> 성당</a:t>
            </a:r>
            <a:endParaRPr lang="ko-KR" altLang="en-US" sz="2800" b="1" dirty="0"/>
          </a:p>
        </p:txBody>
      </p:sp>
      <p:pic>
        <p:nvPicPr>
          <p:cNvPr id="13" name="그림 12" descr="naver_com_20190930_00455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0969" y="1400887"/>
            <a:ext cx="4907575" cy="364878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28198" y="5413222"/>
            <a:ext cx="3526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/>
              <a:t>나고야 성</a:t>
            </a:r>
            <a:endParaRPr lang="ko-KR" alt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54346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6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mu_wiki_20190929_2249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41242" y="1079680"/>
            <a:ext cx="5841242" cy="472648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(1662.6.11~1712.11.12)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444" y="2024743"/>
            <a:ext cx="55517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1709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~ 1712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까지 약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전 </a:t>
            </a:r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쇼군인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츠나요시가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시행한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생류연령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폐지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나머지 부분은 모두 계승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26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7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namu_wiki_20190929_2250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3128" y="613954"/>
            <a:ext cx="5284804" cy="53501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en-US" altLang="ko-KR" sz="2000" smtClean="0">
                <a:latin typeface="나눔바른고딕" pitchFamily="50" charset="-127"/>
                <a:ea typeface="나눔바른고딕" pitchFamily="50" charset="-127"/>
              </a:rPr>
              <a:t>1709.8.8~1716.4.30)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444" y="2024743"/>
            <a:ext cx="55517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1713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~ 1716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까지 약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일본 역사상 제일 어린 나이 쇼군 취임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소년 쇼군 이라고 불림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쇼토쿠의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개혁을 계속 추진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23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1617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쇼토쿠의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개혁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41888" y="2761722"/>
            <a:ext cx="55517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생류연령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폐지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 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서민들의 불만해소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유교의 덕치주의를 이상으로 삼아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문치 정치 실행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  <p:pic>
        <p:nvPicPr>
          <p:cNvPr id="12" name="그림 11" descr="google_co_kr_20190930_0026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1953" y="368491"/>
            <a:ext cx="2681907" cy="61483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023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689612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4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20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설명 보충을 위한 영상</a:t>
            </a:r>
            <a:endParaRPr lang="ko-KR" altLang="en-US" sz="2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1281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동영상</a:t>
            </a:r>
            <a:endParaRPr lang="ko-KR" altLang="en-US" sz="32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292824" y="2674961"/>
            <a:ext cx="7192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hlinkClick r:id="rId2"/>
              </a:rPr>
              <a:t>https://www.youtube.com/watch?v=KjyVKFlWeQc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06471" y="2224584"/>
            <a:ext cx="544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도쿠가와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츠나요시</a:t>
            </a:r>
            <a:r>
              <a:rPr lang="ko-KR" altLang="en-US" dirty="0" smtClean="0"/>
              <a:t> 영상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618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11597" y="2792928"/>
            <a:ext cx="3579826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감사합니다</a:t>
            </a:r>
            <a:r>
              <a:rPr lang="en-US" altLang="ko-KR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!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9147" y="2325408"/>
            <a:ext cx="1907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THANK YOU</a:t>
            </a:r>
            <a:endParaRPr lang="ko-KR" altLang="en-US" sz="24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01065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" y="0"/>
            <a:ext cx="62125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349745" y="122578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715" y="1472003"/>
            <a:ext cx="2829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4501" y="2967335"/>
            <a:ext cx="1418978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목차</a:t>
            </a:r>
            <a:endParaRPr lang="ko-KR" altLang="en-US" sz="54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49745" y="2393126"/>
            <a:ext cx="654346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2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49745" y="3560470"/>
            <a:ext cx="655949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3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49745" y="4727814"/>
            <a:ext cx="689612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4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93516" y="2639347"/>
            <a:ext cx="2829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이에노부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92715" y="3806691"/>
            <a:ext cx="2829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28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이에쓰구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48529" y="4974035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동영상</a:t>
            </a:r>
            <a:endParaRPr lang="ko-KR" altLang="en-US" sz="2800" dirty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95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444" y="2024743"/>
            <a:ext cx="555171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1680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~ 1709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까지 약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30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동안 재임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도쿠가와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정권이 자리잡은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안정된 시기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전의 공포정치를 풀어주고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문치주의로의 전환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에도막부의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제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5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대 쇼군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namu_wiki_20190929_2245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88163" y="905476"/>
            <a:ext cx="5529479" cy="5017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444" y="2024743"/>
            <a:ext cx="555171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유학적 이데올로기의 확립을 위해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유시마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성당을 세워 고위 관료들의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자제가 </a:t>
            </a:r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다닐수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있도록 함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전국에 조사관을 파견해 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부정부패 관리 처벌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인재선별에는 능력주의</a:t>
            </a:r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정책을 사용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0697" y="6048103"/>
            <a:ext cx="3984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나눔바른고딕" pitchFamily="50" charset="-127"/>
                <a:ea typeface="나눔바른고딕" pitchFamily="50" charset="-127"/>
              </a:rPr>
              <a:t>(1646.2.23~1709.2.19)</a:t>
            </a:r>
            <a:endParaRPr lang="ko-KR" altLang="en-US" sz="2000" dirty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071154" y="1815737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1685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2500" dirty="0" err="1" smtClean="0">
                <a:latin typeface="나눔바른고딕" pitchFamily="50" charset="-127"/>
                <a:ea typeface="나눔바른고딕" pitchFamily="50" charset="-127"/>
              </a:rPr>
              <a:t>쇼군이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지나가도 고양이가 다녀도 괜찮다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</a:p>
          <a:p>
            <a:pPr algn="ctr"/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앞으로는 묶어두지 않아도 된다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.’</a:t>
            </a:r>
            <a:r>
              <a:rPr lang="ko-KR" altLang="en-US" sz="2500" dirty="0" smtClean="0">
                <a:latin typeface="나눔바른고딕" pitchFamily="50" charset="-127"/>
                <a:ea typeface="나눔바른고딕" pitchFamily="50" charset="-127"/>
              </a:rPr>
              <a:t> 라는 법령 발표</a:t>
            </a:r>
            <a:r>
              <a:rPr lang="en-US" altLang="ko-KR" sz="2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endParaRPr lang="ko-KR" altLang="en-US" sz="25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21527" y="3214255"/>
            <a:ext cx="816032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츠나요시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쇼군의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어머니가 독실한 불교신자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적자인 후계자 아들이 생기지 않자 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태어나기를 바라는 마음</a:t>
            </a:r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살생을 금하고 선행을 쌓아야 한다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1687</a:t>
            </a:r>
            <a:r>
              <a:rPr lang="ko-KR" altLang="en-US" sz="2500" dirty="0" smtClean="0"/>
              <a:t>년 동물의 살생을 금지하는 </a:t>
            </a:r>
            <a:endParaRPr lang="en-US" altLang="ko-KR" sz="2500" dirty="0" smtClean="0"/>
          </a:p>
          <a:p>
            <a:pPr algn="ctr"/>
            <a:r>
              <a:rPr lang="en-US" altLang="ko-KR" sz="2500" dirty="0" smtClean="0"/>
              <a:t>‘</a:t>
            </a:r>
            <a:r>
              <a:rPr lang="ko-KR" altLang="en-US" sz="2500" dirty="0" err="1" smtClean="0"/>
              <a:t>쇼루이와레미노레이</a:t>
            </a:r>
            <a:r>
              <a:rPr lang="en-US" altLang="ko-KR" sz="2500" dirty="0" smtClean="0"/>
              <a:t>(</a:t>
            </a:r>
            <a:r>
              <a:rPr lang="ko-KR" altLang="en-US" sz="2500" dirty="0" err="1" smtClean="0"/>
              <a:t>생류연령</a:t>
            </a:r>
            <a:r>
              <a:rPr lang="en-US" altLang="ko-KR" sz="2500" dirty="0" smtClean="0"/>
              <a:t>, </a:t>
            </a:r>
            <a:r>
              <a:rPr lang="ko-KR" altLang="en-US" sz="2500" dirty="0" err="1" smtClean="0"/>
              <a:t>生類憐令</a:t>
            </a:r>
            <a:r>
              <a:rPr lang="en-US" altLang="ko-KR" sz="2500" dirty="0" smtClean="0"/>
              <a:t>) </a:t>
            </a:r>
            <a:r>
              <a:rPr lang="ko-KR" altLang="en-US" sz="2500" dirty="0" smtClean="0"/>
              <a:t>법령 발표</a:t>
            </a:r>
            <a:r>
              <a:rPr lang="en-US" altLang="ko-KR" sz="2500" dirty="0" smtClean="0"/>
              <a:t>.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2521527" y="3214255"/>
            <a:ext cx="816032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닭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조개 새우 요리를 금지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어떤 생물이든 학대하면 인간 처벌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5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개나 고양이 죽였다가 </a:t>
            </a:r>
            <a:r>
              <a:rPr lang="ko-KR" altLang="en-US" sz="3500" dirty="0" err="1" smtClean="0">
                <a:latin typeface="나눔바른고딕" pitchFamily="50" charset="-127"/>
                <a:ea typeface="나눔바른고딕" pitchFamily="50" charset="-127"/>
              </a:rPr>
              <a:t>죽은사람</a:t>
            </a:r>
            <a:r>
              <a:rPr lang="ko-KR" altLang="en-US" sz="35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3500" dirty="0" err="1" smtClean="0">
                <a:latin typeface="나눔바른고딕" pitchFamily="50" charset="-127"/>
                <a:ea typeface="나눔바른고딕" pitchFamily="50" charset="-127"/>
              </a:rPr>
              <a:t>만명</a:t>
            </a:r>
            <a:r>
              <a:rPr lang="en-US" altLang="ko-KR" sz="35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2500" dirty="0" smtClean="0"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1692</a:t>
            </a:r>
            <a:r>
              <a:rPr lang="ko-KR" altLang="en-US" sz="2500" dirty="0" smtClean="0"/>
              <a:t>년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강아지는 말이나 사람에게 밟히지 않도록 </a:t>
            </a:r>
            <a:r>
              <a:rPr lang="ko-KR" altLang="en-US" sz="2500" dirty="0" err="1" smtClean="0"/>
              <a:t>개집에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넣어둘것</a:t>
            </a:r>
            <a:r>
              <a:rPr lang="en-US" altLang="ko-KR" sz="2500" dirty="0" smtClean="0"/>
              <a:t>’’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569493" y="3214255"/>
            <a:ext cx="91123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개에게 지나칠 만큼 관대하였다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.(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츠나요시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쇼군이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개띠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개를 때리거나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죽이는건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당연 금지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 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개가 병으로 죽어도 주인 처벌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동물 애호가 쇼군 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犬</a:t>
            </a:r>
            <a:r>
              <a:rPr lang="en-US" altLang="ko-KR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2926" y="1840676"/>
            <a:ext cx="9940835" cy="7837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1694</a:t>
            </a:r>
            <a:r>
              <a:rPr lang="ko-KR" altLang="en-US" sz="2500" dirty="0" smtClean="0"/>
              <a:t>년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개를 버리지 말 것</a:t>
            </a:r>
            <a:r>
              <a:rPr lang="en-US" altLang="ko-KR" sz="2500" dirty="0" smtClean="0"/>
              <a:t>’ , ‘</a:t>
            </a:r>
            <a:r>
              <a:rPr lang="ko-KR" altLang="en-US" sz="2500" dirty="0" smtClean="0"/>
              <a:t>버려진 개는 주운 사람이 길러라</a:t>
            </a:r>
            <a:r>
              <a:rPr lang="en-US" altLang="ko-KR" sz="2500" dirty="0" smtClean="0"/>
              <a:t>’</a:t>
            </a:r>
            <a:endParaRPr lang="ko-KR" alt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1569493" y="3214255"/>
            <a:ext cx="91123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100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만평 넓이의 </a:t>
            </a:r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유기견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보호시설 건설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개를 먹이는데 연간 금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만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8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천냥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 (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막부 수입 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10%)</a:t>
            </a:r>
          </a:p>
          <a:p>
            <a:endParaRPr lang="en-US" altLang="ko-KR" sz="3000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ko-KR" altLang="en-US" sz="3000" dirty="0" err="1" smtClean="0">
                <a:latin typeface="나눔바른고딕" pitchFamily="50" charset="-127"/>
                <a:ea typeface="나눔바른고딕" pitchFamily="50" charset="-127"/>
              </a:rPr>
              <a:t>야행시에는</a:t>
            </a:r>
            <a:r>
              <a:rPr lang="ko-KR" altLang="en-US" sz="3000" dirty="0" smtClean="0">
                <a:latin typeface="나눔바른고딕" pitchFamily="50" charset="-127"/>
                <a:ea typeface="나눔바른고딕" pitchFamily="50" charset="-127"/>
              </a:rPr>
              <a:t> 귀한 고래기름으로 등불을 밝힘</a:t>
            </a:r>
            <a:r>
              <a:rPr lang="en-US" altLang="ko-KR" sz="30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738" y="366222"/>
            <a:ext cx="490840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a블랙M" panose="02020600000000000000" pitchFamily="18" charset="-127"/>
                <a:ea typeface="a블랙M" panose="02020600000000000000" pitchFamily="18" charset="-127"/>
              </a:rPr>
              <a:t>1</a:t>
            </a:r>
            <a:endParaRPr lang="ko-KR" altLang="en-US" sz="6000" dirty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a블랙M" panose="02020600000000000000" pitchFamily="18" charset="-127"/>
              <a:ea typeface="a블랙M" panose="02020600000000000000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107" y="950997"/>
            <a:ext cx="3108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실제로 일어난 사건들의 목록</a:t>
            </a:r>
            <a:endParaRPr lang="en-US" altLang="ko-KR" sz="2000" dirty="0" smtClean="0">
              <a:ln>
                <a:solidFill>
                  <a:schemeClr val="tx1">
                    <a:alpha val="100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3039" y="366222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도쿠가와</a:t>
            </a:r>
            <a:r>
              <a:rPr lang="ko-KR" altLang="en-US" sz="3200" dirty="0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3200" dirty="0" err="1" smtClean="0">
                <a:ln>
                  <a:solidFill>
                    <a:schemeClr val="tx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츠나요시</a:t>
            </a:r>
            <a:endParaRPr lang="en-US" altLang="ko-KR" sz="3200" dirty="0" smtClean="0">
              <a:ln>
                <a:solidFill>
                  <a:schemeClr val="tx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49584" y="140677"/>
            <a:ext cx="11892359" cy="6597747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37230" y="1815152"/>
            <a:ext cx="932142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비둘기에게 돌 던진 사람 유배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달걀 먹다 걸리면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새가 둥지를 튼 나무를 벌채하면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err="1" smtClean="0"/>
              <a:t>평정소</a:t>
            </a:r>
            <a:r>
              <a:rPr lang="en-US" altLang="ko-KR" sz="2500" dirty="0" smtClean="0"/>
              <a:t>(</a:t>
            </a:r>
            <a:r>
              <a:rPr lang="ko-KR" altLang="en-US" sz="2500" dirty="0" smtClean="0"/>
              <a:t>대법원</a:t>
            </a:r>
            <a:r>
              <a:rPr lang="en-US" altLang="ko-KR" sz="2500" dirty="0" smtClean="0"/>
              <a:t>) </a:t>
            </a:r>
            <a:r>
              <a:rPr lang="ko-KR" altLang="en-US" sz="2500" dirty="0" smtClean="0"/>
              <a:t>앞에서 개들끼리 싸우다 죽었는데 말리지 않은 관료들이 처벌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500" dirty="0" smtClean="0"/>
              <a:t> </a:t>
            </a:r>
            <a:r>
              <a:rPr lang="ko-KR" altLang="en-US" sz="2500" dirty="0" smtClean="0"/>
              <a:t>아들의 병에 특효가 있다고 해서 제비를 잡아 아들에게 먹인 아버지는 처형</a:t>
            </a:r>
            <a:r>
              <a:rPr lang="en-US" altLang="ko-KR" sz="2500" dirty="0" smtClean="0"/>
              <a:t>, </a:t>
            </a:r>
            <a:r>
              <a:rPr lang="ko-KR" altLang="en-US" sz="2500" dirty="0" smtClean="0"/>
              <a:t>아들은 추방</a:t>
            </a:r>
            <a:endParaRPr lang="ko-KR" altLang="en-US" sz="2500" dirty="0"/>
          </a:p>
        </p:txBody>
      </p:sp>
      <p:pic>
        <p:nvPicPr>
          <p:cNvPr id="13" name="그림 12" descr="google_co_kr_20190930_0010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1702" y="593583"/>
            <a:ext cx="3803484" cy="28456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095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441</Words>
  <Application>Microsoft Office PowerPoint</Application>
  <PresentationFormat>사용자 지정</PresentationFormat>
  <Paragraphs>130</Paragraphs>
  <Slides>15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PC</cp:lastModifiedBy>
  <cp:revision>34</cp:revision>
  <dcterms:created xsi:type="dcterms:W3CDTF">2015-05-21T02:05:49Z</dcterms:created>
  <dcterms:modified xsi:type="dcterms:W3CDTF">2019-09-29T15:57:04Z</dcterms:modified>
</cp:coreProperties>
</file>