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3859" r:id="rId12"/>
  </p:sldMasterIdLst>
  <p:notesMasterIdLst>
    <p:notesMasterId r:id="rId16"/>
  </p:notesMasterIdLst>
  <p:handoutMasterIdLst>
    <p:handoutMasterId r:id="rId14"/>
  </p:handoutMasterIdLst>
  <p:sldIdLst>
    <p:sldId id="256" r:id="rId18"/>
    <p:sldId id="257" r:id="rId19"/>
    <p:sldId id="258" r:id="rId20"/>
    <p:sldId id="259" r:id="rId21"/>
    <p:sldId id="260" r:id="rId22"/>
    <p:sldId id="261" r:id="rId23"/>
    <p:sldId id="264" r:id="rId24"/>
    <p:sldId id="263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6" r:id="rId35"/>
    <p:sldId id="277" r:id="rId3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horzBarState="maximized">
    <p:restoredLeft sz="18001" autoAdjust="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96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9" d="100"/>
          <a:sy n="79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12" Type="http://schemas.openxmlformats.org/officeDocument/2006/relationships/slideMaster" Target="slideMasters/slideMaster1.xml"></Relationship><Relationship Id="rId13" Type="http://schemas.openxmlformats.org/officeDocument/2006/relationships/theme" Target="theme/theme1.xml"></Relationship><Relationship Id="rId14" Type="http://schemas.openxmlformats.org/officeDocument/2006/relationships/handoutMaster" Target="handoutMasters/handoutMaster1.xml"></Relationship><Relationship Id="rId16" Type="http://schemas.openxmlformats.org/officeDocument/2006/relationships/notesMaster" Target="notesMasters/notesMaster1.xml"></Relationship><Relationship Id="rId18" Type="http://schemas.openxmlformats.org/officeDocument/2006/relationships/slide" Target="slides/slide1.xml"></Relationship><Relationship Id="rId19" Type="http://schemas.openxmlformats.org/officeDocument/2006/relationships/slide" Target="slides/slide2.xml"></Relationship><Relationship Id="rId20" Type="http://schemas.openxmlformats.org/officeDocument/2006/relationships/slide" Target="slides/slide3.xml"></Relationship><Relationship Id="rId21" Type="http://schemas.openxmlformats.org/officeDocument/2006/relationships/slide" Target="slides/slide4.xml"></Relationship><Relationship Id="rId22" Type="http://schemas.openxmlformats.org/officeDocument/2006/relationships/slide" Target="slides/slide5.xml"></Relationship><Relationship Id="rId23" Type="http://schemas.openxmlformats.org/officeDocument/2006/relationships/slide" Target="slides/slide6.xml"></Relationship><Relationship Id="rId24" Type="http://schemas.openxmlformats.org/officeDocument/2006/relationships/slide" Target="slides/slide7.xml"></Relationship><Relationship Id="rId25" Type="http://schemas.openxmlformats.org/officeDocument/2006/relationships/slide" Target="slides/slide8.xml"></Relationship><Relationship Id="rId26" Type="http://schemas.openxmlformats.org/officeDocument/2006/relationships/slide" Target="slides/slide9.xml"></Relationship><Relationship Id="rId27" Type="http://schemas.openxmlformats.org/officeDocument/2006/relationships/slide" Target="slides/slide10.xml"></Relationship><Relationship Id="rId28" Type="http://schemas.openxmlformats.org/officeDocument/2006/relationships/slide" Target="slides/slide11.xml"></Relationship><Relationship Id="rId29" Type="http://schemas.openxmlformats.org/officeDocument/2006/relationships/slide" Target="slides/slide12.xml"></Relationship><Relationship Id="rId30" Type="http://schemas.openxmlformats.org/officeDocument/2006/relationships/slide" Target="slides/slide13.xml"></Relationship><Relationship Id="rId31" Type="http://schemas.openxmlformats.org/officeDocument/2006/relationships/slide" Target="slides/slide14.xml"></Relationship><Relationship Id="rId32" Type="http://schemas.openxmlformats.org/officeDocument/2006/relationships/slide" Target="slides/slide15.xml"></Relationship><Relationship Id="rId33" Type="http://schemas.openxmlformats.org/officeDocument/2006/relationships/slide" Target="slides/slide16.xml"></Relationship><Relationship Id="rId34" Type="http://schemas.openxmlformats.org/officeDocument/2006/relationships/slide" Target="slides/slide17.xml"></Relationship><Relationship Id="rId35" Type="http://schemas.openxmlformats.org/officeDocument/2006/relationships/slide" Target="slides/slide18.xml"></Relationship><Relationship Id="rId36" Type="http://schemas.openxmlformats.org/officeDocument/2006/relationships/slide" Target="slides/slide19.xml"></Relationship><Relationship Id="rId38" Type="http://schemas.openxmlformats.org/officeDocument/2006/relationships/viewProps" Target="viewProps.xml"></Relationship><Relationship Id="rId39" Type="http://schemas.openxmlformats.org/officeDocument/2006/relationships/presProps" Target="presProps.xml"></Relationship></Relationships>
</file>

<file path=ppt/handoutMasters/_rels/handoutMaster1.xml.rels><?xml version="1.0" encoding="UTF-8"?>
<Relationships xmlns="http://schemas.openxmlformats.org/package/2006/relationships"><Relationship Id="rId1" Type="http://schemas.openxmlformats.org/officeDocument/2006/relationships/theme" Target="../theme/theme2.xml"></Relationship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214C1-2863-45BA-A7C5-D5EA3C3D4C30}" type="datetimeFigureOut">
              <a:rPr lang="ko-KR" altLang="en-US" smtClean="0"/>
              <a:t>2018-12-20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020B9-F693-4639-BB27-7B1AD87C61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6427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3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63C85-90F6-445D-9B5B-8ABB00FB3043}" type="datetimeFigureOut">
              <a:rPr lang="ko-KR" altLang="en-US" smtClean="0"/>
              <a:t>2018-12-20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16B34-ED2F-4269-81E8-097D50C902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0817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
<Relationships xmlns="http://schemas.openxmlformats.org/package/2006/relationships"><Relationship Id="rId1" Type="http://schemas.openxmlformats.org/officeDocument/2006/relationships/notesMaster" Target="../notesMasters/notesMaster1.xml"></Relationship><Relationship Id="rId2" Type="http://schemas.openxmlformats.org/officeDocument/2006/relationships/slide" Target="../slides/slide1.xml"></Relationship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16B34-ED2F-4269-81E8-097D50C90279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6456608"/>
      </p:ext>
    </p:extLst>
  </p:cSld>
  <p:clrMapOvr>
    <a:masterClrMapping/>
  </p:clrMapOvr>
</p:notes>
</file>

<file path=ppt/slideLayouts/_rels/slideLayout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0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3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4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5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6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7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8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9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모서리가 둥근 직사각형 7"/>
          <p:cNvSpPr>
            <a:spLocks/>
          </p:cNvSpPr>
          <p:nvPr/>
        </p:nvSpPr>
        <p:spPr>
          <a:xfrm rot="0">
            <a:off x="0" y="0"/>
            <a:ext cx="12192635" cy="4365625"/>
          </a:xfrm>
          <a:prstGeom prst="roundRect">
            <a:avLst>
              <a:gd name="adj" fmla="val 0"/>
            </a:avLst>
          </a:prstGeom>
          <a:pattFill prst="dkUpDiag">
            <a:fgClr>
              <a:schemeClr val="tx2">
                <a:lumMod val="60000"/>
                <a:lumOff val="40000"/>
              </a:schemeClr>
            </a:fgClr>
            <a:bgClr>
              <a:schemeClr val="accent1">
                <a:lumMod val="75000"/>
              </a:schemeClr>
            </a:bgClr>
          </a:patt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>
            <a:lvl1pPr marL="0" indent="0" algn="l" fontAlgn="base" defTabSz="508000" latinLnBrk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1pPr>
            <a:lvl2pPr marL="457200" indent="0" algn="l" fontAlgn="base" defTabSz="508000" latinLnBrk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2pPr>
            <a:lvl3pPr marL="914400" indent="0" algn="l" fontAlgn="base" defTabSz="508000" latinLnBrk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3pPr>
            <a:lvl4pPr marL="1371600" indent="0" algn="l" fontAlgn="base" defTabSz="508000" latinLnBrk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4pPr>
            <a:lvl5pPr marL="1828800" indent="0" algn="l" fontAlgn="base" defTabSz="508000" latinLnBrk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5pPr>
            <a:lvl6pPr marL="228600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6pPr>
            <a:lvl7pPr marL="274320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7pPr>
            <a:lvl8pPr marL="320040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8pPr>
            <a:lvl9pPr marL="365760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9pPr>
          </a:lstStyle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10" name="직사각형 9"/>
          <p:cNvSpPr>
            <a:spLocks/>
          </p:cNvSpPr>
          <p:nvPr/>
        </p:nvSpPr>
        <p:spPr>
          <a:xfrm rot="0">
            <a:off x="0" y="6237605"/>
            <a:ext cx="12192635" cy="621030"/>
          </a:xfrm>
          <a:prstGeom prst="rect"/>
          <a:pattFill prst="dkUpDiag">
            <a:fgClr>
              <a:schemeClr val="bg1">
                <a:lumMod val="75000"/>
              </a:schemeClr>
            </a:fgClr>
            <a:bgClr>
              <a:schemeClr val="bg1">
                <a:lumMod val="65000"/>
              </a:schemeClr>
            </a:bgClr>
          </a:patt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2" name="제목 1"/>
          <p:cNvSpPr txBox="1">
            <a:spLocks/>
          </p:cNvSpPr>
          <p:nvPr>
            <p:ph type="ctrTitle"/>
          </p:nvPr>
        </p:nvSpPr>
        <p:spPr>
          <a:xfrm rot="0">
            <a:off x="914400" y="2130425"/>
            <a:ext cx="10363835" cy="1470660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>
            <a:lvl1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bg1"/>
                </a:solidFill>
                <a:latin typeface="Arial" charset="0"/>
                <a:ea typeface="Arial" charset="0"/>
              </a:defRPr>
            </a:lvl1pPr>
          </a:lstStyle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>
                <a:solidFill>
                  <a:schemeClr val="bg1"/>
                </a:solidFill>
                <a:latin typeface="굴림" charset="0"/>
                <a:ea typeface="굴림" charset="0"/>
              </a:rPr>
              <a:t>제목을 입력하십시오</a:t>
            </a:r>
            <a:endParaRPr lang="ko-KR" altLang="en-US" sz="1800">
              <a:solidFill>
                <a:schemeClr val="bg1"/>
              </a:solidFill>
              <a:latin typeface="굴림" charset="0"/>
              <a:ea typeface="굴림" charset="0"/>
            </a:endParaRPr>
          </a:p>
        </p:txBody>
      </p:sp>
      <p:sp>
        <p:nvSpPr>
          <p:cNvPr id="3" name="부제목 2"/>
          <p:cNvSpPr txBox="1">
            <a:spLocks/>
          </p:cNvSpPr>
          <p:nvPr>
            <p:ph type="subTitle" idx="1"/>
          </p:nvPr>
        </p:nvSpPr>
        <p:spPr>
          <a:xfrm rot="0">
            <a:off x="1828800" y="4653280"/>
            <a:ext cx="8535035" cy="136906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1pPr>
            <a:lvl2pPr marL="4572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2pPr>
            <a:lvl3pPr marL="9144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3pPr>
            <a:lvl4pPr marL="13716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4pPr>
            <a:lvl5pPr marL="18288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5pPr>
            <a:lvl6pPr marL="22860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6pPr>
            <a:lvl7pPr marL="27432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7pPr>
            <a:lvl8pPr marL="32004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8pPr>
            <a:lvl9pPr marL="365760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9pPr>
          </a:lstStyle>
          <a:p>
            <a:pPr marL="0" indent="0" algn="ctr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Tx/>
              <a:buNone/>
            </a:pPr>
            <a:r>
              <a:rPr lang="en-US" altLang="ko-KR" sz="1800">
                <a:solidFill>
                  <a:schemeClr val="tx1">
                    <a:tint val="75000"/>
                  </a:schemeClr>
                </a:solidFill>
                <a:latin typeface="굴림" charset="0"/>
                <a:ea typeface="굴림" charset="0"/>
              </a:rPr>
              <a:t>부제목을 입력하십시오</a:t>
            </a:r>
            <a:endParaRPr lang="ko-KR" altLang="en-US" sz="1800">
              <a:solidFill>
                <a:schemeClr val="tx1">
                  <a:tint val="75000"/>
                </a:schemeClr>
              </a:solidFill>
              <a:latin typeface="굴림" charset="0"/>
              <a:ea typeface="굴림" charset="0"/>
            </a:endParaRPr>
          </a:p>
        </p:txBody>
      </p:sp>
      <p:sp>
        <p:nvSpPr>
          <p:cNvPr id="4" name="날짜 개체 틀 3"/>
          <p:cNvSpPr txBox="1">
            <a:spLocks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>
                <a:latin typeface="맑은 고딕" charset="0"/>
                <a:ea typeface="맑은 고딕" charset="0"/>
              </a:rPr>
              <a:t>2018-12-20</a:t>
            </a:fld>
          </a:p>
        </p:txBody>
      </p:sp>
      <p:sp>
        <p:nvSpPr>
          <p:cNvPr id="5" name="바닥글 개체 틀 4"/>
          <p:cNvSpPr txBox="1">
            <a:spLocks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</a:p>
        </p:txBody>
      </p:sp>
      <p:sp>
        <p:nvSpPr>
          <p:cNvPr id="6" name="슬라이드 번호 개체 틀 5"/>
          <p:cNvSpPr txBox="1">
            <a:spLocks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>
                <a:latin typeface="맑은 고딕" charset="0"/>
                <a:ea typeface="맑은 고딕" charset="0"/>
              </a:rPr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제목 1"/>
          <p:cNvSpPr txBox="1">
            <a:spLocks/>
          </p:cNvSpPr>
          <p:nvPr>
            <p:ph type="ctrTitle"/>
          </p:nvPr>
        </p:nvSpPr>
        <p:spPr>
          <a:xfrm rot="0">
            <a:off x="914400" y="2130425"/>
            <a:ext cx="7870825" cy="1470660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solidFill>
                  <a:schemeClr val="bg1"/>
                </a:solidFill>
                <a:latin typeface="굴림" charset="0"/>
                <a:ea typeface="굴림" charset="0"/>
              </a:rPr>
              <a:t>제목을 입력하십시오</a:t>
            </a:r>
            <a:endParaRPr lang="ko-KR" altLang="en-US" sz="4400">
              <a:solidFill>
                <a:schemeClr val="bg1"/>
              </a:solidFill>
              <a:latin typeface="굴림" charset="0"/>
              <a:ea typeface="굴림" charset="0"/>
            </a:endParaRPr>
          </a:p>
        </p:txBody>
      </p:sp>
      <p:sp>
        <p:nvSpPr>
          <p:cNvPr id="12" name="부제목 2"/>
          <p:cNvSpPr txBox="1">
            <a:spLocks/>
          </p:cNvSpPr>
          <p:nvPr>
            <p:ph type="subTitle" idx="1"/>
          </p:nvPr>
        </p:nvSpPr>
        <p:spPr>
          <a:xfrm rot="0">
            <a:off x="9550400" y="2132965"/>
            <a:ext cx="2654935" cy="151257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1000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solidFill>
                  <a:schemeClr val="tx1"/>
                </a:solidFill>
                <a:latin typeface="굴림" charset="0"/>
                <a:ea typeface="굴림" charset="0"/>
              </a:rPr>
              <a:t>부제목을 입력하십시오</a:t>
            </a:r>
            <a:endParaRPr lang="ko-KR" altLang="en-US" sz="3200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4" name="날짜 개체 틀 3"/>
          <p:cNvSpPr txBox="1">
            <a:spLocks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>
                <a:latin typeface="맑은 고딕" charset="0"/>
                <a:ea typeface="맑은 고딕" charset="0"/>
              </a:rPr>
              <a:t>2018-12-20</a:t>
            </a:fld>
          </a:p>
        </p:txBody>
      </p:sp>
      <p:sp>
        <p:nvSpPr>
          <p:cNvPr id="5" name="바닥글 개체 틀 4"/>
          <p:cNvSpPr txBox="1">
            <a:spLocks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</a:p>
        </p:txBody>
      </p:sp>
      <p:sp>
        <p:nvSpPr>
          <p:cNvPr id="6" name="슬라이드 번호 개체 틀 5"/>
          <p:cNvSpPr txBox="1">
            <a:spLocks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>
                <a:latin typeface="맑은 고딕" charset="0"/>
                <a:ea typeface="맑은 고딕" charset="0"/>
              </a:rPr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solidFill>
                  <a:schemeClr val="bg1"/>
                </a:solidFill>
                <a:latin typeface="굴림" charset="0"/>
                <a:ea typeface="굴림" charset="0"/>
              </a:rPr>
              <a:t>제목을 입력하십시오</a:t>
            </a:r>
            <a:endParaRPr lang="ko-KR" altLang="en-US" sz="4400">
              <a:solidFill>
                <a:schemeClr val="bg1"/>
              </a:solidFill>
              <a:latin typeface="굴림" charset="0"/>
              <a:ea typeface="굴림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solidFill>
                  <a:schemeClr val="tx1"/>
                </a:solidFill>
                <a:latin typeface="굴림" charset="0"/>
                <a:ea typeface="굴림" charset="0"/>
              </a:rPr>
              <a:t>텍스트를 입력하십시오</a:t>
            </a:r>
            <a:endParaRPr lang="ko-KR" altLang="en-US" sz="32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742950" indent="-285750" algn="l" defTabSz="914400" eaLnBrk="1" latinLnBrk="1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800">
                <a:solidFill>
                  <a:schemeClr val="tx1"/>
                </a:solidFill>
                <a:latin typeface="굴림" charset="0"/>
                <a:ea typeface="굴림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143000" indent="-228600" algn="l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>
                <a:solidFill>
                  <a:schemeClr val="tx1"/>
                </a:solidFill>
                <a:latin typeface="굴림" charset="0"/>
                <a:ea typeface="굴림" charset="0"/>
              </a:rPr>
              <a:t>셋째 수준</a:t>
            </a:r>
            <a:endParaRPr lang="ko-KR" altLang="en-US" sz="24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600200" indent="-22860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넷째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2057400" indent="-22860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»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다섯째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4" name="날짜 개체 틀 3"/>
          <p:cNvSpPr txBox="1">
            <a:spLocks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>
                <a:latin typeface="맑은 고딕" charset="0"/>
                <a:ea typeface="맑은 고딕" charset="0"/>
              </a:rPr>
              <a:t>0</a:t>
            </a:fld>
          </a:p>
        </p:txBody>
      </p:sp>
      <p:sp>
        <p:nvSpPr>
          <p:cNvPr id="5" name="바닥글 개체 틀 4"/>
          <p:cNvSpPr txBox="1">
            <a:spLocks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</a:p>
        </p:txBody>
      </p:sp>
      <p:sp>
        <p:nvSpPr>
          <p:cNvPr id="6" name="슬라이드 번호 개체 틀 5"/>
          <p:cNvSpPr txBox="1">
            <a:spLocks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>
                <a:latin typeface="맑은 고딕" charset="0"/>
                <a:ea typeface="맑은 고딕" charset="0"/>
              </a:rPr>
              <a:t>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solidFill>
                  <a:schemeClr val="bg1"/>
                </a:solidFill>
                <a:latin typeface="굴림" charset="0"/>
                <a:ea typeface="굴림" charset="0"/>
              </a:rPr>
              <a:t>제목을 입력하십시오</a:t>
            </a:r>
            <a:endParaRPr lang="ko-KR" altLang="en-US" sz="4400">
              <a:solidFill>
                <a:schemeClr val="bg1"/>
              </a:solidFill>
              <a:latin typeface="굴림" charset="0"/>
              <a:ea typeface="굴림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sz="half" idx="1"/>
          </p:nvPr>
        </p:nvSpPr>
        <p:spPr>
          <a:xfrm rot="0">
            <a:off x="609600" y="1600200"/>
            <a:ext cx="5385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800">
                <a:latin typeface="Arial" charset="0"/>
                <a:ea typeface="Arial" charset="0"/>
              </a:defRPr>
            </a:lvl1pPr>
            <a:lvl2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400">
                <a:latin typeface="Arial" charset="0"/>
                <a:ea typeface="Arial" charset="0"/>
              </a:defRPr>
            </a:lvl2pPr>
            <a:lvl3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>
                <a:latin typeface="Arial" charset="0"/>
                <a:ea typeface="Arial" charset="0"/>
              </a:defRPr>
            </a:lvl3pPr>
            <a:lvl4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4pPr>
            <a:lvl5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5pPr>
            <a:lvl6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6pPr>
            <a:lvl7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7pPr>
            <a:lvl8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8pPr>
            <a:lvl9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9pPr>
          </a:lstStyle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800">
                <a:solidFill>
                  <a:schemeClr val="tx1"/>
                </a:solidFill>
                <a:latin typeface="굴림" charset="0"/>
                <a:ea typeface="굴림" charset="0"/>
              </a:rPr>
              <a:t>텍스트를 입력하십시오</a:t>
            </a:r>
            <a:endParaRPr lang="ko-KR" altLang="en-US" sz="28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742950" indent="-285750" algn="l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400">
                <a:solidFill>
                  <a:schemeClr val="tx1"/>
                </a:solidFill>
                <a:latin typeface="굴림" charset="0"/>
                <a:ea typeface="굴림" charset="0"/>
              </a:rPr>
              <a:t>둘째 수준</a:t>
            </a:r>
            <a:endParaRPr lang="ko-KR" altLang="en-US" sz="24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143000" indent="-22860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셋째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600200" indent="-228600" algn="l" defTabSz="914400" eaLnBrk="1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1800">
                <a:solidFill>
                  <a:schemeClr val="tx1"/>
                </a:solidFill>
                <a:latin typeface="굴림" charset="0"/>
                <a:ea typeface="굴림" charset="0"/>
              </a:rPr>
              <a:t>넷째 수준</a:t>
            </a:r>
            <a:endParaRPr lang="ko-KR" altLang="en-US" sz="18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2057400" indent="-228600" algn="l" defTabSz="914400" eaLnBrk="1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»"/>
            </a:pPr>
            <a:r>
              <a:rPr lang="en-US" altLang="ko-KR" sz="1800">
                <a:solidFill>
                  <a:schemeClr val="tx1"/>
                </a:solidFill>
                <a:latin typeface="굴림" charset="0"/>
                <a:ea typeface="굴림" charset="0"/>
              </a:rPr>
              <a:t>다섯째 수준</a:t>
            </a:r>
            <a:endParaRPr lang="ko-KR" altLang="en-US" sz="1800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4" name="내용 개체 틀 3"/>
          <p:cNvSpPr txBox="1">
            <a:spLocks/>
          </p:cNvSpPr>
          <p:nvPr>
            <p:ph type="obj" sz="half" idx="2"/>
          </p:nvPr>
        </p:nvSpPr>
        <p:spPr>
          <a:xfrm rot="0">
            <a:off x="6197600" y="1600200"/>
            <a:ext cx="5385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800">
                <a:latin typeface="Arial" charset="0"/>
                <a:ea typeface="Arial" charset="0"/>
              </a:defRPr>
            </a:lvl1pPr>
            <a:lvl2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400">
                <a:latin typeface="Arial" charset="0"/>
                <a:ea typeface="Arial" charset="0"/>
              </a:defRPr>
            </a:lvl2pPr>
            <a:lvl3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>
                <a:latin typeface="Arial" charset="0"/>
                <a:ea typeface="Arial" charset="0"/>
              </a:defRPr>
            </a:lvl3pPr>
            <a:lvl4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4pPr>
            <a:lvl5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5pPr>
            <a:lvl6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6pPr>
            <a:lvl7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7pPr>
            <a:lvl8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8pPr>
            <a:lvl9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9pPr>
          </a:lstStyle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800">
                <a:solidFill>
                  <a:schemeClr val="tx1"/>
                </a:solidFill>
                <a:latin typeface="굴림" charset="0"/>
                <a:ea typeface="굴림" charset="0"/>
              </a:rPr>
              <a:t>텍스트를 입력하십시오</a:t>
            </a:r>
            <a:endParaRPr lang="ko-KR" altLang="en-US" sz="28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742950" indent="-285750" algn="l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400">
                <a:solidFill>
                  <a:schemeClr val="tx1"/>
                </a:solidFill>
                <a:latin typeface="굴림" charset="0"/>
                <a:ea typeface="굴림" charset="0"/>
              </a:rPr>
              <a:t>둘째 수준</a:t>
            </a:r>
            <a:endParaRPr lang="ko-KR" altLang="en-US" sz="24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143000" indent="-22860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셋째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600200" indent="-228600" algn="l" defTabSz="914400" eaLnBrk="1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1800">
                <a:solidFill>
                  <a:schemeClr val="tx1"/>
                </a:solidFill>
                <a:latin typeface="굴림" charset="0"/>
                <a:ea typeface="굴림" charset="0"/>
              </a:rPr>
              <a:t>넷째 수준</a:t>
            </a:r>
            <a:endParaRPr lang="ko-KR" altLang="en-US" sz="18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2057400" indent="-228600" algn="l" defTabSz="914400" eaLnBrk="1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»"/>
            </a:pPr>
            <a:r>
              <a:rPr lang="en-US" altLang="ko-KR" sz="1800">
                <a:solidFill>
                  <a:schemeClr val="tx1"/>
                </a:solidFill>
                <a:latin typeface="굴림" charset="0"/>
                <a:ea typeface="굴림" charset="0"/>
              </a:rPr>
              <a:t>다섯째 수준</a:t>
            </a:r>
            <a:endParaRPr lang="ko-KR" altLang="en-US" sz="1800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5" name="날짜 개체 틀 4"/>
          <p:cNvSpPr txBox="1">
            <a:spLocks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>
                <a:latin typeface="맑은 고딕" charset="0"/>
                <a:ea typeface="맑은 고딕" charset="0"/>
              </a:rPr>
              <a:t>2018-12-20</a:t>
            </a:fld>
          </a:p>
        </p:txBody>
      </p:sp>
      <p:sp>
        <p:nvSpPr>
          <p:cNvPr id="6" name="바닥글 개체 틀 5"/>
          <p:cNvSpPr txBox="1">
            <a:spLocks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</a:p>
        </p:txBody>
      </p:sp>
      <p:sp>
        <p:nvSpPr>
          <p:cNvPr id="7" name="슬라이드 번호 개체 틀 6"/>
          <p:cNvSpPr txBox="1">
            <a:spLocks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>
                <a:latin typeface="맑은 고딕" charset="0"/>
                <a:ea typeface="맑은 고딕" charset="0"/>
              </a:rPr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>
            <a:lvl1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1pPr>
          </a:lstStyle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>
                <a:solidFill>
                  <a:schemeClr val="bg1"/>
                </a:solidFill>
                <a:latin typeface="굴림" charset="0"/>
                <a:ea typeface="굴림" charset="0"/>
              </a:rPr>
              <a:t>제목을 입력하십시오</a:t>
            </a:r>
            <a:endParaRPr lang="ko-KR" altLang="en-US" sz="1800">
              <a:solidFill>
                <a:schemeClr val="bg1"/>
              </a:solidFill>
              <a:latin typeface="굴림" charset="0"/>
              <a:ea typeface="굴림" charset="0"/>
            </a:endParaRPr>
          </a:p>
        </p:txBody>
      </p:sp>
      <p:sp>
        <p:nvSpPr>
          <p:cNvPr id="3" name="텍스트 개체 틀 2"/>
          <p:cNvSpPr txBox="1">
            <a:spLocks/>
          </p:cNvSpPr>
          <p:nvPr>
            <p:ph type="body" idx="1"/>
          </p:nvPr>
        </p:nvSpPr>
        <p:spPr>
          <a:xfrm rot="0">
            <a:off x="609600" y="1535430"/>
            <a:ext cx="5387340" cy="640080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400" b="1">
                <a:latin typeface="Arial" charset="0"/>
                <a:ea typeface="Arial" charset="0"/>
              </a:defRPr>
            </a:lvl1pPr>
            <a:lvl2pPr marL="4572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 b="1">
                <a:latin typeface="Arial" charset="0"/>
                <a:ea typeface="Arial" charset="0"/>
              </a:defRPr>
            </a:lvl2pPr>
            <a:lvl3pPr marL="9144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 b="1">
                <a:latin typeface="Arial" charset="0"/>
                <a:ea typeface="Arial" charset="0"/>
              </a:defRPr>
            </a:lvl3pPr>
            <a:lvl4pPr marL="13716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4pPr>
            <a:lvl5pPr marL="18288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5pPr>
            <a:lvl6pPr marL="22860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6pPr>
            <a:lvl7pPr marL="27432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7pPr>
            <a:lvl8pPr marL="32004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8pPr>
            <a:lvl9pPr marL="36576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9pPr>
          </a:lstStyle>
          <a:p>
            <a:pPr marL="0" indent="0" algn="l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lang="en-US" altLang="ko-KR" sz="2400" b="1">
                <a:solidFill>
                  <a:schemeClr val="tx1"/>
                </a:solidFill>
                <a:latin typeface="굴림" charset="0"/>
                <a:ea typeface="굴림" charset="0"/>
              </a:rPr>
              <a:t>텍스트를 입력하십시오</a:t>
            </a:r>
            <a:endParaRPr lang="ko-KR" altLang="en-US" sz="2400" b="1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4" name="내용 개체 틀 3"/>
          <p:cNvSpPr txBox="1">
            <a:spLocks/>
          </p:cNvSpPr>
          <p:nvPr>
            <p:ph type="obj" sz="half" idx="2"/>
          </p:nvPr>
        </p:nvSpPr>
        <p:spPr>
          <a:xfrm rot="0">
            <a:off x="609600" y="2174875"/>
            <a:ext cx="5387340" cy="3952239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400">
                <a:latin typeface="Arial" charset="0"/>
                <a:ea typeface="Arial" charset="0"/>
              </a:defRPr>
            </a:lvl1pPr>
            <a:lvl2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>
                <a:latin typeface="Arial" charset="0"/>
                <a:ea typeface="Arial" charset="0"/>
              </a:defRPr>
            </a:lvl2pPr>
            <a:lvl3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3pPr>
            <a:lvl4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4pPr>
            <a:lvl5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5pPr>
            <a:lvl6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6pPr>
            <a:lvl7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7pPr>
            <a:lvl8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8pPr>
            <a:lvl9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9pPr>
          </a:lstStyle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>
                <a:solidFill>
                  <a:schemeClr val="tx1"/>
                </a:solidFill>
                <a:latin typeface="굴림" charset="0"/>
                <a:ea typeface="굴림" charset="0"/>
              </a:rPr>
              <a:t>텍스트를 입력하십시오</a:t>
            </a:r>
            <a:endParaRPr lang="ko-KR" altLang="en-US" sz="24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742950" indent="-28575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둘째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143000" indent="-228600" algn="l" defTabSz="914400" eaLnBrk="1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800">
                <a:solidFill>
                  <a:schemeClr val="tx1"/>
                </a:solidFill>
                <a:latin typeface="굴림" charset="0"/>
                <a:ea typeface="굴림" charset="0"/>
              </a:rPr>
              <a:t>셋째 수준</a:t>
            </a:r>
            <a:endParaRPr lang="ko-KR" altLang="en-US" sz="18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600200" indent="-228600" algn="l" defTabSz="914400" eaLnBrk="1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1600">
                <a:solidFill>
                  <a:schemeClr val="tx1"/>
                </a:solidFill>
                <a:latin typeface="굴림" charset="0"/>
                <a:ea typeface="굴림" charset="0"/>
              </a:rPr>
              <a:t>넷째 수준</a:t>
            </a:r>
            <a:endParaRPr lang="ko-KR" altLang="en-US" sz="16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2057400" indent="-228600" algn="l" defTabSz="914400" eaLnBrk="1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»"/>
            </a:pPr>
            <a:r>
              <a:rPr lang="en-US" altLang="ko-KR" sz="1600">
                <a:solidFill>
                  <a:schemeClr val="tx1"/>
                </a:solidFill>
                <a:latin typeface="굴림" charset="0"/>
                <a:ea typeface="굴림" charset="0"/>
              </a:rPr>
              <a:t>다섯째 수준</a:t>
            </a:r>
            <a:endParaRPr lang="ko-KR" altLang="en-US" sz="1600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5" name="텍스트 개체 틀 4"/>
          <p:cNvSpPr txBox="1">
            <a:spLocks/>
          </p:cNvSpPr>
          <p:nvPr>
            <p:ph type="body" sz="quarter" idx="3"/>
          </p:nvPr>
        </p:nvSpPr>
        <p:spPr>
          <a:xfrm rot="0">
            <a:off x="6193155" y="1535430"/>
            <a:ext cx="5389880" cy="640080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400" b="1">
                <a:latin typeface="Arial" charset="0"/>
                <a:ea typeface="Arial" charset="0"/>
              </a:defRPr>
            </a:lvl1pPr>
            <a:lvl2pPr marL="4572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 b="1">
                <a:latin typeface="Arial" charset="0"/>
                <a:ea typeface="Arial" charset="0"/>
              </a:defRPr>
            </a:lvl2pPr>
            <a:lvl3pPr marL="9144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 b="1">
                <a:latin typeface="Arial" charset="0"/>
                <a:ea typeface="Arial" charset="0"/>
              </a:defRPr>
            </a:lvl3pPr>
            <a:lvl4pPr marL="13716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4pPr>
            <a:lvl5pPr marL="18288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5pPr>
            <a:lvl6pPr marL="22860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6pPr>
            <a:lvl7pPr marL="27432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7pPr>
            <a:lvl8pPr marL="32004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8pPr>
            <a:lvl9pPr marL="36576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 b="1">
                <a:latin typeface="Arial" charset="0"/>
                <a:ea typeface="Arial" charset="0"/>
              </a:defRPr>
            </a:lvl9pPr>
          </a:lstStyle>
          <a:p>
            <a:pPr marL="0" indent="0" algn="l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lang="en-US" altLang="ko-KR" sz="2400" b="1">
                <a:solidFill>
                  <a:schemeClr val="tx1"/>
                </a:solidFill>
                <a:latin typeface="굴림" charset="0"/>
                <a:ea typeface="굴림" charset="0"/>
              </a:rPr>
              <a:t>텍스트를 입력하십시오</a:t>
            </a:r>
            <a:endParaRPr lang="ko-KR" altLang="en-US" sz="2400" b="1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6" name="내용 개체 틀 5"/>
          <p:cNvSpPr txBox="1">
            <a:spLocks/>
          </p:cNvSpPr>
          <p:nvPr>
            <p:ph type="obj" sz="quarter" idx="4"/>
          </p:nvPr>
        </p:nvSpPr>
        <p:spPr>
          <a:xfrm rot="0">
            <a:off x="6193155" y="2174875"/>
            <a:ext cx="5389880" cy="3952239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400">
                <a:latin typeface="Arial" charset="0"/>
                <a:ea typeface="Arial" charset="0"/>
              </a:defRPr>
            </a:lvl1pPr>
            <a:lvl2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>
                <a:latin typeface="Arial" charset="0"/>
                <a:ea typeface="Arial" charset="0"/>
              </a:defRPr>
            </a:lvl2pPr>
            <a:lvl3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latin typeface="Arial" charset="0"/>
                <a:ea typeface="Arial" charset="0"/>
              </a:defRPr>
            </a:lvl3pPr>
            <a:lvl4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4pPr>
            <a:lvl5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5pPr>
            <a:lvl6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6pPr>
            <a:lvl7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7pPr>
            <a:lvl8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8pPr>
            <a:lvl9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600">
                <a:latin typeface="Arial" charset="0"/>
                <a:ea typeface="Arial" charset="0"/>
              </a:defRPr>
            </a:lvl9pPr>
          </a:lstStyle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>
                <a:solidFill>
                  <a:schemeClr val="tx1"/>
                </a:solidFill>
                <a:latin typeface="굴림" charset="0"/>
                <a:ea typeface="굴림" charset="0"/>
              </a:rPr>
              <a:t>텍스트를 입력하십시오</a:t>
            </a:r>
            <a:endParaRPr lang="ko-KR" altLang="en-US" sz="24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742950" indent="-28575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둘째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143000" indent="-228600" algn="l" defTabSz="914400" eaLnBrk="1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1800">
                <a:solidFill>
                  <a:schemeClr val="tx1"/>
                </a:solidFill>
                <a:latin typeface="굴림" charset="0"/>
                <a:ea typeface="굴림" charset="0"/>
              </a:rPr>
              <a:t>셋째 수준</a:t>
            </a:r>
            <a:endParaRPr lang="ko-KR" altLang="en-US" sz="18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600200" indent="-228600" algn="l" defTabSz="914400" eaLnBrk="1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1600">
                <a:solidFill>
                  <a:schemeClr val="tx1"/>
                </a:solidFill>
                <a:latin typeface="굴림" charset="0"/>
                <a:ea typeface="굴림" charset="0"/>
              </a:rPr>
              <a:t>넷째 수준</a:t>
            </a:r>
            <a:endParaRPr lang="ko-KR" altLang="en-US" sz="16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2057400" indent="-228600" algn="l" defTabSz="914400" eaLnBrk="1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Arial"/>
              <a:buChar char="»"/>
            </a:pPr>
            <a:r>
              <a:rPr lang="en-US" altLang="ko-KR" sz="1600">
                <a:solidFill>
                  <a:schemeClr val="tx1"/>
                </a:solidFill>
                <a:latin typeface="굴림" charset="0"/>
                <a:ea typeface="굴림" charset="0"/>
              </a:rPr>
              <a:t>다섯째 수준</a:t>
            </a:r>
            <a:endParaRPr lang="ko-KR" altLang="en-US" sz="1600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7" name="날짜 개체 틀 6"/>
          <p:cNvSpPr txBox="1">
            <a:spLocks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>
                <a:latin typeface="맑은 고딕" charset="0"/>
                <a:ea typeface="맑은 고딕" charset="0"/>
              </a:rPr>
              <a:t>2018-12-20</a:t>
            </a:fld>
          </a:p>
        </p:txBody>
      </p:sp>
      <p:sp>
        <p:nvSpPr>
          <p:cNvPr id="8" name="바닥글 개체 틀 7"/>
          <p:cNvSpPr txBox="1">
            <a:spLocks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</a:p>
        </p:txBody>
      </p:sp>
      <p:sp>
        <p:nvSpPr>
          <p:cNvPr id="9" name="슬라이드 번호 개체 틀 8"/>
          <p:cNvSpPr txBox="1">
            <a:spLocks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>
                <a:latin typeface="맑은 고딕" charset="0"/>
                <a:ea typeface="맑은 고딕" charset="0"/>
              </a:rPr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solidFill>
                  <a:schemeClr val="bg1"/>
                </a:solidFill>
                <a:latin typeface="굴림" charset="0"/>
                <a:ea typeface="굴림" charset="0"/>
              </a:rPr>
              <a:t>제목을 입력하십시오</a:t>
            </a:r>
            <a:endParaRPr lang="ko-KR" altLang="en-US" sz="4400">
              <a:solidFill>
                <a:schemeClr val="bg1"/>
              </a:solidFill>
              <a:latin typeface="굴림" charset="0"/>
              <a:ea typeface="굴림" charset="0"/>
            </a:endParaRPr>
          </a:p>
        </p:txBody>
      </p:sp>
      <p:sp>
        <p:nvSpPr>
          <p:cNvPr id="3" name="날짜 개체 틀 2"/>
          <p:cNvSpPr txBox="1">
            <a:spLocks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>
                <a:latin typeface="맑은 고딕" charset="0"/>
                <a:ea typeface="맑은 고딕" charset="0"/>
              </a:rPr>
              <a:t>2018-12-20</a:t>
            </a:fld>
          </a:p>
        </p:txBody>
      </p:sp>
      <p:sp>
        <p:nvSpPr>
          <p:cNvPr id="4" name="바닥글 개체 틀 3"/>
          <p:cNvSpPr txBox="1">
            <a:spLocks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</a:p>
        </p:txBody>
      </p:sp>
      <p:sp>
        <p:nvSpPr>
          <p:cNvPr id="5" name="슬라이드 번호 개체 틀 4"/>
          <p:cNvSpPr txBox="1">
            <a:spLocks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>
                <a:latin typeface="맑은 고딕" charset="0"/>
                <a:ea typeface="맑은 고딕" charset="0"/>
              </a:rPr>
              <a:t>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 txBox="1">
            <a:spLocks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>
                <a:latin typeface="맑은 고딕" charset="0"/>
                <a:ea typeface="맑은 고딕" charset="0"/>
              </a:rPr>
              <a:t>018-12-20</a:t>
            </a:fld>
          </a:p>
        </p:txBody>
      </p:sp>
      <p:sp>
        <p:nvSpPr>
          <p:cNvPr id="3" name="바닥글 개체 틀 2"/>
          <p:cNvSpPr txBox="1">
            <a:spLocks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>
                <a:latin typeface="맑은 고딕" charset="0"/>
                <a:ea typeface="맑은 고딕" charset="0"/>
              </a:rPr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>
            <p:ph type="title"/>
          </p:nvPr>
        </p:nvSpPr>
        <p:spPr>
          <a:xfrm rot="0">
            <a:off x="609600" y="273050"/>
            <a:ext cx="4011930" cy="116268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algn="l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 b="1">
                <a:latin typeface="Arial" charset="0"/>
                <a:ea typeface="Arial" charset="0"/>
              </a:defRPr>
            </a:lvl1pPr>
          </a:lstStyle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b="1">
                <a:solidFill>
                  <a:schemeClr val="bg1"/>
                </a:solidFill>
                <a:latin typeface="굴림" charset="0"/>
                <a:ea typeface="굴림" charset="0"/>
              </a:rPr>
              <a:t>제목을 입력하십시오</a:t>
            </a:r>
            <a:endParaRPr lang="ko-KR" altLang="en-US" sz="2000" b="1">
              <a:solidFill>
                <a:schemeClr val="bg1"/>
              </a:solidFill>
              <a:latin typeface="굴림" charset="0"/>
              <a:ea typeface="굴림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4766945" y="273050"/>
            <a:ext cx="6816090" cy="585406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3200">
                <a:latin typeface="Arial" charset="0"/>
                <a:ea typeface="Arial" charset="0"/>
              </a:defRPr>
            </a:lvl1pPr>
            <a:lvl2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800">
                <a:latin typeface="Arial" charset="0"/>
                <a:ea typeface="Arial" charset="0"/>
              </a:defRPr>
            </a:lvl2pPr>
            <a:lvl3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400">
                <a:latin typeface="Arial" charset="0"/>
                <a:ea typeface="Arial" charset="0"/>
              </a:defRPr>
            </a:lvl3pPr>
            <a:lvl4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>
                <a:latin typeface="Arial" charset="0"/>
                <a:ea typeface="Arial" charset="0"/>
              </a:defRPr>
            </a:lvl4pPr>
            <a:lvl5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>
                <a:latin typeface="Arial" charset="0"/>
                <a:ea typeface="Arial" charset="0"/>
              </a:defRPr>
            </a:lvl5pPr>
            <a:lvl6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>
                <a:latin typeface="Arial" charset="0"/>
                <a:ea typeface="Arial" charset="0"/>
              </a:defRPr>
            </a:lvl6pPr>
            <a:lvl7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>
                <a:latin typeface="Arial" charset="0"/>
                <a:ea typeface="Arial" charset="0"/>
              </a:defRPr>
            </a:lvl7pPr>
            <a:lvl8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>
                <a:latin typeface="Arial" charset="0"/>
                <a:ea typeface="Arial" charset="0"/>
              </a:defRPr>
            </a:lvl8pPr>
            <a:lvl9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>
                <a:latin typeface="Arial" charset="0"/>
                <a:ea typeface="Arial" charset="0"/>
              </a:defRPr>
            </a:lvl9pPr>
          </a:lstStyle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solidFill>
                  <a:schemeClr val="tx1"/>
                </a:solidFill>
                <a:latin typeface="굴림" charset="0"/>
                <a:ea typeface="굴림" charset="0"/>
              </a:rPr>
              <a:t>텍스트를 입력하십시오</a:t>
            </a:r>
            <a:endParaRPr lang="ko-KR" altLang="en-US" sz="32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742950" indent="-285750" algn="l" defTabSz="914400" eaLnBrk="1" latinLnBrk="1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800">
                <a:solidFill>
                  <a:schemeClr val="tx1"/>
                </a:solidFill>
                <a:latin typeface="굴림" charset="0"/>
                <a:ea typeface="굴림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143000" indent="-228600" algn="l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>
                <a:solidFill>
                  <a:schemeClr val="tx1"/>
                </a:solidFill>
                <a:latin typeface="굴림" charset="0"/>
                <a:ea typeface="굴림" charset="0"/>
              </a:rPr>
              <a:t>셋째 수준</a:t>
            </a:r>
            <a:endParaRPr lang="ko-KR" altLang="en-US" sz="24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600200" indent="-22860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넷째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2057400" indent="-22860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»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다섯째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sz="half" idx="2"/>
          </p:nvPr>
        </p:nvSpPr>
        <p:spPr>
          <a:xfrm rot="0">
            <a:off x="609600" y="1435100"/>
            <a:ext cx="4011930" cy="46920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400">
                <a:latin typeface="Arial" charset="0"/>
                <a:ea typeface="Arial" charset="0"/>
              </a:defRPr>
            </a:lvl1pPr>
            <a:lvl2pPr marL="4572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200">
                <a:latin typeface="Arial" charset="0"/>
                <a:ea typeface="Arial" charset="0"/>
              </a:defRPr>
            </a:lvl2pPr>
            <a:lvl3pPr marL="9144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000">
                <a:latin typeface="Arial" charset="0"/>
                <a:ea typeface="Arial" charset="0"/>
              </a:defRPr>
            </a:lvl3pPr>
            <a:lvl4pPr marL="13716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4pPr>
            <a:lvl5pPr marL="18288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5pPr>
            <a:lvl6pPr marL="22860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6pPr>
            <a:lvl7pPr marL="27432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7pPr>
            <a:lvl8pPr marL="32004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8pPr>
            <a:lvl9pPr marL="36576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9pPr>
          </a:lstStyle>
          <a:p>
            <a:pPr marL="0" indent="0" algn="l" defTabSz="914400" eaLnBrk="1" latinLnBrk="1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1400">
                <a:solidFill>
                  <a:schemeClr val="tx1"/>
                </a:solidFill>
                <a:latin typeface="굴림" charset="0"/>
                <a:ea typeface="굴림" charset="0"/>
              </a:rPr>
              <a:t>텍스트를 입력하십시오</a:t>
            </a:r>
            <a:endParaRPr lang="ko-KR" altLang="en-US" sz="1400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5" name="날짜 개체 틀 4"/>
          <p:cNvSpPr txBox="1">
            <a:spLocks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>
                <a:latin typeface="맑은 고딕" charset="0"/>
                <a:ea typeface="맑은 고딕" charset="0"/>
              </a:rPr>
              <a:t>2018-12-20</a:t>
            </a:fld>
          </a:p>
        </p:txBody>
      </p:sp>
      <p:sp>
        <p:nvSpPr>
          <p:cNvPr id="6" name="바닥글 개체 틀 5"/>
          <p:cNvSpPr txBox="1">
            <a:spLocks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</a:p>
        </p:txBody>
      </p:sp>
      <p:sp>
        <p:nvSpPr>
          <p:cNvPr id="7" name="슬라이드 번호 개체 틀 6"/>
          <p:cNvSpPr txBox="1">
            <a:spLocks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>
                <a:latin typeface="맑은 고딕" charset="0"/>
                <a:ea typeface="맑은 고딕" charset="0"/>
              </a:rPr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>
            <p:ph type="title"/>
          </p:nvPr>
        </p:nvSpPr>
        <p:spPr>
          <a:xfrm rot="0">
            <a:off x="2389505" y="4800600"/>
            <a:ext cx="7315835" cy="567690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algn="l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2000" b="1">
                <a:latin typeface="Arial" charset="0"/>
                <a:ea typeface="Arial" charset="0"/>
              </a:defRPr>
            </a:lvl1pPr>
          </a:lstStyle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b="1">
                <a:solidFill>
                  <a:schemeClr val="bg1"/>
                </a:solidFill>
                <a:latin typeface="굴림" charset="0"/>
                <a:ea typeface="굴림" charset="0"/>
              </a:rPr>
              <a:t>제목을 입력하십시오</a:t>
            </a:r>
            <a:endParaRPr lang="ko-KR" altLang="en-US" sz="2000" b="1">
              <a:solidFill>
                <a:schemeClr val="bg1"/>
              </a:solidFill>
              <a:latin typeface="굴림" charset="0"/>
              <a:ea typeface="굴림" charset="0"/>
            </a:endParaRPr>
          </a:p>
        </p:txBody>
      </p:sp>
      <p:sp>
        <p:nvSpPr>
          <p:cNvPr id="3" name="그림 개체 틀 2"/>
          <p:cNvSpPr txBox="1">
            <a:spLocks/>
          </p:cNvSpPr>
          <p:nvPr>
            <p:ph type="pic" idx="1"/>
          </p:nvPr>
        </p:nvSpPr>
        <p:spPr>
          <a:xfrm rot="0">
            <a:off x="2389505" y="612775"/>
            <a:ext cx="7315835" cy="4115435"/>
          </a:xfrm>
          <a:prstGeom prst="rect"/>
        </p:spPr>
      </p:sp>
      <p:sp>
        <p:nvSpPr>
          <p:cNvPr id="4" name="텍스트 개체 틀 3"/>
          <p:cNvSpPr txBox="1">
            <a:spLocks/>
          </p:cNvSpPr>
          <p:nvPr>
            <p:ph type="body" sz="half" idx="2"/>
          </p:nvPr>
        </p:nvSpPr>
        <p:spPr>
          <a:xfrm rot="0">
            <a:off x="2389505" y="5367655"/>
            <a:ext cx="7315835" cy="80518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400">
                <a:latin typeface="Arial" charset="0"/>
                <a:ea typeface="Arial" charset="0"/>
              </a:defRPr>
            </a:lvl1pPr>
            <a:lvl2pPr marL="4572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200">
                <a:latin typeface="Arial" charset="0"/>
                <a:ea typeface="Arial" charset="0"/>
              </a:defRPr>
            </a:lvl2pPr>
            <a:lvl3pPr marL="9144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000">
                <a:latin typeface="Arial" charset="0"/>
                <a:ea typeface="Arial" charset="0"/>
              </a:defRPr>
            </a:lvl3pPr>
            <a:lvl4pPr marL="13716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4pPr>
            <a:lvl5pPr marL="18288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5pPr>
            <a:lvl6pPr marL="22860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6pPr>
            <a:lvl7pPr marL="27432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7pPr>
            <a:lvl8pPr marL="32004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8pPr>
            <a:lvl9pPr marL="365760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900">
                <a:latin typeface="Arial" charset="0"/>
                <a:ea typeface="Arial" charset="0"/>
              </a:defRPr>
            </a:lvl9pPr>
          </a:lstStyle>
          <a:p>
            <a:pPr marL="0" indent="0" algn="l" defTabSz="914400" eaLnBrk="1" latinLnBrk="1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Tx/>
              <a:buNone/>
            </a:pPr>
            <a:r>
              <a:rPr lang="en-US" altLang="ko-KR" sz="1400">
                <a:solidFill>
                  <a:schemeClr val="tx1"/>
                </a:solidFill>
                <a:latin typeface="굴림" charset="0"/>
                <a:ea typeface="굴림" charset="0"/>
              </a:rPr>
              <a:t>텍스트를 입력하십시오</a:t>
            </a:r>
            <a:endParaRPr lang="ko-KR" altLang="en-US" sz="1400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5" name="날짜 개체 틀 4"/>
          <p:cNvSpPr txBox="1">
            <a:spLocks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>
                <a:latin typeface="맑은 고딕" charset="0"/>
                <a:ea typeface="맑은 고딕" charset="0"/>
              </a:rPr>
              <a:t>2018-12-20</a:t>
            </a:fld>
          </a:p>
        </p:txBody>
      </p:sp>
      <p:sp>
        <p:nvSpPr>
          <p:cNvPr id="6" name="바닥글 개체 틀 5"/>
          <p:cNvSpPr txBox="1">
            <a:spLocks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</a:p>
        </p:txBody>
      </p:sp>
      <p:sp>
        <p:nvSpPr>
          <p:cNvPr id="7" name="슬라이드 번호 개체 틀 6"/>
          <p:cNvSpPr txBox="1">
            <a:spLocks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>
                <a:latin typeface="맑은 고딕" charset="0"/>
                <a:ea typeface="맑은 고딕" charset="0"/>
              </a:rPr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solidFill>
                  <a:schemeClr val="bg1"/>
                </a:solidFill>
                <a:latin typeface="굴림" charset="0"/>
                <a:ea typeface="굴림" charset="0"/>
              </a:rPr>
              <a:t>제목을 입력하십시오</a:t>
            </a:r>
            <a:endParaRPr lang="ko-KR" altLang="en-US" sz="4400">
              <a:solidFill>
                <a:schemeClr val="bg1"/>
              </a:solidFill>
              <a:latin typeface="굴림" charset="0"/>
              <a:ea typeface="굴림" charset="0"/>
            </a:endParaRPr>
          </a:p>
        </p:txBody>
      </p:sp>
      <p:sp>
        <p:nvSpPr>
          <p:cNvPr id="3" name="세로 텍스트 개체 틀 2"/>
          <p:cNvSpPr txBox="1">
            <a:spLocks/>
          </p:cNvSpPr>
          <p:nvPr>
            <p:ph type="body" orient="vert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eaVert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solidFill>
                  <a:schemeClr val="tx1"/>
                </a:solidFill>
                <a:latin typeface="굴림" charset="0"/>
                <a:ea typeface="굴림" charset="0"/>
              </a:rPr>
              <a:t>텍스트를 입력하십시오</a:t>
            </a:r>
            <a:endParaRPr lang="ko-KR" altLang="en-US" sz="32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742950" indent="-285750" algn="l" defTabSz="914400" eaLnBrk="1" latinLnBrk="1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800">
                <a:solidFill>
                  <a:schemeClr val="tx1"/>
                </a:solidFill>
                <a:latin typeface="굴림" charset="0"/>
                <a:ea typeface="굴림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143000" indent="-228600" algn="l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>
                <a:solidFill>
                  <a:schemeClr val="tx1"/>
                </a:solidFill>
                <a:latin typeface="굴림" charset="0"/>
                <a:ea typeface="굴림" charset="0"/>
              </a:rPr>
              <a:t>셋째 수준</a:t>
            </a:r>
            <a:endParaRPr lang="ko-KR" altLang="en-US" sz="24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600200" indent="-22860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넷째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2057400" indent="-22860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»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다섯째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4" name="날짜 개체 틀 3"/>
          <p:cNvSpPr txBox="1">
            <a:spLocks/>
          </p:cNvSpPr>
          <p:nvPr>
            <p:ph type="dt" sz="half" idx="10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>
                <a:latin typeface="맑은 고딕" charset="0"/>
                <a:ea typeface="맑은 고딕" charset="0"/>
              </a:rPr>
              <a:t>2018-12-20</a:t>
            </a:fld>
          </a:p>
        </p:txBody>
      </p:sp>
      <p:sp>
        <p:nvSpPr>
          <p:cNvPr id="5" name="바닥글 개체 틀 4"/>
          <p:cNvSpPr txBox="1">
            <a:spLocks/>
          </p:cNvSpPr>
          <p:nvPr>
            <p:ph type="ftr" sz="quarter" idx="11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</a:p>
        </p:txBody>
      </p:sp>
      <p:sp>
        <p:nvSpPr>
          <p:cNvPr id="6" name="슬라이드 번호 개체 틀 5"/>
          <p:cNvSpPr txBox="1">
            <a:spLocks/>
          </p:cNvSpPr>
          <p:nvPr>
            <p:ph type="sldNum" sz="quarter" idx="12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>
                <a:latin typeface="맑은 고딕" charset="0"/>
                <a:ea typeface="맑은 고딕" charset="0"/>
              </a:rPr>
              <a:t>‹#›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slideLayout" Target="../slideLayouts/slideLayout2.xml"></Relationship><Relationship Id="rId3" Type="http://schemas.openxmlformats.org/officeDocument/2006/relationships/slideLayout" Target="../slideLayouts/slideLayout3.xml"></Relationship><Relationship Id="rId4" Type="http://schemas.openxmlformats.org/officeDocument/2006/relationships/slideLayout" Target="../slideLayouts/slideLayout4.xml"></Relationship><Relationship Id="rId5" Type="http://schemas.openxmlformats.org/officeDocument/2006/relationships/slideLayout" Target="../slideLayouts/slideLayout5.xml"></Relationship><Relationship Id="rId6" Type="http://schemas.openxmlformats.org/officeDocument/2006/relationships/slideLayout" Target="../slideLayouts/slideLayout6.xml"></Relationship><Relationship Id="rId7" Type="http://schemas.openxmlformats.org/officeDocument/2006/relationships/slideLayout" Target="../slideLayouts/slideLayout7.xml"></Relationship><Relationship Id="rId8" Type="http://schemas.openxmlformats.org/officeDocument/2006/relationships/slideLayout" Target="../slideLayouts/slideLayout8.xml"></Relationship><Relationship Id="rId9" Type="http://schemas.openxmlformats.org/officeDocument/2006/relationships/slideLayout" Target="../slideLayouts/slideLayout9.xml"></Relationship><Relationship Id="rId10" Type="http://schemas.openxmlformats.org/officeDocument/2006/relationships/slideLayout" Target="../slideLayouts/slideLayout10.xml"></Relationship><Relationship Id="rId11" Type="http://schemas.openxmlformats.org/officeDocument/2006/relationships/theme" Target="../theme/theme1.xml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모서리가 둥근 직사각형 7"/>
          <p:cNvSpPr>
            <a:spLocks/>
          </p:cNvSpPr>
          <p:nvPr/>
        </p:nvSpPr>
        <p:spPr>
          <a:xfrm rot="0">
            <a:off x="0" y="0"/>
            <a:ext cx="12192635" cy="1557655"/>
          </a:xfrm>
          <a:prstGeom prst="roundRect">
            <a:avLst>
              <a:gd name="adj" fmla="val 0"/>
            </a:avLst>
          </a:prstGeom>
          <a:pattFill prst="dkUpDiag">
            <a:fgClr>
              <a:schemeClr val="tx2">
                <a:lumMod val="60000"/>
                <a:lumOff val="40000"/>
              </a:schemeClr>
            </a:fgClr>
            <a:bgClr>
              <a:schemeClr val="accent1">
                <a:lumMod val="75000"/>
              </a:schemeClr>
            </a:bgClr>
          </a:patt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>
            <a:lvl1pPr marL="0" indent="0" algn="l" fontAlgn="base" defTabSz="508000" latinLnBrk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1pPr>
            <a:lvl2pPr marL="457200" indent="0" algn="l" fontAlgn="base" defTabSz="508000" latinLnBrk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2pPr>
            <a:lvl3pPr marL="914400" indent="0" algn="l" fontAlgn="base" defTabSz="508000" latinLnBrk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3pPr>
            <a:lvl4pPr marL="1371600" indent="0" algn="l" fontAlgn="base" defTabSz="508000" latinLnBrk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4pPr>
            <a:lvl5pPr marL="1828800" indent="0" algn="l" fontAlgn="base" defTabSz="508000" latinLnBrk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5pPr>
            <a:lvl6pPr marL="228600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6pPr>
            <a:lvl7pPr marL="274320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7pPr>
            <a:lvl8pPr marL="320040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8pPr>
            <a:lvl9pPr marL="365760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800">
                <a:solidFill>
                  <a:schemeClr val="lt1"/>
                </a:solidFill>
                <a:latin typeface="맑은 고딕" charset="0"/>
                <a:ea typeface="맑은 고딕" charset="0"/>
              </a:defRPr>
            </a:lvl9pPr>
          </a:lstStyle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10" name="직사각형 9"/>
          <p:cNvSpPr>
            <a:spLocks/>
          </p:cNvSpPr>
          <p:nvPr/>
        </p:nvSpPr>
        <p:spPr>
          <a:xfrm rot="0">
            <a:off x="0" y="6237605"/>
            <a:ext cx="12192635" cy="621030"/>
          </a:xfrm>
          <a:prstGeom prst="rect"/>
          <a:pattFill prst="dkUpDiag">
            <a:fgClr>
              <a:schemeClr val="bg1">
                <a:lumMod val="75000"/>
              </a:schemeClr>
            </a:fgClr>
            <a:bgClr>
              <a:schemeClr val="bg1">
                <a:lumMod val="65000"/>
              </a:schemeClr>
            </a:bgClr>
          </a:patt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2" name="제목 개체 틀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latin typeface="굴림" charset="0"/>
                <a:ea typeface="굴림" charset="0"/>
              </a:rPr>
              <a:t>마스터 제목 스타일 편집</a:t>
            </a:r>
          </a:p>
        </p:txBody>
      </p:sp>
      <p:sp>
        <p:nvSpPr>
          <p:cNvPr id="3" name="텍스트 개체 틀 2"/>
          <p:cNvSpPr txBox="1">
            <a:spLocks/>
          </p:cNvSpPr>
          <p:nvPr>
            <p:ph type="body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solidFill>
                  <a:schemeClr val="tx1"/>
                </a:solidFill>
                <a:latin typeface="굴림" charset="0"/>
                <a:ea typeface="굴림" charset="0"/>
              </a:rPr>
              <a:t>마스터 부제목 스타일 편집</a:t>
            </a:r>
            <a:endParaRPr lang="ko-KR" altLang="en-US" sz="32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742950" indent="-285750" algn="l" defTabSz="914400" eaLnBrk="1" latinLnBrk="1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800">
                <a:solidFill>
                  <a:schemeClr val="tx1"/>
                </a:solidFill>
                <a:latin typeface="굴림" charset="0"/>
                <a:ea typeface="굴림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143000" indent="-228600" algn="l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2400">
                <a:solidFill>
                  <a:schemeClr val="tx1"/>
                </a:solidFill>
                <a:latin typeface="굴림" charset="0"/>
                <a:ea typeface="굴림" charset="0"/>
              </a:rPr>
              <a:t>셋째 수준</a:t>
            </a:r>
            <a:endParaRPr lang="ko-KR" altLang="en-US" sz="24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1600200" indent="-22860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–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넷째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  <a:p>
            <a:pPr marL="2057400" indent="-228600" algn="l" defTabSz="914400" eaLnBrk="1" latinLnBrk="1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»"/>
            </a:pPr>
            <a:r>
              <a:rPr lang="en-US" altLang="ko-KR" sz="2000">
                <a:solidFill>
                  <a:schemeClr val="tx1"/>
                </a:solidFill>
                <a:latin typeface="굴림" charset="0"/>
                <a:ea typeface="굴림" charset="0"/>
              </a:rPr>
              <a:t>다섯째 수준</a:t>
            </a:r>
            <a:endParaRPr lang="ko-KR" altLang="en-US" sz="2000">
              <a:solidFill>
                <a:schemeClr val="tx1"/>
              </a:solidFill>
              <a:latin typeface="굴림" charset="0"/>
              <a:ea typeface="굴림" charset="0"/>
            </a:endParaRPr>
          </a:p>
        </p:txBody>
      </p:sp>
      <p:sp>
        <p:nvSpPr>
          <p:cNvPr id="4" name="날짜 개체 틀 3"/>
          <p:cNvSpPr txBox="1">
            <a:spLocks/>
          </p:cNvSpPr>
          <p:nvPr>
            <p:ph type="dt" sz="half" idx="2"/>
          </p:nvPr>
        </p:nvSpPr>
        <p:spPr>
          <a:xfrm rot="0">
            <a:off x="609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l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1pPr>
          </a:lstStyle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1200">
                <a:latin typeface="맑은 고딕" charset="0"/>
                <a:ea typeface="맑은 고딕" charset="0"/>
              </a:rPr>
              <a:t>2018-12-20</a:t>
            </a:fld>
          </a:p>
        </p:txBody>
      </p:sp>
      <p:sp>
        <p:nvSpPr>
          <p:cNvPr id="5" name="바닥글 개체 틀 4"/>
          <p:cNvSpPr txBox="1">
            <a:spLocks/>
          </p:cNvSpPr>
          <p:nvPr>
            <p:ph type="ftr" sz="quarter" idx="3"/>
          </p:nvPr>
        </p:nvSpPr>
        <p:spPr>
          <a:xfrm rot="0">
            <a:off x="4165600" y="6356350"/>
            <a:ext cx="3861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ct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1pPr>
          </a:lstStyle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</a:p>
        </p:txBody>
      </p:sp>
      <p:sp>
        <p:nvSpPr>
          <p:cNvPr id="6" name="슬라이드 번호 개체 틀 5"/>
          <p:cNvSpPr txBox="1">
            <a:spLocks/>
          </p:cNvSpPr>
          <p:nvPr>
            <p:ph type="sldNum" sz="quarter" idx="4"/>
          </p:nvPr>
        </p:nvSpPr>
        <p:spPr>
          <a:xfrm rot="0">
            <a:off x="8737600" y="6356350"/>
            <a:ext cx="284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r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lang="en-GB" altLang="en-US" sz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defRPr>
            </a:lvl1pPr>
          </a:lstStyle>
          <a:p>
            <a:pPr marL="0" indent="0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>
                <a:latin typeface="맑은 고딕" charset="0"/>
                <a:ea typeface="맑은 고딕" charset="0"/>
              </a:rPr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marL="0" indent="0" defTabSz="914400" latinLnBrk="1">
        <a:buNone/>
        <a:defRPr lang="ko-KR" smtClean="0" sz="4400" baseline="0">
          <a:solidFill>
            <a:schemeClr val="tx1"/>
          </a:solidFill>
          <a:latin typeface="+mn-lt"/>
          <a:ea typeface="+mn-ea"/>
          <a:cs typeface="+mn-cs"/>
        </a:defRPr>
      </a:lvl1pPr>
    </p:titleStyle>
    <p:bodyStyle>
      <a:lvl1pPr algn="l" marL="342900" indent="-342900" defTabSz="914400" latinLnBrk="1">
        <a:spcBef>
          <a:spcPct val="20000"/>
        </a:spcBef>
        <a:buFont typeface="Arial"/>
        <a:buChar char="•"/>
        <a:defRPr lang="ko-KR" smtClean="0" sz="2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742950" indent="-285750" defTabSz="914400" latinLnBrk="1">
        <a:buChar char="-"/>
        <a:defRPr lang="ko-KR" smtClean="0" sz="2400"/>
      </a:lvl2pPr>
      <a:lvl3pPr lvl="2" marL="1143000" indent="-228600" defTabSz="914400" latinLnBrk="1">
        <a:buChar char="●"/>
        <a:defRPr lang="ko-KR" smtClean="0" sz="2000"/>
      </a:lvl3pPr>
      <a:lvl4pPr lvl="3" marL="1600200" indent="-228600" defTabSz="914400" latinLnBrk="1">
        <a:buChar char="-"/>
        <a:defRPr lang="ko-KR" smtClean="0" sz="1800"/>
      </a:lvl4pPr>
      <a:lvl5pPr lvl="4" marL="2057400" indent="-228600" defTabSz="914400" latinLnBrk="1">
        <a:buChar char="»"/>
        <a:defRPr lang="ko-KR" smtClean="0" sz="1800"/>
      </a:lvl5pPr>
    </p:bodyStyle>
    <p:otherStyle>
      <a:lvl1pPr algn="l" marL="0" indent="0" defTabSz="914400" latinLnBrk="1">
        <a:buNone/>
        <a:defRPr lang="ko-KR" smtClean="0" sz="1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457200" indent="0" defTabSz="914400" latinLnBrk="1">
        <a:defRPr lang="ko-KR" smtClean="0"/>
      </a:lvl2pPr>
      <a:lvl3pPr lvl="2" marL="914400" indent="0" defTabSz="914400" latinLnBrk="1">
        <a:defRPr lang="ko-KR" smtClean="0"/>
      </a:lvl3pPr>
      <a:lvl4pPr lvl="3" marL="1371600" indent="0" defTabSz="914400" latinLnBrk="1">
        <a:defRPr lang="ko-KR" smtClean="0"/>
      </a:lvl4pPr>
      <a:lvl5pPr lvl="4" marL="1828800" indent="0" defTabSz="914400" latinLnBrk="1">
        <a:defRPr lang="ko-KR" smtClean="0"/>
      </a:lvl5pPr>
    </p:otherStyle>
  </p:txStyles>
  <p:timing>
    <p:tnLst>
      <p:par>
        <p:cTn id="1" dur="indefinite" restart="never" nodeType="tmRoot"/>
      </p:par>
    </p:tnLst>
  </p:timing>
</p:sldMaster>
</file>

<file path=ppt/slides/_rels/slide1.xml.rels><?xml version="1.0" encoding="UTF-8"?>
<Relationships xmlns="http://schemas.openxmlformats.org/package/2006/relationships"><Relationship Id="rId2" Type="http://schemas.openxmlformats.org/officeDocument/2006/relationships/notesSlide" Target="../notesSlides/notesSlide1.xml"></Relationship><Relationship Id="rId3" Type="http://schemas.openxmlformats.org/officeDocument/2006/relationships/slideLayout" Target="../slideLayouts/slideLayout1.xml"></Relationship></Relationships>
</file>

<file path=ppt/slides/_rels/slide1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1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1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1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1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1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1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1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1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1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3.xml.rels><?xml version="1.0" encoding="UTF-8"?>
<Relationships xmlns="http://schemas.openxmlformats.org/package/2006/relationships"><Relationship Id="rId2" Type="http://schemas.openxmlformats.org/officeDocument/2006/relationships/image" Target="../media/fImage3143933541.jpeg"></Relationship><Relationship Id="rId3" Type="http://schemas.openxmlformats.org/officeDocument/2006/relationships/slideLayout" Target="../slideLayouts/slideLayout2.xml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 txBox="1">
            <a:spLocks/>
          </p:cNvSpPr>
          <p:nvPr>
            <p:ph type="ctrTitle"/>
          </p:nvPr>
        </p:nvSpPr>
        <p:spPr>
          <a:xfrm rot="0">
            <a:off x="914400" y="2130425"/>
            <a:ext cx="10363835" cy="1470660"/>
          </a:xfrm>
          <a:prstGeom prst="rect"/>
        </p:spPr>
        <p:txBody>
          <a:bodyPr wrap="square" lIns="91440" tIns="45720" rIns="91440" bIns="45720" numCol="1" vert="horz" anchor="ctr">
            <a:normAutofit fontScale="9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6000">
                <a:latin typeface="맑은 고딕" charset="0"/>
                <a:ea typeface="맑은 고딕" charset="0"/>
              </a:rPr>
              <a:t>국제소송에 있어 역사적 사건이 미치는 영향</a:t>
            </a:r>
            <a:endParaRPr lang="ko-KR" altLang="en-US" sz="6000">
              <a:latin typeface="맑은 고딕" charset="0"/>
              <a:ea typeface="맑은 고딕" charset="0"/>
            </a:endParaRPr>
          </a:p>
        </p:txBody>
      </p:sp>
      <p:sp>
        <p:nvSpPr>
          <p:cNvPr id="3" name="부제목 2"/>
          <p:cNvSpPr txBox="1">
            <a:spLocks/>
          </p:cNvSpPr>
          <p:nvPr>
            <p:ph type="subTitle" idx="1"/>
          </p:nvPr>
        </p:nvSpPr>
        <p:spPr>
          <a:xfrm rot="0">
            <a:off x="1828800" y="4653280"/>
            <a:ext cx="8535035" cy="136906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2000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Tx/>
              <a:buNone/>
            </a:pPr>
            <a:r>
              <a:rPr lang="en-US" altLang="ko-KR" sz="2400">
                <a:latin typeface="맑은 고딕" charset="0"/>
                <a:ea typeface="맑은 고딕" charset="0"/>
              </a:rPr>
              <a:t>하와르 섬 사건을 통하여</a:t>
            </a:r>
            <a:endParaRPr lang="ko-KR" altLang="en-US" sz="2400">
              <a:latin typeface="맑은 고딕" charset="0"/>
              <a:ea typeface="맑은 고딕" charset="0"/>
            </a:endParaRPr>
          </a:p>
          <a:p>
            <a:pPr marL="0" indent="0" algn="ctr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Tx/>
              <a:buNone/>
            </a:pPr>
            <a:endParaRPr lang="ko-KR" altLang="en-US" sz="2400">
              <a:latin typeface="맑은 고딕" charset="0"/>
              <a:ea typeface="맑은 고딕" charset="0"/>
            </a:endParaRPr>
          </a:p>
          <a:p>
            <a:pPr marL="0" indent="0" algn="ctr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Tx/>
              <a:buNone/>
            </a:pPr>
            <a:r>
              <a:rPr lang="en-US" altLang="ko-KR" sz="2400">
                <a:latin typeface="맑은 고딕" charset="0"/>
                <a:ea typeface="맑은 고딕" charset="0"/>
              </a:rPr>
              <a:t>일본어 일본학과 21901828 김도현</a:t>
            </a:r>
            <a:endParaRPr lang="ko-KR" altLang="en-US" sz="2400">
              <a:latin typeface="맑은 고딕" charset="0"/>
              <a:ea typeface="맑은 고딕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031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하와르 섬의 영유권이 바레인에 있다는 1939년 7월 11일 영국의 결정이 기판력 있는 중재판결이나 구속력 있는 정치적 결정으로 여겨져야 함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양국은 영국의 피보호국으로 대내외적으로 완전한 권리를 향휴 못함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독립시기에 영국이 설정한 국경선이 존재, 그 국경선은 존중되어야 함</a:t>
            </a:r>
            <a:endParaRPr lang="ko-KR" altLang="en-US" sz="3200">
              <a:latin typeface="굴림" charset="0"/>
              <a:ea typeface="굴림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solidFill>
                  <a:schemeClr val="bg1"/>
                </a:solidFill>
                <a:latin typeface="맑은 고딕" charset="0"/>
                <a:ea typeface="맑은 고딕" charset="0"/>
              </a:rPr>
              <a:t>ICJ의 판결</a:t>
            </a:r>
            <a:endParaRPr lang="ko-KR" altLang="en-US" sz="4400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1939</a:t>
            </a:r>
            <a:r>
              <a:rPr lang="en-US" altLang="ko-KR" sz="3200">
                <a:latin typeface="맑은 고딕" charset="0"/>
                <a:ea typeface="맑은 고딕" charset="0"/>
              </a:rPr>
              <a:t>년 영국의 결정의 유효성에 대한 카타르의 주장에 대해 검토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카타르는 하와르섬의 영유권 문제를 영국이 결정하는데 동의한적 없다 하였으나, 1938년 5월 10-20일 사이 이루어진 카타르 주군과 영국 정부의 서신 교환에서 카타르 주군이 동의하였음을 지적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1939년 결정이 양 당사국에 구속력 있는 결정이라고 판시</a:t>
            </a:r>
            <a:endParaRPr lang="ko-KR" altLang="en-US" sz="3200">
              <a:latin typeface="굴림" charset="0"/>
              <a:ea typeface="굴림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4400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기존의 사건과는 달리 제국주의 시대의 보호국 결정이 그 종결 후 피보호국 간 영토분쟁에 영향을 미친 사건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ICJ가 ‘영국의 결정’에 대해 상당한 의미를 부여한 것으로 보아 지배세력의 판단이 ‘증거력이 강력한 증거’가 될 수 있음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과거의 역사적 사실이 비교적 비중있게 다뤄짐</a:t>
            </a:r>
            <a:endParaRPr lang="ko-KR" altLang="en-US" sz="3200">
              <a:latin typeface="굴림" charset="0"/>
              <a:ea typeface="굴림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solidFill>
                  <a:schemeClr val="bg1"/>
                </a:solidFill>
                <a:latin typeface="맑은 고딕" charset="0"/>
                <a:ea typeface="맑은 고딕" charset="0"/>
              </a:rPr>
              <a:t>역사적 사건을 인정받기 위한 전략</a:t>
            </a:r>
            <a:endParaRPr lang="ko-KR" altLang="en-US" sz="4400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한일 양국의 역사적 배경을 제 3자의 입장에서 이해할 수있도록 전체적인 맥락에서 설명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제 2차 세계대전 종료 후 독도의 영유권에 대한 연합국의 판단 제시</a:t>
            </a:r>
            <a:endParaRPr lang="ko-KR" altLang="en-US" sz="3200">
              <a:latin typeface="굴림" charset="0"/>
              <a:ea typeface="굴림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</a:pPr>
            <a:r>
              <a:rPr lang="en-US" altLang="ko-KR" sz="3200">
                <a:solidFill>
                  <a:srgbClr val="000000"/>
                </a:solidFill>
                <a:latin typeface="맑은 고딕" charset="0"/>
                <a:ea typeface="맑은 고딕" charset="0"/>
              </a:rPr>
              <a:t>윤영민, 「국제법원의 판결기준에 따른 독도문제 해결방안」, 한국해양대학교 대학원 박사학위, 2010</a:t>
            </a:r>
            <a:endParaRPr lang="ko-KR" altLang="en-US" sz="3200">
              <a:latin typeface="굴림" charset="0"/>
              <a:ea typeface="굴림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상자 1"/>
          <p:cNvSpPr txBox="1">
            <a:spLocks/>
          </p:cNvSpPr>
          <p:nvPr/>
        </p:nvSpPr>
        <p:spPr>
          <a:xfrm rot="0">
            <a:off x="1797685" y="1732280"/>
            <a:ext cx="8883650" cy="77025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4400">
                <a:latin typeface="맑은 고딕" charset="0"/>
                <a:ea typeface="맑은 고딕" charset="0"/>
              </a:rPr>
              <a:t>독도의 편입에 대한 한국의 주장</a:t>
            </a:r>
            <a:endParaRPr lang="ko-KR" altLang="en-US" sz="4400">
              <a:latin typeface="맑은 고딕" charset="0"/>
              <a:ea typeface="맑은 고딕" charset="0"/>
            </a:endParaRPr>
          </a:p>
        </p:txBody>
      </p:sp>
      <p:sp>
        <p:nvSpPr>
          <p:cNvPr id="3" name="텍스트 상자 2"/>
          <p:cNvSpPr txBox="1">
            <a:spLocks/>
          </p:cNvSpPr>
          <p:nvPr/>
        </p:nvSpPr>
        <p:spPr>
          <a:xfrm rot="0">
            <a:off x="5144135" y="4050665"/>
            <a:ext cx="2423160" cy="156972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200">
                <a:latin typeface="맑은 고딕" charset="0"/>
                <a:ea typeface="맑은 고딕" charset="0"/>
              </a:rPr>
              <a:t>무역학과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200">
                <a:latin typeface="맑은 고딕" charset="0"/>
                <a:ea typeface="맑은 고딕" charset="0"/>
              </a:rPr>
              <a:t>21908685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200">
                <a:latin typeface="맑은 고딕" charset="0"/>
                <a:ea typeface="맑은 고딕" charset="0"/>
              </a:rPr>
              <a:t>권보민</a:t>
            </a:r>
            <a:endParaRPr lang="ko-KR" altLang="en-US" sz="3200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상자 1"/>
          <p:cNvSpPr txBox="1">
            <a:spLocks/>
          </p:cNvSpPr>
          <p:nvPr/>
        </p:nvSpPr>
        <p:spPr>
          <a:xfrm rot="0">
            <a:off x="5213985" y="1054735"/>
            <a:ext cx="1589405" cy="77025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4400">
                <a:latin typeface="맑은 고딕" charset="0"/>
                <a:ea typeface="맑은 고딕" charset="0"/>
              </a:rPr>
              <a:t>목차</a:t>
            </a:r>
            <a:endParaRPr lang="ko-KR" altLang="en-US" sz="4400">
              <a:latin typeface="맑은 고딕" charset="0"/>
              <a:ea typeface="맑은 고딕" charset="0"/>
            </a:endParaRPr>
          </a:p>
        </p:txBody>
      </p:sp>
      <p:sp>
        <p:nvSpPr>
          <p:cNvPr id="3" name="텍스트 상자 2"/>
          <p:cNvSpPr txBox="1">
            <a:spLocks/>
          </p:cNvSpPr>
          <p:nvPr/>
        </p:nvSpPr>
        <p:spPr>
          <a:xfrm rot="0">
            <a:off x="1861819" y="2513965"/>
            <a:ext cx="8597265" cy="316992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4000">
                <a:latin typeface="맑은 고딕" charset="0"/>
                <a:ea typeface="맑은 고딕" charset="0"/>
              </a:rPr>
              <a:t>1. 한국의 국제법적 근거</a:t>
            </a:r>
            <a:endParaRPr lang="ko-KR" altLang="en-US" sz="4000">
              <a:latin typeface="맑은 고딕" charset="0"/>
              <a:ea typeface="맑은 고딕" charset="0"/>
            </a:endParaRPr>
          </a:p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4000">
              <a:latin typeface="맑은 고딕" charset="0"/>
              <a:ea typeface="맑은 고딕" charset="0"/>
            </a:endParaRPr>
          </a:p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4000">
                <a:latin typeface="맑은 고딕" charset="0"/>
                <a:ea typeface="맑은 고딕" charset="0"/>
              </a:rPr>
              <a:t>2. 한국의  독도 발견과 역사적 근거</a:t>
            </a:r>
            <a:endParaRPr lang="ko-KR" altLang="en-US" sz="4000">
              <a:latin typeface="맑은 고딕" charset="0"/>
              <a:ea typeface="맑은 고딕" charset="0"/>
            </a:endParaRPr>
          </a:p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4000">
              <a:latin typeface="맑은 고딕" charset="0"/>
              <a:ea typeface="맑은 고딕" charset="0"/>
            </a:endParaRPr>
          </a:p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4000">
                <a:latin typeface="맑은 고딕" charset="0"/>
                <a:ea typeface="맑은 고딕" charset="0"/>
              </a:rPr>
              <a:t>3.일본 주장에 대한 짧은 반박 	</a:t>
            </a:r>
            <a:endParaRPr lang="ko-KR" altLang="en-US" sz="4000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상자 1"/>
          <p:cNvSpPr txBox="1">
            <a:spLocks/>
          </p:cNvSpPr>
          <p:nvPr/>
        </p:nvSpPr>
        <p:spPr>
          <a:xfrm rot="0">
            <a:off x="3399790" y="597535"/>
            <a:ext cx="8883650" cy="77025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4400">
                <a:latin typeface="맑은 고딕" charset="0"/>
                <a:ea typeface="맑은 고딕" charset="0"/>
              </a:rPr>
              <a:t>한국의 국제법적 근거</a:t>
            </a:r>
            <a:endParaRPr lang="ko-KR" altLang="en-US" sz="4400">
              <a:latin typeface="맑은 고딕" charset="0"/>
              <a:ea typeface="맑은 고딕" charset="0"/>
            </a:endParaRPr>
          </a:p>
        </p:txBody>
      </p:sp>
      <p:sp>
        <p:nvSpPr>
          <p:cNvPr id="3" name="텍스트 상자 2"/>
          <p:cNvSpPr txBox="1">
            <a:spLocks/>
          </p:cNvSpPr>
          <p:nvPr/>
        </p:nvSpPr>
        <p:spPr>
          <a:xfrm rot="0">
            <a:off x="962660" y="1671320"/>
            <a:ext cx="10775315" cy="286194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600">
                <a:latin typeface="Arial" charset="0"/>
                <a:ea typeface="Arial" charset="0"/>
              </a:rPr>
              <a:t>●</a:t>
            </a:r>
            <a:r>
              <a:rPr sz="3600">
                <a:latin typeface="맑은 고딕" charset="0"/>
                <a:ea typeface="맑은 고딕" charset="0"/>
              </a:rPr>
              <a:t>1900년 대한제국 칙령 제41호 발표로 조선의 독도</a:t>
            </a: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600">
                <a:latin typeface="맑은 고딕" charset="0"/>
                <a:ea typeface="맑은 고딕" charset="0"/>
              </a:rPr>
              <a:t>영유권을 국제적으로 공포</a:t>
            </a: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600">
                <a:latin typeface="Arial" charset="0"/>
                <a:ea typeface="Arial" charset="0"/>
              </a:rPr>
              <a:t>●</a:t>
            </a:r>
            <a:r>
              <a:rPr sz="3600">
                <a:latin typeface="맑은 고딕" charset="0"/>
                <a:ea typeface="맑은 고딕" charset="0"/>
              </a:rPr>
              <a:t>1946년 1월 연합국 최고사령부 [일본의 정의]를 통</a:t>
            </a: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600">
                <a:latin typeface="맑은 고딕" charset="0"/>
                <a:ea typeface="맑은 고딕" charset="0"/>
              </a:rPr>
              <a:t>해 독도를 일본 영토에서 제외</a:t>
            </a:r>
            <a:endParaRPr lang="ko-KR" altLang="en-US" sz="3600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상자 1"/>
          <p:cNvSpPr txBox="1">
            <a:spLocks/>
          </p:cNvSpPr>
          <p:nvPr/>
        </p:nvSpPr>
        <p:spPr>
          <a:xfrm rot="0">
            <a:off x="2025015" y="556895"/>
            <a:ext cx="8883650" cy="77025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4400">
                <a:latin typeface="맑은 고딕" charset="0"/>
                <a:ea typeface="맑은 고딕" charset="0"/>
              </a:rPr>
              <a:t>한국의 독도 발견과 역사적 근거</a:t>
            </a:r>
            <a:endParaRPr lang="ko-KR" altLang="en-US" sz="4400">
              <a:latin typeface="맑은 고딕" charset="0"/>
              <a:ea typeface="맑은 고딕" charset="0"/>
            </a:endParaRPr>
          </a:p>
        </p:txBody>
      </p:sp>
      <p:sp>
        <p:nvSpPr>
          <p:cNvPr id="3" name="텍스트 상자 2"/>
          <p:cNvSpPr txBox="1">
            <a:spLocks/>
          </p:cNvSpPr>
          <p:nvPr/>
        </p:nvSpPr>
        <p:spPr>
          <a:xfrm rot="0">
            <a:off x="555625" y="1644015"/>
            <a:ext cx="11092815" cy="396938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600">
                <a:latin typeface="맑은 고딕" charset="0"/>
                <a:ea typeface="맑은 고딕" charset="0"/>
              </a:rPr>
              <a:t>•</a:t>
            </a:r>
            <a:r>
              <a:rPr sz="3600">
                <a:latin typeface="맑은 고딕" charset="0"/>
                <a:ea typeface="맑은 고딕" charset="0"/>
              </a:rPr>
              <a:t>512년 이사부가 우산국 (울릉도)을 점령했을 때부터 독도는 한국영토</a:t>
            </a: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600">
                <a:latin typeface="맑은 고딕" charset="0"/>
                <a:ea typeface="맑은 고딕" charset="0"/>
              </a:rPr>
              <a:t>•</a:t>
            </a:r>
            <a:r>
              <a:rPr sz="3600">
                <a:latin typeface="맑은 고딕" charset="0"/>
                <a:ea typeface="맑은 고딕" charset="0"/>
              </a:rPr>
              <a:t>이사부의 우산국 점령 후 우산국은 매년 신라에 토산물 조공</a:t>
            </a: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600">
                <a:latin typeface="맑은 고딕" charset="0"/>
                <a:ea typeface="맑은 고딕" charset="0"/>
              </a:rPr>
              <a:t>•우산도에서 몇가지 약초와 함께 수우피 등을 바침</a:t>
            </a:r>
            <a:endParaRPr lang="ko-KR" altLang="en-US" sz="3600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상자 1"/>
          <p:cNvSpPr txBox="1">
            <a:spLocks/>
          </p:cNvSpPr>
          <p:nvPr/>
        </p:nvSpPr>
        <p:spPr>
          <a:xfrm rot="0">
            <a:off x="2025015" y="556895"/>
            <a:ext cx="8883650" cy="77025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4400">
                <a:latin typeface="맑은 고딕" charset="0"/>
                <a:ea typeface="맑은 고딕" charset="0"/>
              </a:rPr>
              <a:t>일본 주장에 대한 짧은 반박</a:t>
            </a:r>
            <a:endParaRPr lang="ko-KR" altLang="en-US" sz="4400">
              <a:latin typeface="맑은 고딕" charset="0"/>
              <a:ea typeface="맑은 고딕" charset="0"/>
            </a:endParaRPr>
          </a:p>
        </p:txBody>
      </p:sp>
      <p:sp>
        <p:nvSpPr>
          <p:cNvPr id="3" name="텍스트 상자 2"/>
          <p:cNvSpPr txBox="1">
            <a:spLocks/>
          </p:cNvSpPr>
          <p:nvPr/>
        </p:nvSpPr>
        <p:spPr>
          <a:xfrm rot="0">
            <a:off x="555625" y="1644015"/>
            <a:ext cx="11282680" cy="507682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600">
                <a:latin typeface="맑은 고딕" charset="0"/>
                <a:ea typeface="맑은 고딕" charset="0"/>
              </a:rPr>
              <a:t>•</a:t>
            </a:r>
            <a:r>
              <a:rPr sz="3600">
                <a:latin typeface="맑은 고딕" charset="0"/>
                <a:ea typeface="맑은 고딕" charset="0"/>
              </a:rPr>
              <a:t>1910년 , 실효적 지배권이 일본으로 잠시 넘어갔으나 일본의 패전으로 분리됨</a:t>
            </a: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600">
                <a:latin typeface="맑은 고딕" charset="0"/>
                <a:ea typeface="맑은 고딕" charset="0"/>
              </a:rPr>
              <a:t>•</a:t>
            </a:r>
            <a:r>
              <a:rPr sz="3600">
                <a:latin typeface="맑은 고딕" charset="0"/>
                <a:ea typeface="맑은 고딕" charset="0"/>
              </a:rPr>
              <a:t>일본의 역사적 왜곡</a:t>
            </a: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600">
                <a:latin typeface="맑은 고딕" charset="0"/>
                <a:ea typeface="맑은 고딕" charset="0"/>
              </a:rPr>
              <a:t>•일본 영토로서의 근거?</a:t>
            </a: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3600">
              <a:latin typeface="맑은 고딕" charset="0"/>
              <a:ea typeface="맑은 고딕" charset="0"/>
            </a:endParaRPr>
          </a:p>
          <a:p>
            <a:pPr marL="0" indent="0" algn="l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600">
                <a:latin typeface="맑은 고딕" charset="0"/>
                <a:ea typeface="맑은 고딕" charset="0"/>
              </a:rPr>
              <a:t>•최근 발굴된 일본의 사료에 울릉도와 우산도 는 강원도 소속이라고 기록</a:t>
            </a:r>
            <a:endParaRPr lang="ko-KR" altLang="en-US" sz="3600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latin typeface="맑은 고딕" charset="0"/>
                <a:ea typeface="맑은 고딕" charset="0"/>
              </a:rPr>
              <a:t>목차</a:t>
            </a:r>
            <a:endParaRPr lang="ko-KR" altLang="en-US" sz="4400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하와르 섬 지도 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전반적인 과정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카타르의 주장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바레인의 주장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ICJ의 판결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역사적 사건을 인정받기 위한 전략</a:t>
            </a:r>
            <a:endParaRPr lang="ko-KR" altLang="en-US" sz="3200">
              <a:latin typeface="굴림" charset="0"/>
              <a:ea typeface="굴림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latin typeface="맑은 고딕" charset="0"/>
                <a:ea typeface="맑은 고딕" charset="0"/>
              </a:rPr>
              <a:t>하와르 섬 지도</a:t>
            </a:r>
            <a:endParaRPr lang="ko-KR" altLang="en-US" sz="4400">
              <a:latin typeface="맑은 고딕" charset="0"/>
              <a:ea typeface="맑은 고딕" charset="0"/>
            </a:endParaRPr>
          </a:p>
        </p:txBody>
      </p:sp>
      <p:pic>
        <p:nvPicPr>
          <p:cNvPr id="3" name="내용 개체 틀 2"/>
          <p:cNvPicPr>
            <a:picLocks noChangeAspect="1"/>
          </p:cNvPicPr>
          <p:nvPr>
            <p:ph type="obj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0">
            <a:off x="2072640" y="1600200"/>
            <a:ext cx="8047355" cy="4526915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latin typeface="맑은 고딕" charset="0"/>
                <a:ea typeface="맑은 고딕" charset="0"/>
              </a:rPr>
              <a:t>전반적인 과정</a:t>
            </a:r>
            <a:endParaRPr lang="ko-KR" altLang="en-US" sz="4400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18세기 이후 무력충돌을 포함 여러 사건들을 통해 불편한 관계 형성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19세기 영국이 중동까지 식민지주의의 영향을 미침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이후 영국이 양국 간 분쟁해결에 중추적 역할 담당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20세기 초반 양국이 기업들과 석유 양허계약을 체결하며 영유권에 대한 분쟁 표면화</a:t>
            </a:r>
            <a:endParaRPr lang="ko-KR" altLang="en-US" sz="3200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영국이 ‘결정(dision)’을 이용, 분쟁 해결을 위해 노력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영국의 ‘결정’을 각자의 시각에 따라 해석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분쟁 해결 복잡해짐</a:t>
            </a:r>
            <a:endParaRPr lang="ko-KR" altLang="en-US" sz="3200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1971</a:t>
            </a:r>
            <a:r>
              <a:rPr lang="en-US" altLang="ko-KR" sz="3200">
                <a:latin typeface="맑은 고딕" charset="0"/>
                <a:ea typeface="맑은 고딕" charset="0"/>
              </a:rPr>
              <a:t>년 양국이 영국으로부터 독릭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이후 사우디아라비아의 노력, 별 소득 없음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1991년 7월 8일, 카타르가 ICJ에 바레인에 대한 소송 제기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2001년 3월 16일, ICJ가 바레인의 하와르 영유권 인정</a:t>
            </a:r>
            <a:endParaRPr lang="ko-KR" altLang="en-US" sz="3200">
              <a:latin typeface="굴림" charset="0"/>
              <a:ea typeface="굴림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latin typeface="맑은 고딕" charset="0"/>
                <a:ea typeface="맑은 고딕" charset="0"/>
              </a:rPr>
              <a:t>카타르의 주장</a:t>
            </a:r>
            <a:endParaRPr lang="ko-KR" altLang="en-US" sz="4400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시원적 권원과 지리적 근접성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하와르섬은 바레인보다 카타르에 가까이 위치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하와르의 주섬과 부속섬 대부분이 카타르 해안에서 3마일 이내에 위치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현대 영해의 기준인 12마일 이내에 하와르의 모든 섬이 위치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</a:pPr>
            <a:r>
              <a:rPr lang="en-US" altLang="ko-KR" sz="3200">
                <a:solidFill>
                  <a:srgbClr val="000000"/>
                </a:solidFill>
                <a:latin typeface="맑은 고딕" charset="0"/>
                <a:ea typeface="맑은 고딕" charset="0"/>
              </a:rPr>
              <a:t>하와르 섬이 카타르에 속한것으로 표시 된 많은 19~20세기의 지도 제출</a:t>
            </a:r>
            <a:endParaRPr lang="ko-KR" altLang="en-US" sz="3200">
              <a:latin typeface="굴림" charset="0"/>
              <a:ea typeface="굴림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영국의 결정은 그 과정에서 카타르가 동의하지 않았으므로 원천 무효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결정 과정에서 수많은 항의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결정 후에도 바레인의 “불법적 점유”에 대한 지속적 항의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카타르가 하와르 제도의 바레인 귀속을 묵인한 적 없음</a:t>
            </a:r>
            <a:endParaRPr lang="ko-KR" altLang="en-US" sz="3200">
              <a:latin typeface="굴림" charset="0"/>
              <a:ea typeface="굴림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09600" y="274955"/>
            <a:ext cx="10973435" cy="114363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ctr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>
                <a:solidFill>
                  <a:schemeClr val="bg1"/>
                </a:solidFill>
                <a:latin typeface="맑은 고딕" charset="0"/>
                <a:ea typeface="맑은 고딕" charset="0"/>
              </a:rPr>
              <a:t>바레인의 주장</a:t>
            </a:r>
            <a:endParaRPr lang="ko-KR" altLang="en-US" sz="4400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09600" y="1600200"/>
            <a:ext cx="10973435" cy="452691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자신들은 하와르섬에 대해 충분한 권원을 가지고 있으므로 지도가 필수적이지 않음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바레인은 하와르섬에 대해 지난 200년간 영유권을 행사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카타르는 본섬에 대해 어떠한 종류의 주권도 행사하지 않음</a:t>
            </a:r>
            <a:endParaRPr lang="ko-KR" altLang="en-US" sz="3200">
              <a:latin typeface="맑은 고딕" charset="0"/>
              <a:ea typeface="맑은 고딕" charset="0"/>
            </a:endParaRPr>
          </a:p>
          <a:p>
            <a:pPr marL="342900" indent="-342900" algn="l" defTabSz="914400" eaLnBrk="1" latinLnBrk="1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altLang="ko-KR" sz="3200">
                <a:latin typeface="맑은 고딕" charset="0"/>
                <a:ea typeface="맑은 고딕" charset="0"/>
              </a:rPr>
              <a:t>1938-1939년의 사건을 전후한 하와르 제도에 대한 바레인의 실효적 지배에 관한 증거 제출</a:t>
            </a:r>
            <a:endParaRPr lang="ko-KR" altLang="en-US" sz="3200">
              <a:latin typeface="굴림" charset="0"/>
              <a:ea typeface="굴림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 patter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pattern" id="{F21CBC20-20EB-4F0B-89DB-E60D6F526821}" vid="{0DDB8F2A-9DD4-4DA8-9436-972CF50F0DBB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19</Pages>
  <Paragraphs>1</Paragraphs>
  <Words>1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김 도현</dc:creator>
  <cp:lastModifiedBy>이준협</cp:lastModifiedBy>
  <dc:title>PowerPoint 프레젠테이션</dc:title>
</cp:coreProperties>
</file>