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504D10-D8F7-493C-B501-B25C4A22B3EA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41A46C-78AF-4C58-BB3F-AE58080DCB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1895%EB%85%84" TargetMode="External"/><Relationship Id="rId3" Type="http://schemas.openxmlformats.org/officeDocument/2006/relationships/hyperlink" Target="https://ko.wikipedia.org/wiki/%EC%B2%AD%EB%82%98%EB%9D%BC" TargetMode="External"/><Relationship Id="rId7" Type="http://schemas.openxmlformats.org/officeDocument/2006/relationships/hyperlink" Target="https://ko.wikipedia.org/wiki/7%EC%9B%94_25%EC%9D%B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1894%EB%85%84" TargetMode="External"/><Relationship Id="rId5" Type="http://schemas.openxmlformats.org/officeDocument/2006/relationships/hyperlink" Target="https://ko.wikipedia.org/wiki/%EC%A1%B0%EC%84%A0" TargetMode="External"/><Relationship Id="rId4" Type="http://schemas.openxmlformats.org/officeDocument/2006/relationships/hyperlink" Target="https://ko.wikipedia.org/wiki/%EC%9D%BC%EB%B3%B8_%EC%A0%9C%EA%B5%AD" TargetMode="External"/><Relationship Id="rId9" Type="http://schemas.openxmlformats.org/officeDocument/2006/relationships/hyperlink" Target="https://ko.wikipedia.org/wiki/%EC%A0%84%EC%9F%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A%B5%B0%EA%B5%AD%EC%A3%BC%EC%9D%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wiki/w/%EC%82%BC%EA%B5%AD%EA%B0%84%EC%84%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1904%EB%85%8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D%95%9C%EB%B0%98%EB%8F%84" TargetMode="External"/><Relationship Id="rId5" Type="http://schemas.openxmlformats.org/officeDocument/2006/relationships/hyperlink" Target="https://ko.wikipedia.org/wiki/1905%EB%85%84" TargetMode="External"/><Relationship Id="rId4" Type="http://schemas.openxmlformats.org/officeDocument/2006/relationships/hyperlink" Target="https://ko.wikipedia.org/wiki/2%EC%9B%94_8%EC%9D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A0%9C%EA%B5%AD%EC%A3%BC%EC%9D%9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wiki/w/%EB%8B%A4%EC%9D%B4%EC%87%BC%20%EB%8D%B0%EB%AA%A8%ED%81%AC%EB%9D%BC%EC%8B%9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ko-KR" altLang="en-US" sz="4000" b="1" dirty="0" smtClean="0"/>
              <a:t>청일전쟁과 러일전쟁으로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인한 일본경제의 변화</a:t>
            </a:r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82676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r>
              <a:rPr lang="en-US" altLang="ko-KR" dirty="0" smtClean="0"/>
              <a:t>21426730</a:t>
            </a:r>
          </a:p>
          <a:p>
            <a:r>
              <a:rPr lang="ko-KR" altLang="en-US" dirty="0" smtClean="0"/>
              <a:t>김낙현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547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1052735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목차</a:t>
            </a: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602" y="2492896"/>
            <a:ext cx="71647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청일전쟁</a:t>
            </a: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종전 및 이후의 변화</a:t>
            </a:r>
            <a:endParaRPr lang="en-US" altLang="ko-K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러일전쟁</a:t>
            </a: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종전 및 이후의 변화</a:t>
            </a:r>
            <a:endParaRPr lang="en-US" altLang="ko-K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6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청일전</a:t>
            </a:r>
            <a:r>
              <a:rPr lang="ko-KR" altLang="en-US" dirty="0"/>
              <a:t>쟁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2" y="1844824"/>
            <a:ext cx="43200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94920" y="1916832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/>
                </a:solidFill>
              </a:rPr>
              <a:t>청일 </a:t>
            </a:r>
            <a:r>
              <a:rPr lang="ko-KR" altLang="en-US" sz="1600" dirty="0" smtClean="0">
                <a:solidFill>
                  <a:schemeClr val="tx1"/>
                </a:solidFill>
              </a:rPr>
              <a:t>전쟁은</a:t>
            </a:r>
            <a:r>
              <a:rPr lang="ko-KR" altLang="en-US" sz="1600" dirty="0">
                <a:solidFill>
                  <a:schemeClr val="tx1"/>
                </a:solidFill>
              </a:rPr>
              <a:t> </a:t>
            </a:r>
            <a:r>
              <a:rPr lang="ko-KR" altLang="en-US" sz="1600" dirty="0">
                <a:solidFill>
                  <a:schemeClr val="tx1"/>
                </a:solidFill>
                <a:hlinkClick r:id="rId3" tooltip="청나라"/>
              </a:rPr>
              <a:t>청나라</a:t>
            </a:r>
            <a:r>
              <a:rPr lang="ko-KR" altLang="en-US" sz="1600" dirty="0">
                <a:solidFill>
                  <a:schemeClr val="tx1"/>
                </a:solidFill>
              </a:rPr>
              <a:t>와 </a:t>
            </a:r>
            <a:r>
              <a:rPr lang="ko-KR" altLang="en-US" sz="1600" dirty="0">
                <a:solidFill>
                  <a:schemeClr val="tx1"/>
                </a:solidFill>
                <a:hlinkClick r:id="rId4" tooltip="일본 제국"/>
              </a:rPr>
              <a:t>일본 제국</a:t>
            </a:r>
            <a:r>
              <a:rPr lang="ko-KR" altLang="en-US" sz="1600" dirty="0">
                <a:solidFill>
                  <a:schemeClr val="tx1"/>
                </a:solidFill>
              </a:rPr>
              <a:t>이 </a:t>
            </a:r>
            <a:r>
              <a:rPr lang="ko-KR" altLang="en-US" sz="1600" dirty="0">
                <a:solidFill>
                  <a:schemeClr val="tx1"/>
                </a:solidFill>
                <a:hlinkClick r:id="rId5" tooltip="조선"/>
              </a:rPr>
              <a:t>조선</a:t>
            </a:r>
            <a:r>
              <a:rPr lang="ko-KR" altLang="en-US" sz="1600" dirty="0">
                <a:solidFill>
                  <a:schemeClr val="tx1"/>
                </a:solidFill>
              </a:rPr>
              <a:t>의 지배권을 놓고 </a:t>
            </a:r>
            <a:r>
              <a:rPr lang="en-US" altLang="ko-KR" sz="1600" dirty="0">
                <a:solidFill>
                  <a:schemeClr val="tx1"/>
                </a:solidFill>
                <a:hlinkClick r:id="rId6" tooltip="1894년"/>
              </a:rPr>
              <a:t>1894</a:t>
            </a:r>
            <a:r>
              <a:rPr lang="ko-KR" altLang="en-US" sz="1600" dirty="0">
                <a:solidFill>
                  <a:schemeClr val="tx1"/>
                </a:solidFill>
                <a:hlinkClick r:id="rId6" tooltip="1894년"/>
              </a:rPr>
              <a:t>년</a:t>
            </a:r>
            <a:r>
              <a:rPr lang="ko-KR" altLang="en-US" sz="1600" dirty="0">
                <a:solidFill>
                  <a:schemeClr val="tx1"/>
                </a:solidFill>
              </a:rPr>
              <a:t> </a:t>
            </a:r>
            <a:r>
              <a:rPr lang="en-US" altLang="ko-KR" sz="1600" dirty="0">
                <a:solidFill>
                  <a:schemeClr val="tx1"/>
                </a:solidFill>
                <a:hlinkClick r:id="rId7" tooltip="7월 25일"/>
              </a:rPr>
              <a:t>7</a:t>
            </a:r>
            <a:r>
              <a:rPr lang="ko-KR" altLang="en-US" sz="1600" dirty="0">
                <a:solidFill>
                  <a:schemeClr val="tx1"/>
                </a:solidFill>
                <a:hlinkClick r:id="rId7" tooltip="7월 25일"/>
              </a:rPr>
              <a:t>월 </a:t>
            </a:r>
            <a:r>
              <a:rPr lang="en-US" altLang="ko-KR" sz="1600" dirty="0">
                <a:solidFill>
                  <a:schemeClr val="tx1"/>
                </a:solidFill>
                <a:hlinkClick r:id="rId7" tooltip="7월 25일"/>
              </a:rPr>
              <a:t>25</a:t>
            </a:r>
            <a:r>
              <a:rPr lang="ko-KR" altLang="en-US" sz="1600" dirty="0">
                <a:solidFill>
                  <a:schemeClr val="tx1"/>
                </a:solidFill>
                <a:hlinkClick r:id="rId7" tooltip="7월 25일"/>
              </a:rPr>
              <a:t>일</a:t>
            </a:r>
            <a:r>
              <a:rPr lang="ko-KR" altLang="en-US" sz="1600" dirty="0">
                <a:solidFill>
                  <a:schemeClr val="tx1"/>
                </a:solidFill>
              </a:rPr>
              <a:t>부터 </a:t>
            </a:r>
            <a:r>
              <a:rPr lang="en-US" altLang="ko-KR" sz="1600" dirty="0">
                <a:solidFill>
                  <a:schemeClr val="tx1"/>
                </a:solidFill>
                <a:hlinkClick r:id="rId8" tooltip="1895년"/>
              </a:rPr>
              <a:t>1895</a:t>
            </a:r>
            <a:r>
              <a:rPr lang="ko-KR" altLang="en-US" sz="1600" dirty="0">
                <a:solidFill>
                  <a:schemeClr val="tx1"/>
                </a:solidFill>
                <a:hlinkClick r:id="rId8" tooltip="1895년"/>
              </a:rPr>
              <a:t>년</a:t>
            </a:r>
            <a:r>
              <a:rPr lang="ko-KR" altLang="en-US" sz="1600" dirty="0">
                <a:solidFill>
                  <a:schemeClr val="tx1"/>
                </a:solidFill>
              </a:rPr>
              <a:t> </a:t>
            </a:r>
            <a:r>
              <a:rPr lang="en-US" altLang="ko-KR" sz="1600" dirty="0">
                <a:solidFill>
                  <a:schemeClr val="tx1"/>
                </a:solidFill>
              </a:rPr>
              <a:t>4</a:t>
            </a:r>
            <a:r>
              <a:rPr lang="ko-KR" altLang="en-US" sz="1600" dirty="0">
                <a:solidFill>
                  <a:schemeClr val="tx1"/>
                </a:solidFill>
              </a:rPr>
              <a:t>월까지 벌인 </a:t>
            </a:r>
            <a:r>
              <a:rPr lang="ko-KR" altLang="en-US" sz="1600" dirty="0">
                <a:solidFill>
                  <a:schemeClr val="tx1"/>
                </a:solidFill>
                <a:hlinkClick r:id="rId9" tooltip="전쟁"/>
              </a:rPr>
              <a:t>전쟁</a:t>
            </a:r>
            <a:r>
              <a:rPr lang="ko-KR" altLang="en-US" sz="1600" dirty="0">
                <a:solidFill>
                  <a:schemeClr val="tx1"/>
                </a:solidFill>
              </a:rPr>
              <a:t>이다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r>
              <a:rPr lang="en-US" altLang="ko-KR" sz="1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  <a:endParaRPr lang="ko-KR" altLang="en-US" sz="1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5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r>
              <a:rPr lang="ko-KR" altLang="en-US" sz="4000" dirty="0" smtClean="0"/>
              <a:t>종전 및 이후의 변화</a:t>
            </a:r>
            <a:endParaRPr lang="ko-KR" altLang="en-US" sz="4000" dirty="0"/>
          </a:p>
        </p:txBody>
      </p:sp>
      <p:pic>
        <p:nvPicPr>
          <p:cNvPr id="1026" name="Picture 2" descr="https://upload.wikimedia.org/wikipedia/commons/1/1e/%E3%80%8A%E9%A9%AC%E5%85%B3%E6%9D%A1%E7%BA%A6%E3%80%8B%E7%AD%BE%E5%AD%97%E6%97%B6%E7%9A%84%E6%83%85%E6%99%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1914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3988" y="1547258"/>
            <a:ext cx="4780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시모노세키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조약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요동 반도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대만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펑후섬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할양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일본에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배상금 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억냥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 지불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중국 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개 도시 개항 및 무역의 자유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조선을 자유독립국으로 인정 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45184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정부는 물론 국민들까지 본격적으로 </a:t>
            </a:r>
            <a:r>
              <a:rPr lang="ko-KR" alt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군국주의"/>
              </a:rPr>
              <a:t>군국주의</a:t>
            </a:r>
            <a:r>
              <a:rPr lang="ko-KR" alt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와 팽창주의로 나아가는 계기가 되었다</a:t>
            </a:r>
            <a:r>
              <a:rPr lang="en-US" altLang="ko-KR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ko-KR" alt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그리고 이 과정에서 </a:t>
            </a:r>
            <a:r>
              <a:rPr lang="ko-KR" alt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삼국간섭"/>
              </a:rPr>
              <a:t>삼국간섭</a:t>
            </a:r>
            <a:r>
              <a:rPr lang="ko-KR" alt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을 </a:t>
            </a:r>
            <a:r>
              <a:rPr lang="ko-KR" alt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벌인 러시아와 서구 열강에 대한 불만이 커지기 </a:t>
            </a:r>
            <a:r>
              <a:rPr lang="ko-KR" altLang="en-US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시작했다</a:t>
            </a:r>
            <a:r>
              <a:rPr lang="en-US" altLang="ko-KR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ko-KR" altLang="en-US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러일전쟁</a:t>
            </a:r>
            <a:endParaRPr lang="ko-KR" altLang="en-US" dirty="0"/>
          </a:p>
        </p:txBody>
      </p:sp>
      <p:pic>
        <p:nvPicPr>
          <p:cNvPr id="4" name="그림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3" y="1772816"/>
            <a:ext cx="446652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772817"/>
            <a:ext cx="41764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러일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전쟁은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1904년"/>
              </a:rPr>
              <a:t>1904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1904년"/>
              </a:rPr>
              <a:t>년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2월 8일"/>
              </a:rPr>
              <a:t>2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2월 8일"/>
              </a:rPr>
              <a:t>월 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2월 8일"/>
              </a:rPr>
              <a:t>8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2월 8일"/>
              </a:rPr>
              <a:t>일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에 발발하여 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1905년"/>
              </a:rPr>
              <a:t>1905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1905년"/>
              </a:rPr>
              <a:t>년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가을까지 계속된 전쟁으로 러시아 제국과 일본 제국이 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한반도"/>
              </a:rPr>
              <a:t>한반도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에서 주도권을 쟁취하려는 무력 충돌이었다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ko-KR" alt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9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r>
              <a:rPr lang="ko-KR" altLang="en-US" sz="4000" dirty="0"/>
              <a:t>종전 및 이후의 변화</a:t>
            </a:r>
          </a:p>
        </p:txBody>
      </p:sp>
      <p:pic>
        <p:nvPicPr>
          <p:cNvPr id="2050" name="Picture 2" descr="Treaty of Ports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8" y="1506893"/>
            <a:ext cx="424847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506893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포츠머스 강화조약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조선의 지배권 인정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만주 지역 철도 부설권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사할린 지역 할양</a:t>
            </a:r>
            <a:endParaRPr lang="en-US" altLang="ko-KR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연해주 연안 어업권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일본에서는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제국주의"/>
              </a:rPr>
              <a:t>제국주의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의 광풍이 더 심하게 몰아치게 된다</a:t>
            </a:r>
            <a:r>
              <a:rPr lang="en-US" altLang="ko-KR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 국민들의 불만이 급증해 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1910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년대 말부터 시작되는 민주주의 운동 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</a:t>
            </a:r>
            <a:r>
              <a:rPr lang="ko-KR" alt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다이쇼 데모크라시"/>
              </a:rPr>
              <a:t>다이쇼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다이쇼 데모크라시"/>
              </a:rPr>
              <a:t> 데모크라시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</a:t>
            </a:r>
            <a:r>
              <a:rPr lang="ko-KR" alt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의 근원이 되기도 했다</a:t>
            </a:r>
            <a:r>
              <a:rPr lang="en-US" altLang="ko-KR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9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600200"/>
          </a:xfrm>
        </p:spPr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6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74</Words>
  <Application>Microsoft Office PowerPoint</Application>
  <PresentationFormat>화면 슬라이드 쇼(4:3)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HY견명조</vt:lpstr>
      <vt:lpstr>HY중고딕</vt:lpstr>
      <vt:lpstr>맑은 고딕</vt:lpstr>
      <vt:lpstr>Arial</vt:lpstr>
      <vt:lpstr>Century Gothic</vt:lpstr>
      <vt:lpstr>Courier New</vt:lpstr>
      <vt:lpstr>Palatino Linotype</vt:lpstr>
      <vt:lpstr>실행</vt:lpstr>
      <vt:lpstr>청일전쟁과 러일전쟁으로  인한 일본경제의 변화</vt:lpstr>
      <vt:lpstr>PowerPoint 프레젠테이션</vt:lpstr>
      <vt:lpstr>청일전쟁</vt:lpstr>
      <vt:lpstr>종전 및 이후의 변화</vt:lpstr>
      <vt:lpstr>러일전쟁</vt:lpstr>
      <vt:lpstr>종전 및 이후의 변화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청일전쟁과 러일전쟁으로  인한 일본경제의 변화</dc:title>
  <dc:creator>USER</dc:creator>
  <cp:lastModifiedBy>USER</cp:lastModifiedBy>
  <cp:revision>6</cp:revision>
  <dcterms:created xsi:type="dcterms:W3CDTF">2019-09-30T08:12:54Z</dcterms:created>
  <dcterms:modified xsi:type="dcterms:W3CDTF">2019-09-30T11:04:45Z</dcterms:modified>
</cp:coreProperties>
</file>