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aveSubsetFonts="1">
  <p:sldMasterIdLst>
    <p:sldMasterId id="21474837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>
    <p:sldAll/>
    <p:penClr>
      <a:srgbClr val="ff0000"/>
    </p:penClr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lastView="sldThumbnailView">
  <p:normalViewPr showOutlineIcons="0">
    <p:restoredLeft sz="11211"/>
    <p:restoredTop sz="94698"/>
  </p:normalViewPr>
  <p:slideViewPr>
    <p:cSldViewPr snapToObjects="1">
      <p:cViewPr varScale="1">
        <p:scale>
          <a:sx n="100" d="100"/>
          <a:sy n="100" d="100"/>
        </p:scale>
        <p:origin x="0" y="0"/>
      </p:cViewPr>
      <p:guideLst>
        <p:guide orient="horz" pos="2157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7216" cy="73737216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slide" Target="slides/slide11.xml"  /><Relationship Id="rId13" Type="http://schemas.openxmlformats.org/officeDocument/2006/relationships/slide" Target="slides/slide12.xml"  /><Relationship Id="rId14" Type="http://schemas.openxmlformats.org/officeDocument/2006/relationships/slide" Target="slides/slide13.xml"  /><Relationship Id="rId15" Type="http://schemas.openxmlformats.org/officeDocument/2006/relationships/slide" Target="slides/slide14.xml"  /><Relationship Id="rId16" Type="http://schemas.openxmlformats.org/officeDocument/2006/relationships/slide" Target="slides/slide15.xml"  /><Relationship Id="rId17" Type="http://schemas.openxmlformats.org/officeDocument/2006/relationships/presProps" Target="presProps.xml"  /><Relationship Id="rId18" Type="http://schemas.openxmlformats.org/officeDocument/2006/relationships/viewProps" Target="viewProps.xml"  /><Relationship Id="rId19" Type="http://schemas.openxmlformats.org/officeDocument/2006/relationships/theme" Target="theme/theme1.xml"  /><Relationship Id="rId2" Type="http://schemas.openxmlformats.org/officeDocument/2006/relationships/slide" Target="slides/slide1.xml"  /><Relationship Id="rId20" Type="http://schemas.openxmlformats.org/officeDocument/2006/relationships/tableStyles" Target="tableStyles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 rot="0">
            <a:off x="0" y="-2"/>
            <a:ext cx="9144000" cy="6858002"/>
            <a:chOff x="0" y="-2"/>
            <a:chExt cx="9144000" cy="6858002"/>
          </a:xfrm>
        </p:grpSpPr>
        <p:sp>
          <p:nvSpPr>
            <p:cNvPr id="8" name="직사각형 7"/>
            <p:cNvSpPr/>
            <p:nvPr/>
          </p:nvSpPr>
          <p:spPr>
            <a:xfrm>
              <a:off x="7858148" y="-2"/>
              <a:ext cx="1285852" cy="6858001"/>
            </a:xfrm>
            <a:prstGeom prst="rect">
              <a:avLst/>
            </a:prstGeom>
            <a:solidFill>
              <a:schemeClr val="tx1">
                <a:lumMod val="10000"/>
                <a:lumOff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grpSp>
          <p:nvGrpSpPr>
            <p:cNvPr id="9" name="그룹 13"/>
            <p:cNvGrpSpPr/>
            <p:nvPr/>
          </p:nvGrpSpPr>
          <p:grpSpPr>
            <a:xfrm rot="0">
              <a:off x="0" y="4500492"/>
              <a:ext cx="9093207" cy="787297"/>
              <a:chOff x="0" y="-1357346"/>
              <a:chExt cx="9144000" cy="1044575"/>
            </a:xfrm>
            <a:solidFill>
              <a:schemeClr val="bg1">
                <a:lumMod val="95000"/>
              </a:schemeClr>
            </a:solidFill>
          </p:grpSpPr>
          <p:sp>
            <p:nvSpPr>
              <p:cNvPr id="14" name="Freeform 8"/>
              <p:cNvSpPr/>
              <p:nvPr/>
            </p:nvSpPr>
            <p:spPr>
              <a:xfrm>
                <a:off x="635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5" name="Freeform 9"/>
              <p:cNvSpPr/>
              <p:nvPr/>
            </p:nvSpPr>
            <p:spPr>
              <a:xfrm>
                <a:off x="0" y="-1350996"/>
                <a:ext cx="120650" cy="120650"/>
              </a:xfrm>
              <a:custGeom>
                <a:avLst/>
                <a:gdLst/>
                <a:cxnLst>
                  <a:cxn ang="0">
                    <a:pos x="4" y="0"/>
                  </a:cxn>
                  <a:cxn ang="0">
                    <a:pos x="0" y="4"/>
                  </a:cxn>
                  <a:cxn ang="0">
                    <a:pos x="0" y="76"/>
                  </a:cxn>
                  <a:cxn ang="0">
                    <a:pos x="76" y="0"/>
                  </a:cxn>
                  <a:cxn ang="0">
                    <a:pos x="4" y="0"/>
                  </a:cxn>
                </a:cxnLst>
                <a:rect l="0" t="0" r="r" b="b"/>
                <a:pathLst>
                  <a:path w="76" h="76">
                    <a:moveTo>
                      <a:pt x="4" y="0"/>
                    </a:moveTo>
                    <a:lnTo>
                      <a:pt x="0" y="4"/>
                    </a:lnTo>
                    <a:lnTo>
                      <a:pt x="0" y="76"/>
                    </a:lnTo>
                    <a:lnTo>
                      <a:pt x="76" y="0"/>
                    </a:lnTo>
                    <a:lnTo>
                      <a:pt x="4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6" name="Freeform 10"/>
              <p:cNvSpPr/>
              <p:nvPr/>
            </p:nvSpPr>
            <p:spPr>
              <a:xfrm>
                <a:off x="21590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7" name="Freeform 11"/>
              <p:cNvSpPr/>
              <p:nvPr/>
            </p:nvSpPr>
            <p:spPr>
              <a:xfrm>
                <a:off x="0" y="-1350996"/>
                <a:ext cx="330200" cy="330200"/>
              </a:xfrm>
              <a:custGeom>
                <a:avLst/>
                <a:gdLst/>
                <a:cxnLst>
                  <a:cxn ang="0">
                    <a:pos x="136" y="0"/>
                  </a:cxn>
                  <a:cxn ang="0">
                    <a:pos x="0" y="136"/>
                  </a:cxn>
                  <a:cxn ang="0">
                    <a:pos x="0" y="208"/>
                  </a:cxn>
                  <a:cxn ang="0">
                    <a:pos x="208" y="0"/>
                  </a:cxn>
                  <a:cxn ang="0">
                    <a:pos x="136" y="0"/>
                  </a:cxn>
                </a:cxnLst>
                <a:rect l="0" t="0" r="r" b="b"/>
                <a:pathLst>
                  <a:path w="208" h="208">
                    <a:moveTo>
                      <a:pt x="136" y="0"/>
                    </a:moveTo>
                    <a:lnTo>
                      <a:pt x="0" y="136"/>
                    </a:lnTo>
                    <a:lnTo>
                      <a:pt x="0" y="208"/>
                    </a:lnTo>
                    <a:lnTo>
                      <a:pt x="208" y="0"/>
                    </a:lnTo>
                    <a:lnTo>
                      <a:pt x="136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8" name="Freeform 12"/>
              <p:cNvSpPr/>
              <p:nvPr/>
            </p:nvSpPr>
            <p:spPr>
              <a:xfrm>
                <a:off x="42545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9" name="Freeform 13"/>
              <p:cNvSpPr/>
              <p:nvPr/>
            </p:nvSpPr>
            <p:spPr>
              <a:xfrm>
                <a:off x="0" y="-1350996"/>
                <a:ext cx="539750" cy="539750"/>
              </a:xfrm>
              <a:custGeom>
                <a:avLst/>
                <a:gdLst/>
                <a:cxnLst>
                  <a:cxn ang="0">
                    <a:pos x="268" y="0"/>
                  </a:cxn>
                  <a:cxn ang="0">
                    <a:pos x="0" y="268"/>
                  </a:cxn>
                  <a:cxn ang="0">
                    <a:pos x="0" y="340"/>
                  </a:cxn>
                  <a:cxn ang="0">
                    <a:pos x="340" y="0"/>
                  </a:cxn>
                  <a:cxn ang="0">
                    <a:pos x="268" y="0"/>
                  </a:cxn>
                </a:cxnLst>
                <a:rect l="0" t="0" r="r" b="b"/>
                <a:pathLst>
                  <a:path w="340" h="340">
                    <a:moveTo>
                      <a:pt x="268" y="0"/>
                    </a:moveTo>
                    <a:lnTo>
                      <a:pt x="0" y="268"/>
                    </a:lnTo>
                    <a:lnTo>
                      <a:pt x="0" y="340"/>
                    </a:lnTo>
                    <a:lnTo>
                      <a:pt x="340" y="0"/>
                    </a:lnTo>
                    <a:lnTo>
                      <a:pt x="268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0" name="Freeform 14"/>
              <p:cNvSpPr/>
              <p:nvPr/>
            </p:nvSpPr>
            <p:spPr>
              <a:xfrm>
                <a:off x="63500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1" name="Freeform 15"/>
              <p:cNvSpPr/>
              <p:nvPr/>
            </p:nvSpPr>
            <p:spPr>
              <a:xfrm>
                <a:off x="0" y="-1350996"/>
                <a:ext cx="749300" cy="749300"/>
              </a:xfrm>
              <a:custGeom>
                <a:avLst/>
                <a:gdLst/>
                <a:cxnLst>
                  <a:cxn ang="0">
                    <a:pos x="400" y="0"/>
                  </a:cxn>
                  <a:cxn ang="0">
                    <a:pos x="0" y="400"/>
                  </a:cxn>
                  <a:cxn ang="0">
                    <a:pos x="0" y="472"/>
                  </a:cxn>
                  <a:cxn ang="0">
                    <a:pos x="472" y="0"/>
                  </a:cxn>
                  <a:cxn ang="0">
                    <a:pos x="400" y="0"/>
                  </a:cxn>
                </a:cxnLst>
                <a:rect l="0" t="0" r="r" b="b"/>
                <a:pathLst>
                  <a:path w="472" h="472">
                    <a:moveTo>
                      <a:pt x="400" y="0"/>
                    </a:moveTo>
                    <a:lnTo>
                      <a:pt x="0" y="400"/>
                    </a:lnTo>
                    <a:lnTo>
                      <a:pt x="0" y="472"/>
                    </a:lnTo>
                    <a:lnTo>
                      <a:pt x="472" y="0"/>
                    </a:lnTo>
                    <a:lnTo>
                      <a:pt x="400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2" name="Freeform 16"/>
              <p:cNvSpPr/>
              <p:nvPr/>
            </p:nvSpPr>
            <p:spPr>
              <a:xfrm>
                <a:off x="84455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3" name="Freeform 17"/>
              <p:cNvSpPr/>
              <p:nvPr/>
            </p:nvSpPr>
            <p:spPr>
              <a:xfrm>
                <a:off x="0" y="-1350996"/>
                <a:ext cx="958850" cy="958850"/>
              </a:xfrm>
              <a:custGeom>
                <a:avLst/>
                <a:gdLst/>
                <a:cxnLst>
                  <a:cxn ang="0">
                    <a:pos x="532" y="0"/>
                  </a:cxn>
                  <a:cxn ang="0">
                    <a:pos x="0" y="532"/>
                  </a:cxn>
                  <a:cxn ang="0">
                    <a:pos x="0" y="604"/>
                  </a:cxn>
                  <a:cxn ang="0">
                    <a:pos x="604" y="0"/>
                  </a:cxn>
                  <a:cxn ang="0">
                    <a:pos x="532" y="0"/>
                  </a:cxn>
                </a:cxnLst>
                <a:rect l="0" t="0" r="r" b="b"/>
                <a:pathLst>
                  <a:path w="604" h="604">
                    <a:moveTo>
                      <a:pt x="532" y="0"/>
                    </a:moveTo>
                    <a:lnTo>
                      <a:pt x="0" y="532"/>
                    </a:lnTo>
                    <a:lnTo>
                      <a:pt x="0" y="604"/>
                    </a:lnTo>
                    <a:lnTo>
                      <a:pt x="604" y="0"/>
                    </a:lnTo>
                    <a:lnTo>
                      <a:pt x="532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4" name="Freeform 18"/>
              <p:cNvSpPr/>
              <p:nvPr/>
            </p:nvSpPr>
            <p:spPr>
              <a:xfrm>
                <a:off x="105410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5" name="Freeform 19"/>
              <p:cNvSpPr/>
              <p:nvPr/>
            </p:nvSpPr>
            <p:spPr>
              <a:xfrm>
                <a:off x="1905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6" name="Freeform 20"/>
              <p:cNvSpPr/>
              <p:nvPr/>
            </p:nvSpPr>
            <p:spPr>
              <a:xfrm>
                <a:off x="126365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7" name="Freeform 21"/>
              <p:cNvSpPr/>
              <p:nvPr/>
            </p:nvSpPr>
            <p:spPr>
              <a:xfrm>
                <a:off x="22860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8" name="Freeform 22"/>
              <p:cNvSpPr/>
              <p:nvPr/>
            </p:nvSpPr>
            <p:spPr>
              <a:xfrm>
                <a:off x="147320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29" name="Freeform 23"/>
              <p:cNvSpPr/>
              <p:nvPr/>
            </p:nvSpPr>
            <p:spPr>
              <a:xfrm>
                <a:off x="43815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0" name="Freeform 24"/>
              <p:cNvSpPr/>
              <p:nvPr/>
            </p:nvSpPr>
            <p:spPr>
              <a:xfrm>
                <a:off x="168275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1" name="Freeform 25"/>
              <p:cNvSpPr/>
              <p:nvPr/>
            </p:nvSpPr>
            <p:spPr>
              <a:xfrm>
                <a:off x="64770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2" name="Freeform 26"/>
              <p:cNvSpPr/>
              <p:nvPr/>
            </p:nvSpPr>
            <p:spPr>
              <a:xfrm>
                <a:off x="189230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3" name="Freeform 27"/>
              <p:cNvSpPr/>
              <p:nvPr/>
            </p:nvSpPr>
            <p:spPr>
              <a:xfrm>
                <a:off x="85725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4" name="Freeform 28"/>
              <p:cNvSpPr/>
              <p:nvPr/>
            </p:nvSpPr>
            <p:spPr>
              <a:xfrm>
                <a:off x="210185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5" name="Freeform 29"/>
              <p:cNvSpPr/>
              <p:nvPr/>
            </p:nvSpPr>
            <p:spPr>
              <a:xfrm>
                <a:off x="106680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6" name="Freeform 30"/>
              <p:cNvSpPr/>
              <p:nvPr/>
            </p:nvSpPr>
            <p:spPr>
              <a:xfrm>
                <a:off x="231140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7" name="Freeform 31"/>
              <p:cNvSpPr/>
              <p:nvPr/>
            </p:nvSpPr>
            <p:spPr>
              <a:xfrm>
                <a:off x="127635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8" name="Freeform 32"/>
              <p:cNvSpPr/>
              <p:nvPr/>
            </p:nvSpPr>
            <p:spPr>
              <a:xfrm>
                <a:off x="252095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39" name="Freeform 33"/>
              <p:cNvSpPr/>
              <p:nvPr/>
            </p:nvSpPr>
            <p:spPr>
              <a:xfrm>
                <a:off x="148590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0" name="Freeform 34"/>
              <p:cNvSpPr/>
              <p:nvPr/>
            </p:nvSpPr>
            <p:spPr>
              <a:xfrm>
                <a:off x="273050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1" name="Freeform 35"/>
              <p:cNvSpPr/>
              <p:nvPr/>
            </p:nvSpPr>
            <p:spPr>
              <a:xfrm>
                <a:off x="169545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2" name="Freeform 36"/>
              <p:cNvSpPr/>
              <p:nvPr/>
            </p:nvSpPr>
            <p:spPr>
              <a:xfrm>
                <a:off x="294005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3" name="Freeform 37"/>
              <p:cNvSpPr/>
              <p:nvPr/>
            </p:nvSpPr>
            <p:spPr>
              <a:xfrm>
                <a:off x="190500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4" name="Freeform 38"/>
              <p:cNvSpPr/>
              <p:nvPr/>
            </p:nvSpPr>
            <p:spPr>
              <a:xfrm>
                <a:off x="314960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5" name="Freeform 39"/>
              <p:cNvSpPr/>
              <p:nvPr/>
            </p:nvSpPr>
            <p:spPr>
              <a:xfrm>
                <a:off x="211455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6" name="Freeform 40"/>
              <p:cNvSpPr/>
              <p:nvPr/>
            </p:nvSpPr>
            <p:spPr>
              <a:xfrm>
                <a:off x="335915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7" name="Freeform 41"/>
              <p:cNvSpPr/>
              <p:nvPr/>
            </p:nvSpPr>
            <p:spPr>
              <a:xfrm>
                <a:off x="232410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8" name="Freeform 42"/>
              <p:cNvSpPr/>
              <p:nvPr/>
            </p:nvSpPr>
            <p:spPr>
              <a:xfrm>
                <a:off x="356870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49" name="Freeform 43"/>
              <p:cNvSpPr/>
              <p:nvPr/>
            </p:nvSpPr>
            <p:spPr>
              <a:xfrm>
                <a:off x="253365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0" name="Freeform 44"/>
              <p:cNvSpPr/>
              <p:nvPr/>
            </p:nvSpPr>
            <p:spPr>
              <a:xfrm>
                <a:off x="377825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1" name="Freeform 45"/>
              <p:cNvSpPr/>
              <p:nvPr/>
            </p:nvSpPr>
            <p:spPr>
              <a:xfrm>
                <a:off x="274320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2" name="Freeform 46"/>
              <p:cNvSpPr/>
              <p:nvPr/>
            </p:nvSpPr>
            <p:spPr>
              <a:xfrm>
                <a:off x="398780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3" name="Freeform 47"/>
              <p:cNvSpPr/>
              <p:nvPr/>
            </p:nvSpPr>
            <p:spPr>
              <a:xfrm>
                <a:off x="295275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4" name="Freeform 48"/>
              <p:cNvSpPr/>
              <p:nvPr/>
            </p:nvSpPr>
            <p:spPr>
              <a:xfrm>
                <a:off x="419735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5" name="Freeform 49"/>
              <p:cNvSpPr/>
              <p:nvPr/>
            </p:nvSpPr>
            <p:spPr>
              <a:xfrm>
                <a:off x="316230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6" name="Freeform 50"/>
              <p:cNvSpPr/>
              <p:nvPr/>
            </p:nvSpPr>
            <p:spPr>
              <a:xfrm>
                <a:off x="440690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7" name="Freeform 51"/>
              <p:cNvSpPr/>
              <p:nvPr/>
            </p:nvSpPr>
            <p:spPr>
              <a:xfrm>
                <a:off x="337185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8" name="Freeform 52"/>
              <p:cNvSpPr/>
              <p:nvPr/>
            </p:nvSpPr>
            <p:spPr>
              <a:xfrm>
                <a:off x="461645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59" name="Freeform 53"/>
              <p:cNvSpPr/>
              <p:nvPr/>
            </p:nvSpPr>
            <p:spPr>
              <a:xfrm>
                <a:off x="358140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0" name="Freeform 54"/>
              <p:cNvSpPr/>
              <p:nvPr/>
            </p:nvSpPr>
            <p:spPr>
              <a:xfrm>
                <a:off x="482600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1" name="Freeform 55"/>
              <p:cNvSpPr/>
              <p:nvPr/>
            </p:nvSpPr>
            <p:spPr>
              <a:xfrm>
                <a:off x="379095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2" name="Freeform 56"/>
              <p:cNvSpPr/>
              <p:nvPr/>
            </p:nvSpPr>
            <p:spPr>
              <a:xfrm>
                <a:off x="503555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3" name="Freeform 57"/>
              <p:cNvSpPr/>
              <p:nvPr/>
            </p:nvSpPr>
            <p:spPr>
              <a:xfrm>
                <a:off x="400050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4" name="Freeform 58"/>
              <p:cNvSpPr/>
              <p:nvPr/>
            </p:nvSpPr>
            <p:spPr>
              <a:xfrm>
                <a:off x="524510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5" name="Freeform 59"/>
              <p:cNvSpPr/>
              <p:nvPr/>
            </p:nvSpPr>
            <p:spPr>
              <a:xfrm>
                <a:off x="421005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6" name="Freeform 60"/>
              <p:cNvSpPr/>
              <p:nvPr/>
            </p:nvSpPr>
            <p:spPr>
              <a:xfrm>
                <a:off x="545465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7" name="Freeform 61"/>
              <p:cNvSpPr/>
              <p:nvPr/>
            </p:nvSpPr>
            <p:spPr>
              <a:xfrm>
                <a:off x="441960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8" name="Freeform 62"/>
              <p:cNvSpPr/>
              <p:nvPr/>
            </p:nvSpPr>
            <p:spPr>
              <a:xfrm>
                <a:off x="566420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69" name="Freeform 63"/>
              <p:cNvSpPr/>
              <p:nvPr/>
            </p:nvSpPr>
            <p:spPr>
              <a:xfrm>
                <a:off x="462915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0" name="Freeform 64"/>
              <p:cNvSpPr/>
              <p:nvPr/>
            </p:nvSpPr>
            <p:spPr>
              <a:xfrm>
                <a:off x="587375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1" name="Freeform 65"/>
              <p:cNvSpPr/>
              <p:nvPr/>
            </p:nvSpPr>
            <p:spPr>
              <a:xfrm>
                <a:off x="483870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2" name="Freeform 66"/>
              <p:cNvSpPr/>
              <p:nvPr/>
            </p:nvSpPr>
            <p:spPr>
              <a:xfrm>
                <a:off x="608330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3" name="Freeform 67"/>
              <p:cNvSpPr/>
              <p:nvPr/>
            </p:nvSpPr>
            <p:spPr>
              <a:xfrm>
                <a:off x="504825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4" name="Freeform 68"/>
              <p:cNvSpPr/>
              <p:nvPr/>
            </p:nvSpPr>
            <p:spPr>
              <a:xfrm>
                <a:off x="629285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5" name="Freeform 69"/>
              <p:cNvSpPr/>
              <p:nvPr/>
            </p:nvSpPr>
            <p:spPr>
              <a:xfrm>
                <a:off x="525780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6" name="Freeform 70"/>
              <p:cNvSpPr/>
              <p:nvPr/>
            </p:nvSpPr>
            <p:spPr>
              <a:xfrm>
                <a:off x="650240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7" name="Freeform 71"/>
              <p:cNvSpPr/>
              <p:nvPr/>
            </p:nvSpPr>
            <p:spPr>
              <a:xfrm>
                <a:off x="546735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8" name="Freeform 72"/>
              <p:cNvSpPr/>
              <p:nvPr/>
            </p:nvSpPr>
            <p:spPr>
              <a:xfrm>
                <a:off x="671195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79" name="Freeform 73"/>
              <p:cNvSpPr/>
              <p:nvPr/>
            </p:nvSpPr>
            <p:spPr>
              <a:xfrm>
                <a:off x="567690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0" name="Freeform 74"/>
              <p:cNvSpPr/>
              <p:nvPr/>
            </p:nvSpPr>
            <p:spPr>
              <a:xfrm>
                <a:off x="692150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1" name="Freeform 75"/>
              <p:cNvSpPr/>
              <p:nvPr/>
            </p:nvSpPr>
            <p:spPr>
              <a:xfrm>
                <a:off x="588645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2" name="Freeform 76"/>
              <p:cNvSpPr/>
              <p:nvPr/>
            </p:nvSpPr>
            <p:spPr>
              <a:xfrm>
                <a:off x="713105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3" name="Freeform 77"/>
              <p:cNvSpPr/>
              <p:nvPr/>
            </p:nvSpPr>
            <p:spPr>
              <a:xfrm>
                <a:off x="609600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4" name="Freeform 78"/>
              <p:cNvSpPr/>
              <p:nvPr/>
            </p:nvSpPr>
            <p:spPr>
              <a:xfrm>
                <a:off x="734060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5" name="Freeform 79"/>
              <p:cNvSpPr/>
              <p:nvPr/>
            </p:nvSpPr>
            <p:spPr>
              <a:xfrm>
                <a:off x="630555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6" name="Freeform 80"/>
              <p:cNvSpPr/>
              <p:nvPr/>
            </p:nvSpPr>
            <p:spPr>
              <a:xfrm>
                <a:off x="755015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7" name="Freeform 81"/>
              <p:cNvSpPr/>
              <p:nvPr/>
            </p:nvSpPr>
            <p:spPr>
              <a:xfrm>
                <a:off x="651510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8" name="Freeform 82"/>
              <p:cNvSpPr/>
              <p:nvPr/>
            </p:nvSpPr>
            <p:spPr>
              <a:xfrm>
                <a:off x="775970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89" name="Freeform 83"/>
              <p:cNvSpPr/>
              <p:nvPr/>
            </p:nvSpPr>
            <p:spPr>
              <a:xfrm>
                <a:off x="672465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0" name="Freeform 84"/>
              <p:cNvSpPr/>
              <p:nvPr/>
            </p:nvSpPr>
            <p:spPr>
              <a:xfrm>
                <a:off x="796290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1" name="Freeform 85"/>
              <p:cNvSpPr/>
              <p:nvPr/>
            </p:nvSpPr>
            <p:spPr>
              <a:xfrm>
                <a:off x="692785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2" name="Freeform 86"/>
              <p:cNvSpPr/>
              <p:nvPr/>
            </p:nvSpPr>
            <p:spPr>
              <a:xfrm>
                <a:off x="817245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3" name="Freeform 87"/>
              <p:cNvSpPr/>
              <p:nvPr/>
            </p:nvSpPr>
            <p:spPr>
              <a:xfrm>
                <a:off x="713740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4" name="Freeform 88"/>
              <p:cNvSpPr/>
              <p:nvPr/>
            </p:nvSpPr>
            <p:spPr>
              <a:xfrm>
                <a:off x="838200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5" name="Freeform 89"/>
              <p:cNvSpPr/>
              <p:nvPr/>
            </p:nvSpPr>
            <p:spPr>
              <a:xfrm>
                <a:off x="734695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6" name="Freeform 90"/>
              <p:cNvSpPr/>
              <p:nvPr/>
            </p:nvSpPr>
            <p:spPr>
              <a:xfrm>
                <a:off x="859155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7" name="Freeform 91"/>
              <p:cNvSpPr/>
              <p:nvPr/>
            </p:nvSpPr>
            <p:spPr>
              <a:xfrm>
                <a:off x="755650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8" name="Freeform 92"/>
              <p:cNvSpPr/>
              <p:nvPr/>
            </p:nvSpPr>
            <p:spPr>
              <a:xfrm>
                <a:off x="8801100" y="-1357346"/>
                <a:ext cx="117475" cy="6350"/>
              </a:xfrm>
              <a:custGeom>
                <a:avLst/>
                <a:gd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99" name="Freeform 93"/>
              <p:cNvSpPr/>
              <p:nvPr/>
            </p:nvSpPr>
            <p:spPr>
              <a:xfrm>
                <a:off x="776605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00" name="Freeform 95"/>
              <p:cNvSpPr/>
              <p:nvPr/>
            </p:nvSpPr>
            <p:spPr>
              <a:xfrm>
                <a:off x="7975600" y="-1350996"/>
                <a:ext cx="1149350" cy="1038225"/>
              </a:xfrm>
              <a:custGeom>
                <a:avLst/>
                <a:gd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01" name="Freeform 96"/>
              <p:cNvSpPr/>
              <p:nvPr/>
            </p:nvSpPr>
            <p:spPr>
              <a:xfrm>
                <a:off x="8185150" y="-1274796"/>
                <a:ext cx="958850" cy="962025"/>
              </a:xfrm>
              <a:custGeom>
                <a:avLst/>
                <a:gdLst/>
                <a:cxnLst>
                  <a:cxn ang="0">
                    <a:pos x="70" y="606"/>
                  </a:cxn>
                  <a:cxn ang="0">
                    <a:pos x="604" y="72"/>
                  </a:cxn>
                  <a:cxn ang="0">
                    <a:pos x="604" y="0"/>
                  </a:cxn>
                  <a:cxn ang="0">
                    <a:pos x="0" y="604"/>
                  </a:cxn>
                  <a:cxn ang="0">
                    <a:pos x="70" y="606"/>
                  </a:cxn>
                </a:cxnLst>
                <a:rect l="0" t="0" r="r" b="b"/>
                <a:pathLst>
                  <a:path w="604" h="606">
                    <a:moveTo>
                      <a:pt x="70" y="606"/>
                    </a:moveTo>
                    <a:lnTo>
                      <a:pt x="604" y="72"/>
                    </a:lnTo>
                    <a:lnTo>
                      <a:pt x="604" y="0"/>
                    </a:lnTo>
                    <a:lnTo>
                      <a:pt x="0" y="604"/>
                    </a:lnTo>
                    <a:lnTo>
                      <a:pt x="70" y="606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02" name="Freeform 97"/>
              <p:cNvSpPr/>
              <p:nvPr/>
            </p:nvSpPr>
            <p:spPr>
              <a:xfrm>
                <a:off x="8394700" y="-1065246"/>
                <a:ext cx="749300" cy="752475"/>
              </a:xfrm>
              <a:custGeom>
                <a:avLst/>
                <a:gdLst/>
                <a:cxnLst>
                  <a:cxn ang="0">
                    <a:pos x="70" y="474"/>
                  </a:cxn>
                  <a:cxn ang="0">
                    <a:pos x="472" y="72"/>
                  </a:cxn>
                  <a:cxn ang="0">
                    <a:pos x="472" y="0"/>
                  </a:cxn>
                  <a:cxn ang="0">
                    <a:pos x="0" y="472"/>
                  </a:cxn>
                  <a:cxn ang="0">
                    <a:pos x="70" y="474"/>
                  </a:cxn>
                </a:cxnLst>
                <a:rect l="0" t="0" r="r" b="b"/>
                <a:pathLst>
                  <a:path w="472" h="474">
                    <a:moveTo>
                      <a:pt x="70" y="474"/>
                    </a:moveTo>
                    <a:lnTo>
                      <a:pt x="472" y="72"/>
                    </a:lnTo>
                    <a:lnTo>
                      <a:pt x="472" y="0"/>
                    </a:lnTo>
                    <a:lnTo>
                      <a:pt x="0" y="472"/>
                    </a:lnTo>
                    <a:lnTo>
                      <a:pt x="70" y="47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03" name="Freeform 98"/>
              <p:cNvSpPr/>
              <p:nvPr/>
            </p:nvSpPr>
            <p:spPr>
              <a:xfrm>
                <a:off x="8604250" y="-855696"/>
                <a:ext cx="539750" cy="542925"/>
              </a:xfrm>
              <a:custGeom>
                <a:avLst/>
                <a:gdLst/>
                <a:cxnLst>
                  <a:cxn ang="0">
                    <a:pos x="70" y="342"/>
                  </a:cxn>
                  <a:cxn ang="0">
                    <a:pos x="340" y="72"/>
                  </a:cxn>
                  <a:cxn ang="0">
                    <a:pos x="340" y="0"/>
                  </a:cxn>
                  <a:cxn ang="0">
                    <a:pos x="0" y="340"/>
                  </a:cxn>
                  <a:cxn ang="0">
                    <a:pos x="70" y="342"/>
                  </a:cxn>
                </a:cxnLst>
                <a:rect l="0" t="0" r="r" b="b"/>
                <a:pathLst>
                  <a:path w="340" h="342">
                    <a:moveTo>
                      <a:pt x="70" y="342"/>
                    </a:moveTo>
                    <a:lnTo>
                      <a:pt x="340" y="72"/>
                    </a:lnTo>
                    <a:lnTo>
                      <a:pt x="340" y="0"/>
                    </a:lnTo>
                    <a:lnTo>
                      <a:pt x="0" y="340"/>
                    </a:lnTo>
                    <a:lnTo>
                      <a:pt x="70" y="34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04" name="Freeform 99"/>
              <p:cNvSpPr/>
              <p:nvPr/>
            </p:nvSpPr>
            <p:spPr>
              <a:xfrm>
                <a:off x="8813800" y="-646146"/>
                <a:ext cx="330200" cy="333375"/>
              </a:xfrm>
              <a:custGeom>
                <a:avLst/>
                <a:gdLst/>
                <a:cxnLst>
                  <a:cxn ang="0">
                    <a:pos x="70" y="210"/>
                  </a:cxn>
                  <a:cxn ang="0">
                    <a:pos x="208" y="72"/>
                  </a:cxn>
                  <a:cxn ang="0">
                    <a:pos x="208" y="0"/>
                  </a:cxn>
                  <a:cxn ang="0">
                    <a:pos x="0" y="208"/>
                  </a:cxn>
                  <a:cxn ang="0">
                    <a:pos x="70" y="210"/>
                  </a:cxn>
                </a:cxnLst>
                <a:rect l="0" t="0" r="r" b="b"/>
                <a:pathLst>
                  <a:path w="208" h="210">
                    <a:moveTo>
                      <a:pt x="70" y="210"/>
                    </a:moveTo>
                    <a:lnTo>
                      <a:pt x="208" y="72"/>
                    </a:lnTo>
                    <a:lnTo>
                      <a:pt x="208" y="0"/>
                    </a:lnTo>
                    <a:lnTo>
                      <a:pt x="0" y="208"/>
                    </a:lnTo>
                    <a:lnTo>
                      <a:pt x="70" y="21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  <p:sp>
            <p:nvSpPr>
              <p:cNvPr id="105" name="Freeform 100"/>
              <p:cNvSpPr/>
              <p:nvPr/>
            </p:nvSpPr>
            <p:spPr>
              <a:xfrm>
                <a:off x="9023350" y="-436596"/>
                <a:ext cx="120650" cy="123825"/>
              </a:xfrm>
              <a:custGeom>
                <a:avLst/>
                <a:gdLst/>
                <a:cxnLst>
                  <a:cxn ang="0">
                    <a:pos x="70" y="78"/>
                  </a:cxn>
                  <a:cxn ang="0">
                    <a:pos x="76" y="72"/>
                  </a:cxn>
                  <a:cxn ang="0">
                    <a:pos x="76" y="0"/>
                  </a:cxn>
                  <a:cxn ang="0">
                    <a:pos x="0" y="76"/>
                  </a:cxn>
                  <a:cxn ang="0">
                    <a:pos x="70" y="78"/>
                  </a:cxn>
                </a:cxnLst>
                <a:rect l="0" t="0" r="r" b="b"/>
                <a:pathLst>
                  <a:path w="76" h="78">
                    <a:moveTo>
                      <a:pt x="70" y="78"/>
                    </a:moveTo>
                    <a:lnTo>
                      <a:pt x="76" y="72"/>
                    </a:lnTo>
                    <a:lnTo>
                      <a:pt x="76" y="0"/>
                    </a:lnTo>
                    <a:lnTo>
                      <a:pt x="0" y="76"/>
                    </a:lnTo>
                    <a:lnTo>
                      <a:pt x="70" y="78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ko-KR" altLang="en-US"/>
              </a:p>
            </p:txBody>
          </p:sp>
        </p:grpSp>
        <p:sp>
          <p:nvSpPr>
            <p:cNvPr id="10" name="직사각형 9"/>
            <p:cNvSpPr/>
            <p:nvPr/>
          </p:nvSpPr>
          <p:spPr>
            <a:xfrm>
              <a:off x="7858148" y="4500570"/>
              <a:ext cx="1285852" cy="78268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1" y="5286388"/>
              <a:ext cx="9143999" cy="157161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tx1">
                    <a:lumMod val="25000"/>
                    <a:lumOff val="75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7858148" y="5286388"/>
              <a:ext cx="1285200" cy="1571611"/>
            </a:xfrm>
            <a:prstGeom prst="rect">
              <a:avLst/>
            </a:prstGeom>
            <a:solidFill>
              <a:schemeClr val="tx1">
                <a:lumMod val="10000"/>
                <a:lumOff val="90000"/>
                <a:alpha val="2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cxnSp>
          <p:nvCxnSpPr>
            <p:cNvPr id="13" name="직선 연결선 12"/>
            <p:cNvCxnSpPr/>
            <p:nvPr/>
          </p:nvCxnSpPr>
          <p:spPr>
            <a:xfrm>
              <a:off x="0" y="5260803"/>
              <a:ext cx="9144000" cy="1588"/>
            </a:xfrm>
            <a:prstGeom prst="line">
              <a:avLst/>
            </a:pr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543658" y="3537860"/>
            <a:ext cx="7305621" cy="858614"/>
          </a:xfrm>
        </p:spPr>
        <p:txBody>
          <a:bodyPr/>
          <a:lstStyle>
            <a:lvl1pPr algn="l">
              <a:defRPr sz="4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44286" y="3030886"/>
            <a:ext cx="7326085" cy="469552"/>
          </a:xfrm>
        </p:spPr>
        <p:txBody>
          <a:bodyPr anchor="ctr">
            <a:noAutofit/>
          </a:bodyPr>
          <a:lstStyle>
            <a:lvl1pPr marL="0" indent="0" algn="l">
              <a:buNone/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106" name="날짜 개체 틀 3"/>
          <p:cNvSpPr>
            <a:spLocks noGrp="1"/>
          </p:cNvSpPr>
          <p:nvPr>
            <p:ph type="dt" sz="half" idx="10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2019-09-27</a:t>
            </a:fld>
            <a:endParaRPr lang="ko-KR" altLang="en-US"/>
          </a:p>
        </p:txBody>
      </p:sp>
      <p:sp>
        <p:nvSpPr>
          <p:cNvPr id="107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08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1" y="6286520"/>
            <a:ext cx="9143999" cy="57148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grpSp>
        <p:nvGrpSpPr>
          <p:cNvPr id="7" name="그룹 234"/>
          <p:cNvGrpSpPr/>
          <p:nvPr/>
        </p:nvGrpSpPr>
        <p:grpSpPr>
          <a:xfrm rot="0">
            <a:off x="0" y="4643450"/>
            <a:ext cx="9093207" cy="1571633"/>
            <a:chOff x="0" y="-1357346"/>
            <a:chExt cx="9144000" cy="1044575"/>
          </a:xfrm>
          <a:solidFill>
            <a:schemeClr val="tx2">
              <a:lumMod val="20000"/>
              <a:lumOff val="80000"/>
              <a:alpha val="49000"/>
            </a:schemeClr>
          </a:solidFill>
        </p:grpSpPr>
        <p:sp>
          <p:nvSpPr>
            <p:cNvPr id="8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4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7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9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0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2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3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5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8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9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1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7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8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0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1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2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3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4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5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6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7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8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9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0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1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2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3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4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5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6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7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8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9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0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1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2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3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4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5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6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7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8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9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0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1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2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3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4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5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6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7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8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9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0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1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2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3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4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5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6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7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8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9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100" name="직사각형 99"/>
          <p:cNvSpPr/>
          <p:nvPr/>
        </p:nvSpPr>
        <p:spPr>
          <a:xfrm>
            <a:off x="7858148" y="-1"/>
            <a:ext cx="1285852" cy="464457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1" name="직사각형 100"/>
          <p:cNvSpPr/>
          <p:nvPr/>
        </p:nvSpPr>
        <p:spPr>
          <a:xfrm>
            <a:off x="7858148" y="4630057"/>
            <a:ext cx="1285852" cy="165123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cxnSp>
        <p:nvCxnSpPr>
          <p:cNvPr id="102" name="직선 연결선 101"/>
          <p:cNvCxnSpPr/>
          <p:nvPr/>
        </p:nvCxnSpPr>
        <p:spPr>
          <a:xfrm>
            <a:off x="0" y="6256360"/>
            <a:ext cx="9144000" cy="1588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직사각형 102"/>
          <p:cNvSpPr/>
          <p:nvPr/>
        </p:nvSpPr>
        <p:spPr>
          <a:xfrm>
            <a:off x="7872549" y="6286520"/>
            <a:ext cx="1271451" cy="571480"/>
          </a:xfrm>
          <a:prstGeom prst="rect">
            <a:avLst/>
          </a:prstGeom>
          <a:solidFill>
            <a:schemeClr val="tx1">
              <a:lumMod val="10000"/>
              <a:lumOff val="9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428596" y="4714884"/>
            <a:ext cx="7358114" cy="1470025"/>
          </a:xfrm>
        </p:spPr>
        <p:txBody>
          <a:bodyPr/>
          <a:lstStyle>
            <a:lvl1pPr>
              <a:defRPr sz="4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104" name="날짜 개체 틀 3"/>
          <p:cNvSpPr>
            <a:spLocks noGrp="1"/>
          </p:cNvSpPr>
          <p:nvPr>
            <p:ph type="dt" sz="half" idx="10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2019-09-27</a:t>
            </a:fld>
            <a:endParaRPr lang="ko-KR" altLang="en-US"/>
          </a:p>
        </p:txBody>
      </p:sp>
      <p:sp>
        <p:nvSpPr>
          <p:cNvPr id="10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0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 rot="0">
            <a:off x="2" y="1214422"/>
            <a:ext cx="1306288" cy="5628251"/>
            <a:chOff x="2" y="1214422"/>
            <a:chExt cx="1306288" cy="5546291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8" name="Freeform 8"/>
            <p:cNvSpPr/>
            <p:nvPr/>
          </p:nvSpPr>
          <p:spPr>
            <a:xfrm rot="16200000">
              <a:off x="-54438" y="6692016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 rot="16200000">
              <a:off x="23393" y="6625284"/>
              <a:ext cx="119980" cy="150878"/>
            </a:xfrm>
            <a:custGeom>
              <a:avLst/>
              <a:gd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 rot="16200000">
              <a:off x="-54438" y="6483630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 rot="16200000">
              <a:off x="50225" y="6390065"/>
              <a:ext cx="328366" cy="412930"/>
            </a:xfrm>
            <a:custGeom>
              <a:avLst/>
              <a:gd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 rot="16200000">
              <a:off x="-54438" y="6275244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 rot="16200000">
              <a:off x="77058" y="6154846"/>
              <a:ext cx="536752" cy="674981"/>
            </a:xfrm>
            <a:custGeom>
              <a:avLst/>
              <a:gd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 rot="16200000">
              <a:off x="-54438" y="6066858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 rot="16200000">
              <a:off x="103891" y="5919627"/>
              <a:ext cx="745138" cy="937033"/>
            </a:xfrm>
            <a:custGeom>
              <a:avLst/>
              <a:gd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6" name="Freeform 17"/>
            <p:cNvSpPr/>
            <p:nvPr/>
          </p:nvSpPr>
          <p:spPr>
            <a:xfrm rot="16200000">
              <a:off x="130724" y="5684409"/>
              <a:ext cx="953524" cy="1199084"/>
            </a:xfrm>
            <a:custGeom>
              <a:avLst/>
              <a:gd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7" name="Freeform 19"/>
            <p:cNvSpPr/>
            <p:nvPr/>
          </p:nvSpPr>
          <p:spPr>
            <a:xfrm rot="16200000">
              <a:off x="85634" y="5521112"/>
              <a:ext cx="1142966" cy="1298346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8" name="Freeform 42"/>
            <p:cNvSpPr/>
            <p:nvPr/>
          </p:nvSpPr>
          <p:spPr>
            <a:xfrm rot="16200000">
              <a:off x="-54438" y="6580139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9" name="Freeform 44"/>
            <p:cNvSpPr/>
            <p:nvPr/>
          </p:nvSpPr>
          <p:spPr>
            <a:xfrm rot="16200000">
              <a:off x="-54438" y="6371753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0" name="Freeform 46"/>
            <p:cNvSpPr/>
            <p:nvPr/>
          </p:nvSpPr>
          <p:spPr>
            <a:xfrm rot="16200000">
              <a:off x="-54438" y="6163367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1" name="Freeform 48"/>
            <p:cNvSpPr/>
            <p:nvPr/>
          </p:nvSpPr>
          <p:spPr>
            <a:xfrm rot="16200000">
              <a:off x="-54438" y="5954981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2" name="Freeform 50"/>
            <p:cNvSpPr/>
            <p:nvPr/>
          </p:nvSpPr>
          <p:spPr>
            <a:xfrm rot="16200000">
              <a:off x="-54438" y="5746595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3" name="Freeform 52"/>
            <p:cNvSpPr/>
            <p:nvPr/>
          </p:nvSpPr>
          <p:spPr>
            <a:xfrm rot="16200000">
              <a:off x="-54438" y="5538209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4" name="Freeform 54"/>
            <p:cNvSpPr/>
            <p:nvPr/>
          </p:nvSpPr>
          <p:spPr>
            <a:xfrm rot="16200000">
              <a:off x="-54438" y="5446055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5" name="Freeform 55"/>
            <p:cNvSpPr/>
            <p:nvPr/>
          </p:nvSpPr>
          <p:spPr>
            <a:xfrm rot="16200000">
              <a:off x="85634" y="5317082"/>
              <a:ext cx="1142966" cy="1298346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6" name="Freeform 56"/>
            <p:cNvSpPr/>
            <p:nvPr/>
          </p:nvSpPr>
          <p:spPr>
            <a:xfrm rot="16200000">
              <a:off x="-54438" y="5237669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7" name="Freeform 57"/>
            <p:cNvSpPr/>
            <p:nvPr/>
          </p:nvSpPr>
          <p:spPr>
            <a:xfrm rot="16200000">
              <a:off x="85634" y="5108696"/>
              <a:ext cx="1142966" cy="1298346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8" name="Freeform 58"/>
            <p:cNvSpPr/>
            <p:nvPr/>
          </p:nvSpPr>
          <p:spPr>
            <a:xfrm rot="16200000">
              <a:off x="-54438" y="5029283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9" name="Freeform 59"/>
            <p:cNvSpPr/>
            <p:nvPr/>
          </p:nvSpPr>
          <p:spPr>
            <a:xfrm rot="16200000">
              <a:off x="85634" y="4900310"/>
              <a:ext cx="1142966" cy="1298346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0" name="Freeform 60"/>
            <p:cNvSpPr/>
            <p:nvPr/>
          </p:nvSpPr>
          <p:spPr>
            <a:xfrm rot="16200000">
              <a:off x="-54438" y="4820897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1" name="Freeform 61"/>
            <p:cNvSpPr/>
            <p:nvPr/>
          </p:nvSpPr>
          <p:spPr>
            <a:xfrm rot="16200000">
              <a:off x="85634" y="4691924"/>
              <a:ext cx="1142966" cy="1298346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2" name="Freeform 62"/>
            <p:cNvSpPr/>
            <p:nvPr/>
          </p:nvSpPr>
          <p:spPr>
            <a:xfrm rot="16200000">
              <a:off x="-54438" y="4612511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3" name="Freeform 63"/>
            <p:cNvSpPr/>
            <p:nvPr/>
          </p:nvSpPr>
          <p:spPr>
            <a:xfrm rot="16200000">
              <a:off x="85634" y="4483538"/>
              <a:ext cx="1142966" cy="1298346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4" name="Freeform 64"/>
            <p:cNvSpPr/>
            <p:nvPr/>
          </p:nvSpPr>
          <p:spPr>
            <a:xfrm rot="16200000">
              <a:off x="-54438" y="4404125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5" name="Freeform 65"/>
            <p:cNvSpPr/>
            <p:nvPr/>
          </p:nvSpPr>
          <p:spPr>
            <a:xfrm rot="16200000">
              <a:off x="85634" y="4275152"/>
              <a:ext cx="1142966" cy="1298346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6" name="Freeform 66"/>
            <p:cNvSpPr/>
            <p:nvPr/>
          </p:nvSpPr>
          <p:spPr>
            <a:xfrm rot="16200000">
              <a:off x="-54438" y="4195739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7" name="Freeform 67"/>
            <p:cNvSpPr/>
            <p:nvPr/>
          </p:nvSpPr>
          <p:spPr>
            <a:xfrm rot="16200000">
              <a:off x="85634" y="4066766"/>
              <a:ext cx="1142966" cy="1298346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8" name="Freeform 68"/>
            <p:cNvSpPr/>
            <p:nvPr/>
          </p:nvSpPr>
          <p:spPr>
            <a:xfrm rot="16200000">
              <a:off x="-54438" y="3987353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9" name="Freeform 69"/>
            <p:cNvSpPr/>
            <p:nvPr/>
          </p:nvSpPr>
          <p:spPr>
            <a:xfrm rot="16200000">
              <a:off x="85634" y="3858380"/>
              <a:ext cx="1142966" cy="1298346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0" name="Freeform 70"/>
            <p:cNvSpPr/>
            <p:nvPr/>
          </p:nvSpPr>
          <p:spPr>
            <a:xfrm rot="16200000">
              <a:off x="-54438" y="3778967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1" name="Freeform 71"/>
            <p:cNvSpPr/>
            <p:nvPr/>
          </p:nvSpPr>
          <p:spPr>
            <a:xfrm rot="16200000">
              <a:off x="85634" y="3649994"/>
              <a:ext cx="1142966" cy="1298346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2" name="Freeform 72"/>
            <p:cNvSpPr/>
            <p:nvPr/>
          </p:nvSpPr>
          <p:spPr>
            <a:xfrm rot="16200000">
              <a:off x="-54438" y="3570581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3" name="Freeform 73"/>
            <p:cNvSpPr/>
            <p:nvPr/>
          </p:nvSpPr>
          <p:spPr>
            <a:xfrm rot="16200000">
              <a:off x="85634" y="3441608"/>
              <a:ext cx="1142966" cy="1298346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4" name="Freeform 74"/>
            <p:cNvSpPr/>
            <p:nvPr/>
          </p:nvSpPr>
          <p:spPr>
            <a:xfrm rot="16200000">
              <a:off x="-54438" y="3362195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5" name="Freeform 75"/>
            <p:cNvSpPr/>
            <p:nvPr/>
          </p:nvSpPr>
          <p:spPr>
            <a:xfrm rot="16200000">
              <a:off x="85634" y="3233222"/>
              <a:ext cx="1142966" cy="1298346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6" name="Freeform 76"/>
            <p:cNvSpPr/>
            <p:nvPr/>
          </p:nvSpPr>
          <p:spPr>
            <a:xfrm rot="16200000">
              <a:off x="-54438" y="3153809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7" name="Freeform 77"/>
            <p:cNvSpPr/>
            <p:nvPr/>
          </p:nvSpPr>
          <p:spPr>
            <a:xfrm rot="16200000">
              <a:off x="85634" y="3024836"/>
              <a:ext cx="1142966" cy="1298346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8" name="Freeform 78"/>
            <p:cNvSpPr/>
            <p:nvPr/>
          </p:nvSpPr>
          <p:spPr>
            <a:xfrm rot="16200000">
              <a:off x="-54438" y="2945423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9" name="Freeform 79"/>
            <p:cNvSpPr/>
            <p:nvPr/>
          </p:nvSpPr>
          <p:spPr>
            <a:xfrm rot="16200000">
              <a:off x="85634" y="2816450"/>
              <a:ext cx="1142966" cy="1298346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0" name="Freeform 80"/>
            <p:cNvSpPr/>
            <p:nvPr/>
          </p:nvSpPr>
          <p:spPr>
            <a:xfrm rot="16200000">
              <a:off x="-54438" y="2737037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1" name="Freeform 81"/>
            <p:cNvSpPr/>
            <p:nvPr/>
          </p:nvSpPr>
          <p:spPr>
            <a:xfrm rot="16200000">
              <a:off x="85634" y="2608064"/>
              <a:ext cx="1142966" cy="1298346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2" name="Freeform 82"/>
            <p:cNvSpPr/>
            <p:nvPr/>
          </p:nvSpPr>
          <p:spPr>
            <a:xfrm rot="16200000">
              <a:off x="-54438" y="2528652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3" name="Freeform 83"/>
            <p:cNvSpPr/>
            <p:nvPr/>
          </p:nvSpPr>
          <p:spPr>
            <a:xfrm rot="16200000">
              <a:off x="85634" y="2399679"/>
              <a:ext cx="1142966" cy="1298346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4" name="Freeform 84"/>
            <p:cNvSpPr/>
            <p:nvPr/>
          </p:nvSpPr>
          <p:spPr>
            <a:xfrm rot="16200000">
              <a:off x="-54438" y="2326581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5" name="Freeform 85"/>
            <p:cNvSpPr/>
            <p:nvPr/>
          </p:nvSpPr>
          <p:spPr>
            <a:xfrm rot="16200000">
              <a:off x="85634" y="2197607"/>
              <a:ext cx="1142966" cy="1298346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6" name="Freeform 86"/>
            <p:cNvSpPr/>
            <p:nvPr/>
          </p:nvSpPr>
          <p:spPr>
            <a:xfrm rot="16200000">
              <a:off x="-54438" y="2118195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7" name="Freeform 87"/>
            <p:cNvSpPr/>
            <p:nvPr/>
          </p:nvSpPr>
          <p:spPr>
            <a:xfrm rot="16200000">
              <a:off x="85634" y="1989221"/>
              <a:ext cx="1142966" cy="1298346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8" name="Freeform 88"/>
            <p:cNvSpPr/>
            <p:nvPr/>
          </p:nvSpPr>
          <p:spPr>
            <a:xfrm rot="16200000">
              <a:off x="-54438" y="1909809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9" name="Freeform 89"/>
            <p:cNvSpPr/>
            <p:nvPr/>
          </p:nvSpPr>
          <p:spPr>
            <a:xfrm rot="16200000">
              <a:off x="85634" y="1780835"/>
              <a:ext cx="1142966" cy="1298346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0" name="Freeform 90"/>
            <p:cNvSpPr/>
            <p:nvPr/>
          </p:nvSpPr>
          <p:spPr>
            <a:xfrm rot="16200000">
              <a:off x="-54438" y="1701423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1" name="Freeform 91"/>
            <p:cNvSpPr/>
            <p:nvPr/>
          </p:nvSpPr>
          <p:spPr>
            <a:xfrm rot="16200000">
              <a:off x="85634" y="1572449"/>
              <a:ext cx="1142966" cy="1298346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2" name="Freeform 92"/>
            <p:cNvSpPr/>
            <p:nvPr/>
          </p:nvSpPr>
          <p:spPr>
            <a:xfrm rot="16200000">
              <a:off x="-54438" y="1493037"/>
              <a:ext cx="116822" cy="7941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3" name="Freeform 93"/>
            <p:cNvSpPr/>
            <p:nvPr/>
          </p:nvSpPr>
          <p:spPr>
            <a:xfrm rot="16200000">
              <a:off x="85634" y="1364063"/>
              <a:ext cx="1142966" cy="1298346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4" name="Freeform 95"/>
            <p:cNvSpPr/>
            <p:nvPr/>
          </p:nvSpPr>
          <p:spPr>
            <a:xfrm rot="16200000">
              <a:off x="85634" y="1155677"/>
              <a:ext cx="1142966" cy="1298346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5" name="Freeform 96"/>
            <p:cNvSpPr/>
            <p:nvPr/>
          </p:nvSpPr>
          <p:spPr>
            <a:xfrm rot="16200000">
              <a:off x="228000" y="1089659"/>
              <a:ext cx="953524" cy="1203055"/>
            </a:xfrm>
            <a:custGeom>
              <a:avLst/>
              <a:gd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6" name="Freeform 97"/>
            <p:cNvSpPr/>
            <p:nvPr/>
          </p:nvSpPr>
          <p:spPr>
            <a:xfrm rot="16200000">
              <a:off x="463219" y="1116493"/>
              <a:ext cx="745138" cy="941003"/>
            </a:xfrm>
            <a:custGeom>
              <a:avLst/>
              <a:gd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7" name="Freeform 98"/>
            <p:cNvSpPr/>
            <p:nvPr/>
          </p:nvSpPr>
          <p:spPr>
            <a:xfrm rot="16200000">
              <a:off x="698438" y="1143329"/>
              <a:ext cx="536752" cy="678952"/>
            </a:xfrm>
            <a:custGeom>
              <a:avLst/>
              <a:gd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8" name="Freeform 99"/>
            <p:cNvSpPr/>
            <p:nvPr/>
          </p:nvSpPr>
          <p:spPr>
            <a:xfrm rot="16200000">
              <a:off x="933657" y="1170168"/>
              <a:ext cx="328366" cy="416900"/>
            </a:xfrm>
            <a:custGeom>
              <a:avLst/>
              <a:gd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9" name="Freeform 100"/>
            <p:cNvSpPr/>
            <p:nvPr/>
          </p:nvSpPr>
          <p:spPr>
            <a:xfrm rot="16200000">
              <a:off x="1168875" y="1196987"/>
              <a:ext cx="119980" cy="154849"/>
            </a:xfrm>
            <a:custGeom>
              <a:avLst/>
              <a:gd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70" name="직사각형 69"/>
          <p:cNvSpPr/>
          <p:nvPr/>
        </p:nvSpPr>
        <p:spPr>
          <a:xfrm>
            <a:off x="0" y="-2"/>
            <a:ext cx="1308100" cy="121760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71" name="직사각형 70"/>
          <p:cNvSpPr/>
          <p:nvPr/>
        </p:nvSpPr>
        <p:spPr>
          <a:xfrm rot="16200000">
            <a:off x="-2107429" y="3393281"/>
            <a:ext cx="6858000" cy="71438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72" name="제목 1"/>
          <p:cNvSpPr>
            <a:spLocks noGrp="1"/>
          </p:cNvSpPr>
          <p:nvPr>
            <p:ph type="title" idx="0"/>
          </p:nvPr>
        </p:nvSpPr>
        <p:spPr>
          <a:xfrm>
            <a:off x="1714480" y="1000108"/>
            <a:ext cx="6858048" cy="1143000"/>
          </a:xfrm>
        </p:spPr>
        <p:txBody>
          <a:bodyPr/>
          <a:lstStyle>
            <a:lvl1pPr algn="l">
              <a:defRPr sz="36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74" name="텍스트 개체 틀 73"/>
          <p:cNvSpPr>
            <a:spLocks noGrp="1"/>
          </p:cNvSpPr>
          <p:nvPr>
            <p:ph type="body" sz="quarter" idx="15" hasCustomPrompt="1"/>
          </p:nvPr>
        </p:nvSpPr>
        <p:spPr>
          <a:xfrm>
            <a:off x="1714480" y="2286000"/>
            <a:ext cx="6858000" cy="3500438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둘째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셋째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넷째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  <a:endParaRPr lang="ko-KR" altLang="en-US"/>
          </a:p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2019-09-27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 rot="5400000">
            <a:off x="4786320" y="2500324"/>
            <a:ext cx="6858001" cy="1857356"/>
            <a:chOff x="0" y="-1357346"/>
            <a:chExt cx="9144000" cy="1044575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8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4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7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9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0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2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3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5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8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9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1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7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8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0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1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2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3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4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5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6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7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8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9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0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1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2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3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4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5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6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7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8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9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0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1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2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3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4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5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6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7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8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9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0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1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2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3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4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5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6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7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8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9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0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1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2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3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4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5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6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7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8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9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100" name="직사각형 99"/>
          <p:cNvSpPr/>
          <p:nvPr/>
        </p:nvSpPr>
        <p:spPr>
          <a:xfrm>
            <a:off x="2721" y="0"/>
            <a:ext cx="130629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3" name="직사각형 102"/>
          <p:cNvSpPr/>
          <p:nvPr/>
        </p:nvSpPr>
        <p:spPr>
          <a:xfrm>
            <a:off x="9013371" y="0"/>
            <a:ext cx="13062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1" name="세로 제목 1"/>
          <p:cNvSpPr>
            <a:spLocks noGrp="1"/>
          </p:cNvSpPr>
          <p:nvPr>
            <p:ph type="title" orient="vert" idx="0"/>
          </p:nvPr>
        </p:nvSpPr>
        <p:spPr>
          <a:xfrm>
            <a:off x="7358082" y="274638"/>
            <a:ext cx="1328717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102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04800" y="274638"/>
            <a:ext cx="6838968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4B5D8D85-D8F1-41B9-A412-4CA7948E60E2}" type="datetime1">
              <a:rPr lang="ko-KR" altLang="en-US"/>
              <a:pPr>
                <a:defRPr lang="ko-KR" altLang="en-US"/>
              </a:pPr>
              <a:t>2019-09-27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CFF97BFC-7AC6-48EA-B128-E54479BD4B7D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8pPr>
              <a:defRPr/>
            </a:lvl8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2019-09-27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234"/>
          <p:cNvGrpSpPr/>
          <p:nvPr/>
        </p:nvGrpSpPr>
        <p:grpSpPr>
          <a:xfrm rot="0" flipH="1" flipV="1">
            <a:off x="50793" y="351939"/>
            <a:ext cx="9093207" cy="1571633"/>
            <a:chOff x="0" y="-1357346"/>
            <a:chExt cx="9144000" cy="1044575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8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4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7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9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0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2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3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5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8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9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1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7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8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0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1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2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3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4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5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6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7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8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9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0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1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2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3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4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5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6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7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8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9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0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1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2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3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4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5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6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7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8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9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0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1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2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3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4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5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6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7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8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9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0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1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2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3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4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5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6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7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8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9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100" name="직사각형 99"/>
          <p:cNvSpPr/>
          <p:nvPr/>
        </p:nvSpPr>
        <p:spPr>
          <a:xfrm flipH="1">
            <a:off x="0" y="1928802"/>
            <a:ext cx="1285852" cy="492919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grpSp>
        <p:nvGrpSpPr>
          <p:cNvPr id="101" name="그룹 100"/>
          <p:cNvGrpSpPr/>
          <p:nvPr/>
        </p:nvGrpSpPr>
        <p:grpSpPr>
          <a:xfrm rot="0">
            <a:off x="0" y="285728"/>
            <a:ext cx="9144000" cy="1651237"/>
            <a:chOff x="0" y="576705"/>
            <a:chExt cx="9144000" cy="1651237"/>
          </a:xfrm>
        </p:grpSpPr>
        <p:sp>
          <p:nvSpPr>
            <p:cNvPr id="102" name="직사각형 101"/>
            <p:cNvSpPr/>
            <p:nvPr/>
          </p:nvSpPr>
          <p:spPr>
            <a:xfrm flipH="1">
              <a:off x="0" y="576705"/>
              <a:ext cx="1285852" cy="165123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cxnSp>
          <p:nvCxnSpPr>
            <p:cNvPr id="103" name="직선 연결선 102"/>
            <p:cNvCxnSpPr/>
            <p:nvPr/>
          </p:nvCxnSpPr>
          <p:spPr>
            <a:xfrm flipH="1" flipV="1">
              <a:off x="0" y="600051"/>
              <a:ext cx="9144000" cy="1588"/>
            </a:xfrm>
            <a:prstGeom prst="line">
              <a:avLst/>
            </a:pr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그룹 103"/>
          <p:cNvGrpSpPr/>
          <p:nvPr/>
        </p:nvGrpSpPr>
        <p:grpSpPr>
          <a:xfrm rot="0">
            <a:off x="0" y="-1"/>
            <a:ext cx="9143999" cy="285729"/>
            <a:chOff x="0" y="-1"/>
            <a:chExt cx="9143999" cy="571480"/>
          </a:xfrm>
        </p:grpSpPr>
        <p:sp>
          <p:nvSpPr>
            <p:cNvPr id="105" name="직사각형 104"/>
            <p:cNvSpPr/>
            <p:nvPr/>
          </p:nvSpPr>
          <p:spPr>
            <a:xfrm flipH="1">
              <a:off x="0" y="-1"/>
              <a:ext cx="9143999" cy="57148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tx1">
                    <a:lumMod val="25000"/>
                    <a:lumOff val="75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6" name="직사각형 105"/>
            <p:cNvSpPr/>
            <p:nvPr/>
          </p:nvSpPr>
          <p:spPr>
            <a:xfrm flipH="1">
              <a:off x="0" y="-1"/>
              <a:ext cx="1271451" cy="571480"/>
            </a:xfrm>
            <a:prstGeom prst="rect">
              <a:avLst/>
            </a:prstGeom>
            <a:solidFill>
              <a:schemeClr val="tx1">
                <a:lumMod val="10000"/>
                <a:lumOff val="90000"/>
                <a:alpha val="2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107" name="제목 1"/>
          <p:cNvSpPr>
            <a:spLocks noGrp="1"/>
          </p:cNvSpPr>
          <p:nvPr>
            <p:ph type="title" idx="0"/>
          </p:nvPr>
        </p:nvSpPr>
        <p:spPr>
          <a:xfrm>
            <a:off x="1643042" y="3643303"/>
            <a:ext cx="6931670" cy="928705"/>
          </a:xfrm>
        </p:spPr>
        <p:txBody>
          <a:bodyPr anchor="t"/>
          <a:lstStyle>
            <a:lvl1pPr algn="r">
              <a:defRPr sz="4400" b="0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108" name="텍스트 개체 틀 2"/>
          <p:cNvSpPr>
            <a:spLocks noGrp="1"/>
          </p:cNvSpPr>
          <p:nvPr>
            <p:ph type="body" idx="1"/>
          </p:nvPr>
        </p:nvSpPr>
        <p:spPr>
          <a:xfrm>
            <a:off x="1643043" y="3214686"/>
            <a:ext cx="6858048" cy="428617"/>
          </a:xfrm>
        </p:spPr>
        <p:txBody>
          <a:bodyPr anchor="b">
            <a:noAutofit/>
          </a:bodyPr>
          <a:lstStyle>
            <a:lvl1pPr marL="0" indent="0" algn="r">
              <a:buNone/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4B5D8D85-D8F1-41B9-A412-4CA7948E60E2}" type="datetime1">
              <a:rPr lang="ko-KR" altLang="en-US"/>
              <a:pPr>
                <a:defRPr lang="ko-KR" altLang="en-US"/>
              </a:pPr>
              <a:t>2019-09-27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CFF97BFC-7AC6-48EA-B128-E54479BD4B7D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33374" y="1314450"/>
            <a:ext cx="4157693" cy="4962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6pPr>
            <a:lvl7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7pPr>
            <a:lvl8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8pPr>
            <a:lvl9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52932" y="1314450"/>
            <a:ext cx="4157693" cy="4962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6pPr>
            <a:lvl7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7pPr>
            <a:lvl8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8pPr>
            <a:lvl9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2019-09-27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>
            <a:lvl1pPr>
              <a:defRPr sz="36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2019-09-27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6" name="표 개체 틀 2"/>
          <p:cNvSpPr>
            <a:spLocks noGrp="1" noTextEdit="1"/>
          </p:cNvSpPr>
          <p:nvPr>
            <p:ph type="tbl" sz="quarter" idx="13"/>
          </p:nvPr>
        </p:nvSpPr>
        <p:spPr>
          <a:xfrm>
            <a:off x="333375" y="1323134"/>
            <a:ext cx="8477250" cy="4953841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2019-09-27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6" name="내용 개체 틀 2"/>
          <p:cNvSpPr>
            <a:spLocks noGrp="1"/>
          </p:cNvSpPr>
          <p:nvPr>
            <p:ph sz="quarter" idx="1"/>
          </p:nvPr>
        </p:nvSpPr>
        <p:spPr>
          <a:xfrm>
            <a:off x="333375" y="1313963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7" name="내용 개체 틀 3"/>
          <p:cNvSpPr>
            <a:spLocks noGrp="1"/>
          </p:cNvSpPr>
          <p:nvPr>
            <p:ph sz="quarter" idx="2"/>
          </p:nvPr>
        </p:nvSpPr>
        <p:spPr>
          <a:xfrm>
            <a:off x="4648199" y="1313963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8" name="내용 개체 틀 4"/>
          <p:cNvSpPr>
            <a:spLocks noGrp="1"/>
          </p:cNvSpPr>
          <p:nvPr>
            <p:ph sz="quarter" idx="3"/>
          </p:nvPr>
        </p:nvSpPr>
        <p:spPr>
          <a:xfrm>
            <a:off x="332203" y="3938099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9" name="내용 개체 틀 5"/>
          <p:cNvSpPr>
            <a:spLocks noGrp="1"/>
          </p:cNvSpPr>
          <p:nvPr>
            <p:ph sz="quarter" idx="4"/>
          </p:nvPr>
        </p:nvSpPr>
        <p:spPr>
          <a:xfrm>
            <a:off x="4647027" y="3938099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2019-09-27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234"/>
          <p:cNvGrpSpPr/>
          <p:nvPr/>
        </p:nvGrpSpPr>
        <p:grpSpPr>
          <a:xfrm rot="0">
            <a:off x="0" y="5286367"/>
            <a:ext cx="9144000" cy="1571633"/>
            <a:chOff x="0" y="-1357346"/>
            <a:chExt cx="9144000" cy="1044575"/>
          </a:xfrm>
          <a:solidFill>
            <a:schemeClr val="tx2">
              <a:lumMod val="20000"/>
              <a:lumOff val="80000"/>
              <a:alpha val="49000"/>
            </a:schemeClr>
          </a:solidFill>
        </p:grpSpPr>
        <p:sp>
          <p:nvSpPr>
            <p:cNvPr id="9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9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9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0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1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4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6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7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8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0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1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2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3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8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9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5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6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7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3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4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5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6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7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8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9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0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101" name="직사각형 100"/>
          <p:cNvSpPr/>
          <p:nvPr/>
        </p:nvSpPr>
        <p:spPr>
          <a:xfrm rot="5400000">
            <a:off x="4506685" y="2220687"/>
            <a:ext cx="130630" cy="9144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2" name="직사각형 101"/>
          <p:cNvSpPr/>
          <p:nvPr/>
        </p:nvSpPr>
        <p:spPr>
          <a:xfrm rot="5400000">
            <a:off x="4506685" y="-4506684"/>
            <a:ext cx="130630" cy="914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285852" y="500042"/>
            <a:ext cx="6510082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285852" y="1071546"/>
            <a:ext cx="6510082" cy="4114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285852" y="5338782"/>
            <a:ext cx="6510082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103" name="날짜 개체 틀 3"/>
          <p:cNvSpPr>
            <a:spLocks noGrp="1"/>
          </p:cNvSpPr>
          <p:nvPr>
            <p:ph type="dt" sz="half" idx="10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2019-09-27</a:t>
            </a:fld>
            <a:endParaRPr lang="ko-KR" altLang="en-US"/>
          </a:p>
        </p:txBody>
      </p:sp>
      <p:sp>
        <p:nvSpPr>
          <p:cNvPr id="104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05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분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그룹 15"/>
          <p:cNvGrpSpPr/>
          <p:nvPr/>
        </p:nvGrpSpPr>
        <p:grpSpPr>
          <a:xfrm rot="0">
            <a:off x="0" y="0"/>
            <a:ext cx="9144000" cy="1044575"/>
            <a:chOff x="0" y="-1357346"/>
            <a:chExt cx="9144000" cy="1044575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17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8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9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0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1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2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3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4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5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6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7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8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9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0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1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2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3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4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5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6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7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8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39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0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1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2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3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4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5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6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7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8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49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0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1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2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3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4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5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6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7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8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59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0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1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2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3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4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5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6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7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8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69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0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1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2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3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4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5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6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7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8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79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0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1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2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3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4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5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6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7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8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89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0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1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2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3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4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5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96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4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5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8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9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0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1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2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3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4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5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6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17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323850" y="123802"/>
            <a:ext cx="8477250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23850" y="1308100"/>
            <a:ext cx="8477250" cy="4960939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D8D7A7C4-C82A-4D21-9AB0-F0C5A1D3EF09}" type="datetime1">
              <a:rPr lang="ko-KR" altLang="en-US"/>
              <a:pPr>
                <a:defRPr lang="ko-KR" altLang="en-US"/>
              </a:pPr>
              <a:t>2019-09-27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120" name="직사각형 119"/>
          <p:cNvSpPr/>
          <p:nvPr/>
        </p:nvSpPr>
        <p:spPr>
          <a:xfrm>
            <a:off x="0" y="6727371"/>
            <a:ext cx="9158188" cy="130629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21" name="직사각형 120"/>
          <p:cNvSpPr/>
          <p:nvPr/>
        </p:nvSpPr>
        <p:spPr>
          <a:xfrm>
            <a:off x="0" y="-1"/>
            <a:ext cx="130629" cy="104502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ransition xmlns:mc="http://schemas.openxmlformats.org/markup-compatibility/2006" xmlns:hp="http://schemas.haansoft.com/office/presentation/8.0" mc:Ignorable="hp" hp:hslDur="500"/>
  <p:txStyles>
    <p:titleStyle>
      <a:lvl1pPr algn="l" defTabSz="9144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914400" rtl="0" eaLnBrk="1" latinLnBrk="1" hangingPunct="1">
        <a:spcBef>
          <a:spcPct val="20000"/>
        </a:spcBef>
        <a:buClr>
          <a:schemeClr val="tx2">
            <a:lumMod val="50000"/>
          </a:schemeClr>
        </a:buClr>
        <a:buSzPct val="100000"/>
        <a:buFont typeface="Arial"/>
        <a:buChar char="•"/>
        <a:defRPr sz="24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447675" indent="-2571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Wingdings"/>
        <a:buChar char="§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628650" indent="-1809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Wingdings"/>
        <a:buChar char="ü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809625" indent="-1809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Arial"/>
        <a:buChar char="–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990600" indent="-171450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Arial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1160463" indent="-173038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 baseline="0">
          <a:solidFill>
            <a:schemeClr val="bg2">
              <a:lumMod val="25000"/>
            </a:schemeClr>
          </a:solidFill>
          <a:latin typeface="+mn-ea"/>
          <a:ea typeface="+mn-ea"/>
          <a:cs typeface="+mn-cs"/>
        </a:defRPr>
      </a:lvl6pPr>
      <a:lvl7pPr marL="1323975" indent="-163513" algn="l" defTabSz="70485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1524000" indent="-1809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1698625" indent="-17462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3.jpeg"  /><Relationship Id="rId3" Type="http://schemas.openxmlformats.org/officeDocument/2006/relationships/image" Target="../media/image14.jpe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5.jpeg"  /><Relationship Id="rId3" Type="http://schemas.openxmlformats.org/officeDocument/2006/relationships/image" Target="../media/image16.jpe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7.jpeg"  /><Relationship Id="rId3" Type="http://schemas.openxmlformats.org/officeDocument/2006/relationships/image" Target="../media/image18.jpeg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9.jpeg"  /><Relationship Id="rId3" Type="http://schemas.openxmlformats.org/officeDocument/2006/relationships/image" Target="../media/image20.jpeg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hyperlink" Target="blob:https:\\www.youtube.com\c5217992-643a-4475-b96c-b65dbbeb5fe2" TargetMode="External" /><Relationship Id="rId3" Type="http://schemas.openxmlformats.org/officeDocument/2006/relationships/hyperlink" Target="https://www.youtube.com/watch?v=VzvFV9ZXFBA" TargetMode="External"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4.jpeg"  /><Relationship Id="rId3" Type="http://schemas.openxmlformats.org/officeDocument/2006/relationships/image" Target="../media/image5.jpe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6.jpeg"  /><Relationship Id="rId3" Type="http://schemas.openxmlformats.org/officeDocument/2006/relationships/image" Target="../media/image7.jpe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8.jpe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9.jpeg"  /><Relationship Id="rId3" Type="http://schemas.openxmlformats.org/officeDocument/2006/relationships/image" Target="../media/image10.jpeg"  /><Relationship Id="rId4" Type="http://schemas.openxmlformats.org/officeDocument/2006/relationships/image" Target="../media/image11.jpe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2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323468" y="1345691"/>
            <a:ext cx="7305621" cy="1512189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en-US">
                <a:solidFill>
                  <a:schemeClr val="tx1"/>
                </a:solidFill>
              </a:rPr>
              <a:t>근대 일본의 사회와 문화</a:t>
            </a: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82265" y="2959448"/>
            <a:ext cx="7326085" cy="469552"/>
          </a:xfrm>
        </p:spPr>
        <p:txBody>
          <a:bodyPr/>
          <a:lstStyle/>
          <a:p>
            <a:pPr>
              <a:defRPr lang="ko-KR" altLang="en-US"/>
            </a:pPr>
            <a:r>
              <a:rPr lang="en-US" altLang="ko-KR"/>
              <a:t> </a:t>
            </a:r>
            <a:endParaRPr lang="en-US" altLang="ko-KR"/>
          </a:p>
        </p:txBody>
      </p:sp>
      <p:sp>
        <p:nvSpPr>
          <p:cNvPr id="4" name=""/>
          <p:cNvSpPr txBox="1"/>
          <p:nvPr/>
        </p:nvSpPr>
        <p:spPr>
          <a:xfrm>
            <a:off x="482266" y="2959448"/>
            <a:ext cx="7326085" cy="362872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ko-KR" altLang="en-US"/>
            </a:pPr>
            <a:endParaRPr lang="ko-KR" altLang="en-US"/>
          </a:p>
        </p:txBody>
      </p:sp>
      <p:sp>
        <p:nvSpPr>
          <p:cNvPr id="5" name=""/>
          <p:cNvSpPr txBox="1"/>
          <p:nvPr/>
        </p:nvSpPr>
        <p:spPr>
          <a:xfrm>
            <a:off x="482266" y="2838831"/>
            <a:ext cx="4271412" cy="590169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ko-KR" altLang="en-US"/>
            </a:pPr>
            <a:r>
              <a:rPr xmlns:mc="http://schemas.openxmlformats.org/markup-compatibility/2006" xmlns:hp="http://schemas.haansoft.com/office/presentation/8.0" lang="ko-KR" altLang="en-US" sz="3300" b="1" i="0" u="none" kern="1200" mc:Ignorable="hp" hp:hslEmbossed="0">
                <a:solidFill>
                  <a:srgbClr val="323232"/>
                </a:solidFill>
                <a:latin typeface="Arial"/>
                <a:ea typeface="함초롬돋움"/>
                <a:cs typeface="Arial"/>
              </a:rPr>
              <a:t>메이지 시대의 문화</a:t>
            </a:r>
            <a:endParaRPr lang="ko-KR" sz="3300" b="1"/>
          </a:p>
        </p:txBody>
      </p:sp>
      <p:sp>
        <p:nvSpPr>
          <p:cNvPr id="6" name=""/>
          <p:cNvSpPr txBox="1"/>
          <p:nvPr/>
        </p:nvSpPr>
        <p:spPr>
          <a:xfrm>
            <a:off x="4932940" y="4611338"/>
            <a:ext cx="2875411" cy="469964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ko-KR" altLang="en-US"/>
            </a:pPr>
            <a:r>
              <a:rPr lang="ko-KR" altLang="en-US" sz="2500" b="1"/>
              <a:t>21*019*3 권*준</a:t>
            </a:r>
            <a:endParaRPr lang="ko-KR" altLang="en-US" sz="2500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복식 문화</a:t>
            </a:r>
            <a:endParaRPr lang="ko-KR" altLang="en-US" b="1">
              <a:solidFill>
                <a:srgbClr val="00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51910" y="1308100"/>
            <a:ext cx="5292090" cy="896747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양복과 구두 착용. 맥주와 얇은 종이 담배 궐련이 들어오게 된다.</a:t>
            </a:r>
            <a:endParaRPr lang="ko-KR" altLang="en-US" b="1">
              <a:solidFill>
                <a:srgbClr val="000000"/>
              </a:solidFill>
            </a:endParaRPr>
          </a:p>
        </p:txBody>
      </p:sp>
      <p:pic>
        <p:nvPicPr>
          <p:cNvPr id="4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1063586"/>
            <a:ext cx="3851910" cy="3085504"/>
          </a:xfrm>
          <a:prstGeom prst="rect">
            <a:avLst/>
          </a:prstGeom>
        </p:spPr>
      </p:pic>
      <p:grpSp>
        <p:nvGrpSpPr>
          <p:cNvPr id="7" name=""/>
          <p:cNvGrpSpPr/>
          <p:nvPr/>
        </p:nvGrpSpPr>
        <p:grpSpPr>
          <a:xfrm rot="0">
            <a:off x="0" y="2924937"/>
            <a:ext cx="9144000" cy="3742456"/>
            <a:chOff x="0" y="2924937"/>
            <a:chExt cx="9144000" cy="3742456"/>
          </a:xfrm>
        </p:grpSpPr>
        <p:pic>
          <p:nvPicPr>
            <p:cNvPr id="5" name=""/>
            <p:cNvPicPr>
              <a:picLocks noChangeAspect="1"/>
            </p:cNvPicPr>
            <p:nvPr/>
          </p:nvPicPr>
          <p:blipFill rotWithShape="1">
            <a:blip r:embed="rId3"/>
            <a:stretch>
              <a:fillRect/>
            </a:stretch>
          </p:blipFill>
          <p:spPr>
            <a:xfrm>
              <a:off x="0" y="2924937"/>
              <a:ext cx="5004054" cy="3742456"/>
            </a:xfrm>
            <a:prstGeom prst="rect">
              <a:avLst/>
            </a:prstGeom>
          </p:spPr>
        </p:pic>
        <p:sp>
          <p:nvSpPr>
            <p:cNvPr id="6" name=""/>
            <p:cNvSpPr txBox="1"/>
            <p:nvPr/>
          </p:nvSpPr>
          <p:spPr>
            <a:xfrm>
              <a:off x="5004052" y="3802136"/>
              <a:ext cx="4139948" cy="1988058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>
                <a:defRPr lang="ko-KR" altLang="en-US"/>
              </a:pPr>
              <a:r>
                <a:rPr lang="ko-KR" sz="2500" b="1">
                  <a:solidFill>
                    <a:srgbClr val="000000"/>
                  </a:solidFill>
                </a:rPr>
                <a:t>메이지 시대가 되면서 서양 옷이 들어오긴 했지만, 여성들은 여전히 기모노를 입었다.</a:t>
              </a:r>
              <a:endParaRPr lang="ko-KR" sz="2500" b="1">
                <a:solidFill>
                  <a:srgbClr val="000000"/>
                </a:solidFill>
              </a:endParaRPr>
            </a:p>
            <a:p>
              <a:pPr>
                <a:defRPr lang="ko-KR" altLang="en-US"/>
              </a:pPr>
              <a:r>
                <a:rPr lang="ko-KR" altLang="en-US" sz="2500" b="1">
                  <a:solidFill>
                    <a:srgbClr val="000000"/>
                  </a:solidFill>
                </a:rPr>
                <a:t>우산과 양산을 자주 사용.</a:t>
              </a:r>
              <a:endParaRPr lang="ko-KR" altLang="en-US" sz="2500" b="1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식문화</a:t>
            </a:r>
            <a:endParaRPr lang="ko-KR" altLang="en-US" b="1">
              <a:solidFill>
                <a:srgbClr val="00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메이지 시대부터 일식과 양식이 공존하는 시대라고 볼 수 있다.</a:t>
            </a: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 서양문물을 적극적으로 수용하려는 풍습이 생겨 요리에도 커다란 변화가 생김. 육식을 장려한 스키야키가 유행하고, 양주와 다양한 서양요리가 생겨났다.</a:t>
            </a: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</p:txBody>
      </p:sp>
      <p:pic>
        <p:nvPicPr>
          <p:cNvPr id="4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4303395" y="2924937"/>
            <a:ext cx="4229100" cy="2987802"/>
          </a:xfrm>
          <a:prstGeom prst="rect">
            <a:avLst/>
          </a:prstGeom>
        </p:spPr>
      </p:pic>
      <p:pic>
        <p:nvPicPr>
          <p:cNvPr id="5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510921" y="3140964"/>
            <a:ext cx="3340989" cy="27717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식문화</a:t>
            </a:r>
            <a:endParaRPr lang="ko-KR" altLang="en-US" b="1">
              <a:solidFill>
                <a:srgbClr val="00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0" y="1308100"/>
            <a:ext cx="4572000" cy="4960939"/>
          </a:xfrm>
        </p:spPr>
        <p:txBody>
          <a:bodyPr/>
          <a:lstStyle/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단팥빵-일본에서 최초로 만든 빵으로 일본어로는 안판(あんパン)</a:t>
            </a: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 1874년 이바라키현 출신의 기무라 부자가 판매한 것을 시초로 본다.</a:t>
            </a: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</p:txBody>
      </p:sp>
      <p:pic>
        <p:nvPicPr>
          <p:cNvPr id="4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23850" y="1308100"/>
            <a:ext cx="4248150" cy="3201035"/>
          </a:xfrm>
          <a:prstGeom prst="rect">
            <a:avLst/>
          </a:prstGeom>
        </p:spPr>
      </p:pic>
      <p:pic>
        <p:nvPicPr>
          <p:cNvPr id="5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4211954" y="3429000"/>
            <a:ext cx="4932045" cy="30243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예술</a:t>
            </a:r>
            <a:endParaRPr lang="ko-KR" altLang="en-US" b="1">
              <a:solidFill>
                <a:srgbClr val="00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850" y="1308100"/>
            <a:ext cx="8477250" cy="4960939"/>
          </a:xfrm>
        </p:spPr>
        <p:txBody>
          <a:bodyPr/>
          <a:lstStyle/>
          <a:p>
            <a:pPr>
              <a:buNone/>
              <a:defRPr lang="ko-KR" altLang="en-US"/>
            </a:pPr>
            <a:endParaRPr lang="ko-KR" altLang="en-US" sz="2700" b="1">
              <a:solidFill>
                <a:schemeClr val="tx1"/>
              </a:solidFill>
            </a:endParaRPr>
          </a:p>
          <a:p>
            <a:pPr>
              <a:buNone/>
              <a:defRPr lang="ko-KR" altLang="en-US"/>
            </a:pPr>
            <a:endParaRPr lang="ko-KR" altLang="en-US" sz="2700" b="1">
              <a:solidFill>
                <a:schemeClr val="tx1"/>
              </a:solidFill>
            </a:endParaRPr>
          </a:p>
        </p:txBody>
      </p:sp>
      <p:pic>
        <p:nvPicPr>
          <p:cNvPr id="4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23849" y="1308100"/>
            <a:ext cx="4248150" cy="2840990"/>
          </a:xfrm>
          <a:prstGeom prst="rect">
            <a:avLst/>
          </a:prstGeom>
        </p:spPr>
      </p:pic>
      <p:pic>
        <p:nvPicPr>
          <p:cNvPr id="5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4951476" y="1308099"/>
            <a:ext cx="3364992" cy="3613189"/>
          </a:xfrm>
          <a:prstGeom prst="rect">
            <a:avLst/>
          </a:prstGeom>
        </p:spPr>
      </p:pic>
      <p:sp>
        <p:nvSpPr>
          <p:cNvPr id="6" name=""/>
          <p:cNvSpPr txBox="1"/>
          <p:nvPr/>
        </p:nvSpPr>
        <p:spPr>
          <a:xfrm>
            <a:off x="467487" y="4343401"/>
            <a:ext cx="4104513" cy="2326004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ko-KR" altLang="en-US"/>
            </a:pPr>
            <a:r>
              <a:rPr lang="ko-KR" altLang="en-US" sz="2100" b="1">
                <a:solidFill>
                  <a:schemeClr val="tx1"/>
                </a:solidFill>
              </a:rPr>
              <a:t>메이지 시대 때 또한 가부키와 같은 공연예술이 이루어졌고, 근대화의 양상을 띄는 문학들이 나왔다. 그러나 메이지 초기의 건설적인 노력은 주로 정치·경제·과학 등의 실용적 방면에 경주되어 문예는 경시되었다.</a:t>
            </a:r>
            <a:endParaRPr lang="ko-KR" altLang="en-US" sz="2100" b="1">
              <a:solidFill>
                <a:schemeClr val="tx1"/>
              </a:solidFill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4951476" y="4921289"/>
            <a:ext cx="3364992" cy="363181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ko-KR" altLang="en-US"/>
            </a:pPr>
            <a:r>
              <a:rPr lang="ko-KR" altLang="en-US"/>
              <a:t>  후쿠자와 유키치(계몽사상가)</a:t>
            </a: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chemeClr val="tx1"/>
                </a:solidFill>
              </a:rPr>
              <a:t>영상 자료</a:t>
            </a:r>
            <a:endParaRPr lang="ko-KR" altLang="en-US" b="1">
              <a:solidFill>
                <a:schemeClr val="tx1"/>
              </a:solidFill>
            </a:endParaRPr>
          </a:p>
        </p:txBody>
      </p:sp>
      <p:sp>
        <p:nvSpPr>
          <p:cNvPr id="4" name="">
            <a:hlinkClick r:id="rId2"/>
          </p:cNvPr>
          <p:cNvSpPr txBox="1"/>
          <p:nvPr/>
        </p:nvSpPr>
        <p:spPr>
          <a:xfrm>
            <a:off x="881058" y="3002280"/>
            <a:ext cx="7381876" cy="103441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ko-KR" altLang="en-US"/>
            </a:pPr>
            <a:r>
              <a:rPr lang="ko-KR" sz="3100" b="1">
                <a:solidFill>
                  <a:schemeClr val="tx1"/>
                </a:solidFill>
                <a:hlinkClick r:id="rId3"/>
              </a:rPr>
              <a:t>blob:https://www.youtube.com/c5217992-643a-4475-b96c-b65dbbeb5fe2</a:t>
            </a:r>
            <a:endParaRPr lang="ko-KR" sz="3100" b="1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23694" y="2780919"/>
            <a:ext cx="4896612" cy="1296162"/>
          </a:xfrm>
        </p:spPr>
        <p:txBody>
          <a:bodyPr/>
          <a:lstStyle/>
          <a:p>
            <a:pPr algn="ctr">
              <a:buNone/>
              <a:defRPr lang="ko-KR" altLang="en-US"/>
            </a:pPr>
            <a:r>
              <a:rPr lang="ko-KR" altLang="en-US" sz="5000" b="1">
                <a:solidFill>
                  <a:srgbClr val="000000"/>
                </a:solidFill>
              </a:rPr>
              <a:t>끝</a:t>
            </a:r>
            <a:r>
              <a:rPr lang="en-US" altLang="ko-KR" sz="5000" b="1">
                <a:solidFill>
                  <a:srgbClr val="000000"/>
                </a:solidFill>
              </a:rPr>
              <a:t>!</a:t>
            </a:r>
            <a:r>
              <a:rPr lang="ko-KR" altLang="en-US" sz="5000" b="1">
                <a:solidFill>
                  <a:srgbClr val="000000"/>
                </a:solidFill>
              </a:rPr>
              <a:t> 감사합니다.</a:t>
            </a:r>
            <a:endParaRPr lang="ko-KR" altLang="en-US" sz="5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chemeClr val="tx1"/>
                </a:solidFill>
              </a:rPr>
              <a:t>목차</a:t>
            </a:r>
            <a:endParaRPr lang="ko-KR" altLang="en-US" b="1">
              <a:solidFill>
                <a:schemeClr val="tx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sz="3500" b="1">
                <a:solidFill>
                  <a:srgbClr val="000000"/>
                </a:solidFill>
              </a:rPr>
              <a:t>메이지 시대의 소개</a:t>
            </a:r>
            <a:endParaRPr lang="ko-KR" altLang="en-US" sz="3500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r>
              <a:rPr lang="ko-KR" altLang="en-US" sz="3500" b="1">
                <a:solidFill>
                  <a:srgbClr val="000000"/>
                </a:solidFill>
              </a:rPr>
              <a:t> ⤷교통·통신</a:t>
            </a:r>
            <a:endParaRPr lang="ko-KR" altLang="en-US" sz="3500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r>
              <a:rPr lang="ko-KR" altLang="en-US" sz="3500" b="1">
                <a:solidFill>
                  <a:srgbClr val="000000"/>
                </a:solidFill>
              </a:rPr>
              <a:t> ⤷건축·도시</a:t>
            </a:r>
            <a:endParaRPr lang="ko-KR" altLang="en-US" sz="3500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r>
              <a:rPr lang="ko-KR" altLang="en-US" sz="3500" b="1">
                <a:solidFill>
                  <a:srgbClr val="000000"/>
                </a:solidFill>
              </a:rPr>
              <a:t> ⤷복식 문화</a:t>
            </a:r>
            <a:endParaRPr lang="ko-KR" altLang="en-US" sz="3500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r>
              <a:rPr lang="ko-KR" altLang="en-US" sz="3500" b="1">
                <a:solidFill>
                  <a:srgbClr val="000000"/>
                </a:solidFill>
              </a:rPr>
              <a:t> ⤷식문화</a:t>
            </a:r>
            <a:endParaRPr lang="ko-KR" altLang="en-US" sz="3500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r>
              <a:rPr lang="ko-KR" altLang="en-US" sz="3500" b="1">
                <a:solidFill>
                  <a:srgbClr val="000000"/>
                </a:solidFill>
              </a:rPr>
              <a:t> ⤷예술</a:t>
            </a:r>
            <a:endParaRPr lang="ko-KR" altLang="en-US" sz="3500" b="1">
              <a:solidFill>
                <a:srgbClr val="000000"/>
              </a:solidFill>
            </a:endParaRPr>
          </a:p>
          <a:p>
            <a:pPr>
              <a:defRPr lang="ko-KR" altLang="en-US"/>
            </a:pPr>
            <a:endParaRPr lang="ko-KR" altLang="en-US" sz="2800"/>
          </a:p>
          <a:p>
            <a:pPr>
              <a:defRPr lang="ko-KR" altLang="en-US"/>
            </a:pPr>
            <a:endParaRPr lang="ko-KR" altLang="en-US" sz="2800"/>
          </a:p>
          <a:p>
            <a:pPr>
              <a:defRPr lang="ko-KR" altLang="en-US"/>
            </a:pPr>
            <a:endParaRPr lang="ko-KR" altLang="en-US" sz="2800"/>
          </a:p>
        </p:txBody>
      </p:sp>
      <p:pic>
        <p:nvPicPr>
          <p:cNvPr id="4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941065" y="2276856"/>
            <a:ext cx="4860035" cy="352844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메이지 시대란</a:t>
            </a:r>
            <a:endParaRPr lang="ko-KR" altLang="en-US" b="1">
              <a:solidFill>
                <a:srgbClr val="00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14900" y="1308099"/>
            <a:ext cx="4229100" cy="3777107"/>
          </a:xfrm>
        </p:spPr>
        <p:txBody>
          <a:bodyPr/>
          <a:lstStyle/>
          <a:p>
            <a:pPr>
              <a:buNone/>
              <a:defRPr lang="ko-KR" altLang="en-US"/>
            </a:pPr>
            <a:r>
              <a:rPr lang="ko-KR" altLang="en-US"/>
              <a:t> </a:t>
            </a:r>
            <a:r>
              <a:rPr lang="en-US" altLang="ko-KR"/>
              <a:t> </a:t>
            </a:r>
            <a:r>
              <a:rPr lang="en-US" altLang="ko-KR" sz="3200" b="1">
                <a:solidFill>
                  <a:srgbClr val="000000"/>
                </a:solidFill>
              </a:rPr>
              <a:t>메이지 유신 이후</a:t>
            </a:r>
            <a:r>
              <a:rPr lang="ko-KR" altLang="en-US" sz="3200" b="1">
                <a:solidFill>
                  <a:srgbClr val="000000"/>
                </a:solidFill>
              </a:rPr>
              <a:t> </a:t>
            </a:r>
            <a:r>
              <a:rPr lang="en-US" altLang="ko-KR" sz="3200" b="1">
                <a:solidFill>
                  <a:srgbClr val="000000"/>
                </a:solidFill>
              </a:rPr>
              <a:t>메이지 천황의 통</a:t>
            </a:r>
            <a:r>
              <a:rPr lang="ko-KR" altLang="en-US" sz="3200" b="1">
                <a:solidFill>
                  <a:srgbClr val="000000"/>
                </a:solidFill>
              </a:rPr>
              <a:t>치를</a:t>
            </a:r>
            <a:r>
              <a:rPr lang="en-US" altLang="ko-KR" sz="3200" b="1">
                <a:solidFill>
                  <a:srgbClr val="000000"/>
                </a:solidFill>
              </a:rPr>
              <a:t> 가리키는 </a:t>
            </a:r>
            <a:r>
              <a:rPr lang="ko-KR" altLang="en-US" sz="3200" b="1">
                <a:solidFill>
                  <a:srgbClr val="000000"/>
                </a:solidFill>
              </a:rPr>
              <a:t>이름</a:t>
            </a:r>
            <a:endParaRPr lang="en-US" altLang="ko-KR" sz="3200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r>
              <a:rPr lang="en-US" altLang="ko-KR" sz="3200" b="1">
                <a:solidFill>
                  <a:srgbClr val="000000"/>
                </a:solidFill>
              </a:rPr>
              <a:t> 1868년 1월 3일 왕정복고의 대호령에 의해 메이지 정부가 수립된 후 1912년 7월 30일</a:t>
            </a:r>
            <a:r>
              <a:rPr lang="ko-KR" altLang="en-US" sz="3200" b="1">
                <a:solidFill>
                  <a:srgbClr val="000000"/>
                </a:solidFill>
              </a:rPr>
              <a:t>.</a:t>
            </a:r>
            <a:r>
              <a:rPr lang="en-US" altLang="ko-KR" sz="3200"/>
              <a:t> </a:t>
            </a:r>
            <a:endParaRPr lang="en-US" altLang="ko-KR" sz="3200"/>
          </a:p>
        </p:txBody>
      </p:sp>
      <p:pic>
        <p:nvPicPr>
          <p:cNvPr id="4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1308100"/>
            <a:ext cx="4716018" cy="428117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메이지 시대의 문명개화</a:t>
            </a:r>
            <a:endParaRPr lang="ko-KR" altLang="en-US" b="1">
              <a:solidFill>
                <a:srgbClr val="000000"/>
              </a:solidFill>
            </a:endParaRPr>
          </a:p>
        </p:txBody>
      </p:sp>
      <p:pic>
        <p:nvPicPr>
          <p:cNvPr id="3" name="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0" y="1063585"/>
            <a:ext cx="5004054" cy="4032504"/>
          </a:xfrm>
          <a:prstGeom prst="rect">
            <a:avLst/>
          </a:prstGeom>
        </p:spPr>
      </p:pic>
      <p:sp>
        <p:nvSpPr>
          <p:cNvPr id="4" name=""/>
          <p:cNvSpPr txBox="1"/>
          <p:nvPr/>
        </p:nvSpPr>
        <p:spPr>
          <a:xfrm>
            <a:off x="5292089" y="1664721"/>
            <a:ext cx="3851911" cy="2830234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ko-KR" altLang="en-US"/>
            </a:pPr>
            <a:r>
              <a:rPr lang="ko-KR"/>
              <a:t> </a:t>
            </a:r>
            <a:r>
              <a:rPr lang="ko-KR" sz="3000" b="1">
                <a:solidFill>
                  <a:srgbClr val="000000"/>
                </a:solidFill>
              </a:rPr>
              <a:t>메이지 시대 일본 서양의 문명이 들어와 제도와 관습이 크게 변화된 현상. 심지어는 “서양의 것이면 무엇이든 좋다”는 생각</a:t>
            </a:r>
            <a:endParaRPr lang="ko-KR" altLang="en-US" sz="3000" b="1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교통·통신 문화</a:t>
            </a:r>
            <a:r>
              <a:rPr lang="ko-KR" altLang="en-US"/>
              <a:t>	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429000" y="1243012"/>
            <a:ext cx="5715000" cy="4960939"/>
          </a:xfrm>
        </p:spPr>
        <p:txBody>
          <a:bodyPr/>
          <a:lstStyle/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철도- 1872년 메이지 5년, 신바시(1986년 폐지) ~ 요코하마 사이가 개통되어 증기기관차가 운행 시작</a:t>
            </a: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마차철도-  1882년 일본 최초로 도쿄 마차철도가 개통.</a:t>
            </a: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</p:txBody>
      </p:sp>
      <p:pic>
        <p:nvPicPr>
          <p:cNvPr id="4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1243012"/>
            <a:ext cx="3429000" cy="2185987"/>
          </a:xfrm>
          <a:prstGeom prst="rect">
            <a:avLst/>
          </a:prstGeom>
        </p:spPr>
      </p:pic>
      <p:pic>
        <p:nvPicPr>
          <p:cNvPr id="5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3723481"/>
            <a:ext cx="3429000" cy="229784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교통·통신 문화</a:t>
            </a:r>
            <a:endParaRPr lang="ko-KR" altLang="en-US" b="1">
              <a:solidFill>
                <a:srgbClr val="00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19575" y="1063586"/>
            <a:ext cx="4581524" cy="4960939"/>
          </a:xfrm>
        </p:spPr>
        <p:txBody>
          <a:bodyPr/>
          <a:lstStyle/>
          <a:p>
            <a:pPr>
              <a:buNone/>
              <a:defRPr lang="ko-KR" altLang="en-US"/>
            </a:pPr>
            <a:r>
              <a:rPr lang="ko-KR" altLang="en-US" sz="2900" b="1">
                <a:solidFill>
                  <a:srgbClr val="000000"/>
                </a:solidFill>
              </a:rPr>
              <a:t>인력거-</a:t>
            </a:r>
            <a:r>
              <a:rPr lang="en-US" altLang="ko-KR" sz="2900" b="1">
                <a:solidFill>
                  <a:srgbClr val="000000"/>
                </a:solidFill>
              </a:rPr>
              <a:t>사람의 힘으로 끌어서 움</a:t>
            </a:r>
            <a:r>
              <a:rPr lang="ko-KR" altLang="en-US" sz="2900" b="1">
                <a:solidFill>
                  <a:srgbClr val="000000"/>
                </a:solidFill>
              </a:rPr>
              <a:t>직</a:t>
            </a:r>
            <a:r>
              <a:rPr lang="en-US" altLang="ko-KR" sz="2900" b="1">
                <a:solidFill>
                  <a:srgbClr val="000000"/>
                </a:solidFill>
              </a:rPr>
              <a:t>이는 </a:t>
            </a:r>
            <a:r>
              <a:rPr lang="ko-KR" altLang="en-US" sz="2900" b="1">
                <a:solidFill>
                  <a:srgbClr val="000000"/>
                </a:solidFill>
              </a:rPr>
              <a:t>교</a:t>
            </a:r>
            <a:r>
              <a:rPr lang="en-US" altLang="ko-KR" sz="2900" b="1">
                <a:solidFill>
                  <a:srgbClr val="000000"/>
                </a:solidFill>
              </a:rPr>
              <a:t>통수단</a:t>
            </a:r>
            <a:r>
              <a:rPr lang="ko-KR" altLang="en-US" sz="2900" b="1">
                <a:solidFill>
                  <a:srgbClr val="000000"/>
                </a:solidFill>
              </a:rPr>
              <a:t>으로</a:t>
            </a:r>
            <a:r>
              <a:rPr lang="en-US" altLang="ko-KR" sz="2900" b="1">
                <a:solidFill>
                  <a:srgbClr val="000000"/>
                </a:solidFill>
              </a:rPr>
              <a:t> 일본에서 발명</a:t>
            </a:r>
            <a:r>
              <a:rPr lang="ko-KR" altLang="en-US" sz="2900" b="1">
                <a:solidFill>
                  <a:srgbClr val="000000"/>
                </a:solidFill>
              </a:rPr>
              <a:t>.</a:t>
            </a:r>
            <a:endParaRPr lang="ko-KR" altLang="en-US" sz="2900" b="1">
              <a:solidFill>
                <a:srgbClr val="000000"/>
              </a:solidFill>
            </a:endParaRPr>
          </a:p>
        </p:txBody>
      </p:sp>
      <p:pic>
        <p:nvPicPr>
          <p:cNvPr id="4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1063585"/>
            <a:ext cx="4139946" cy="2725459"/>
          </a:xfrm>
          <a:prstGeom prst="rect">
            <a:avLst/>
          </a:prstGeom>
        </p:spPr>
      </p:pic>
      <p:grpSp>
        <p:nvGrpSpPr>
          <p:cNvPr id="7" name=""/>
          <p:cNvGrpSpPr/>
          <p:nvPr/>
        </p:nvGrpSpPr>
        <p:grpSpPr>
          <a:xfrm rot="0">
            <a:off x="323850" y="3000147"/>
            <a:ext cx="8477250" cy="3024378"/>
            <a:chOff x="323850" y="3000147"/>
            <a:chExt cx="8477250" cy="3024378"/>
          </a:xfrm>
        </p:grpSpPr>
        <p:pic>
          <p:nvPicPr>
            <p:cNvPr id="5" name=""/>
            <p:cNvPicPr>
              <a:picLocks noChangeAspect="1"/>
            </p:cNvPicPr>
            <p:nvPr/>
          </p:nvPicPr>
          <p:blipFill rotWithShape="1">
            <a:blip r:embed="rId3"/>
            <a:stretch>
              <a:fillRect/>
            </a:stretch>
          </p:blipFill>
          <p:spPr>
            <a:xfrm>
              <a:off x="323850" y="3000147"/>
              <a:ext cx="4392549" cy="3024378"/>
            </a:xfrm>
            <a:prstGeom prst="rect">
              <a:avLst/>
            </a:prstGeom>
          </p:spPr>
        </p:pic>
        <p:sp>
          <p:nvSpPr>
            <p:cNvPr id="6" name=""/>
            <p:cNvSpPr txBox="1"/>
            <p:nvPr/>
          </p:nvSpPr>
          <p:spPr>
            <a:xfrm>
              <a:off x="4716399" y="3808324"/>
              <a:ext cx="4084701" cy="1409471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>
                <a:defRPr lang="ko-KR" altLang="en-US"/>
              </a:pPr>
              <a:r>
                <a:rPr lang="ko-KR" altLang="en-US" sz="2900" b="1">
                  <a:solidFill>
                    <a:srgbClr val="000000"/>
                  </a:solidFill>
                </a:rPr>
                <a:t>증기선 또한 있었는데, 일본에선 육증기라고 불렀다.</a:t>
              </a:r>
              <a:endParaRPr lang="ko-KR" altLang="en-US" sz="2900" b="1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건축·도시 문화</a:t>
            </a:r>
            <a:endParaRPr lang="ko-KR" altLang="en-US" b="1">
              <a:solidFill>
                <a:srgbClr val="00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벽돌 건물의 등장</a:t>
            </a: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  목조 건물이 남아 있는 긴자 거리는 1872년 대화재로 인해 불타버리면서 목조 건물 금지령.</a:t>
            </a: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  벽돌건축과 도로 확장이 추진되기 시작.</a:t>
            </a:r>
            <a:endParaRPr lang="ko-KR" altLang="en-US" b="1">
              <a:solidFill>
                <a:srgbClr val="000000"/>
              </a:solidFill>
            </a:endParaRPr>
          </a:p>
        </p:txBody>
      </p:sp>
      <p:pic>
        <p:nvPicPr>
          <p:cNvPr id="4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151572" y="3212972"/>
            <a:ext cx="6840856" cy="305606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건축·도시 문화</a:t>
            </a:r>
            <a:endParaRPr lang="ko-KR" altLang="en-US" b="1">
              <a:solidFill>
                <a:srgbClr val="00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sz="2700" b="1">
                <a:solidFill>
                  <a:srgbClr val="000000"/>
                </a:solidFill>
              </a:rPr>
              <a:t>서구 건축이 들어오기 시작</a:t>
            </a:r>
            <a:endParaRPr lang="ko-KR" altLang="en-US" sz="2700" b="1">
              <a:solidFill>
                <a:srgbClr val="000000"/>
              </a:solidFill>
            </a:endParaRPr>
          </a:p>
          <a:p>
            <a:pPr>
              <a:defRPr lang="ko-KR" altLang="en-US"/>
            </a:pPr>
            <a:r>
              <a:rPr lang="ko-KR" altLang="en-US" sz="2700" b="1">
                <a:solidFill>
                  <a:srgbClr val="000000"/>
                </a:solidFill>
              </a:rPr>
              <a:t>(학교, 역, 관청 같은 공공건물은 서양식으로 건축)</a:t>
            </a:r>
            <a:endParaRPr lang="ko-KR" altLang="en-US" sz="2700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sz="2700" b="1">
              <a:solidFill>
                <a:srgbClr val="000000"/>
              </a:solidFill>
            </a:endParaRPr>
          </a:p>
          <a:p>
            <a:pPr>
              <a:defRPr lang="ko-KR" altLang="en-US"/>
            </a:pPr>
            <a:r>
              <a:rPr lang="ko-KR" altLang="en-US" sz="2700" b="1">
                <a:solidFill>
                  <a:srgbClr val="000000"/>
                </a:solidFill>
              </a:rPr>
              <a:t>서양식으로 지은 개인주택은 귀족과 고급관리, 부자상인. 그러나 서양식 집은 별채로 세워져 접대용 건물로 이용하였고 전통가옥에서 생활</a:t>
            </a:r>
            <a:endParaRPr lang="ko-KR" altLang="en-US" sz="2700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sz="2700" b="1">
              <a:solidFill>
                <a:srgbClr val="000000"/>
              </a:solidFill>
            </a:endParaRPr>
          </a:p>
          <a:p>
            <a:pPr>
              <a:defRPr lang="ko-KR" altLang="en-US"/>
            </a:pPr>
            <a:r>
              <a:rPr lang="ko-KR" altLang="en-US" sz="2700" b="1">
                <a:solidFill>
                  <a:srgbClr val="000000"/>
                </a:solidFill>
              </a:rPr>
              <a:t>서양식 주택은 집주인의 지위를 상징해 주는 존재 였으며 일반 민중과는 관계가 없었다.</a:t>
            </a:r>
            <a:endParaRPr lang="ko-KR" altLang="en-US" sz="2700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sz="2700" b="1">
              <a:solidFill>
                <a:srgbClr val="000000"/>
              </a:solidFill>
            </a:endParaRPr>
          </a:p>
        </p:txBody>
      </p:sp>
      <p:pic>
        <p:nvPicPr>
          <p:cNvPr id="4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539495" y="1308100"/>
            <a:ext cx="4248531" cy="3049587"/>
          </a:xfrm>
          <a:prstGeom prst="rect">
            <a:avLst/>
          </a:prstGeom>
        </p:spPr>
      </p:pic>
      <p:pic>
        <p:nvPicPr>
          <p:cNvPr id="6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4283964" y="593694"/>
            <a:ext cx="4229100" cy="3763993"/>
          </a:xfrm>
          <a:prstGeom prst="rect">
            <a:avLst/>
          </a:prstGeom>
        </p:spPr>
      </p:pic>
      <p:pic>
        <p:nvPicPr>
          <p:cNvPr id="7" name="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2051684" y="3068955"/>
            <a:ext cx="5112640" cy="32000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복식 문화</a:t>
            </a:r>
            <a:endParaRPr lang="ko-KR" altLang="en-US" b="1">
              <a:solidFill>
                <a:srgbClr val="00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11955" y="1308100"/>
            <a:ext cx="4589145" cy="4960939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단발령- 일본의 단발령이 시행되어 긴자거리엔 짧게 자른 머리형이 자주 보이게 되었다.</a:t>
            </a: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  여기저기서 이발소가 생겨 영국풍, 프랑스풍, 일본풍 등의 각양각색의 머리모양이 등장</a:t>
            </a: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  <a:p>
            <a:pPr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폐도령- 폐도령은 칼을 차는것을 금지 하는 것</a:t>
            </a: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r>
              <a:rPr lang="ko-KR" altLang="en-US" b="1">
                <a:solidFill>
                  <a:srgbClr val="000000"/>
                </a:solidFill>
              </a:rPr>
              <a:t>급격한 변화를 가져온 개화에 적응하지 못하여 당황하는 사람도많았다. </a:t>
            </a:r>
            <a:endParaRPr lang="ko-KR" altLang="en-US" b="1">
              <a:solidFill>
                <a:srgbClr val="000000"/>
              </a:solidFill>
            </a:endParaRPr>
          </a:p>
          <a:p>
            <a:pPr>
              <a:buNone/>
              <a:defRPr lang="ko-KR" altLang="en-US"/>
            </a:pPr>
            <a:endParaRPr lang="ko-KR" altLang="en-US" b="1">
              <a:solidFill>
                <a:srgbClr val="000000"/>
              </a:solidFill>
            </a:endParaRPr>
          </a:p>
        </p:txBody>
      </p:sp>
      <p:pic>
        <p:nvPicPr>
          <p:cNvPr id="4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23850" y="1308100"/>
            <a:ext cx="3672078" cy="4569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분할">
  <a:themeElements>
    <a:clrScheme name="분할">
      <a:dk1>
        <a:srgbClr val="323232"/>
      </a:dk1>
      <a:lt1>
        <a:srgbClr val="ffffff"/>
      </a:lt1>
      <a:dk2>
        <a:srgbClr val="9d9c9c"/>
      </a:dk2>
      <a:lt2>
        <a:srgbClr val="f3f3f3"/>
      </a:lt2>
      <a:accent1>
        <a:srgbClr val="268ba3"/>
      </a:accent1>
      <a:accent2>
        <a:srgbClr val="86a983"/>
      </a:accent2>
      <a:accent3>
        <a:srgbClr val="9181b9"/>
      </a:accent3>
      <a:accent4>
        <a:srgbClr val="d0aed4"/>
      </a:accent4>
      <a:accent5>
        <a:srgbClr val="feacc9"/>
      </a:accent5>
      <a:accent6>
        <a:srgbClr val="ff6957"/>
      </a:accent6>
      <a:hlink>
        <a:srgbClr val="f9f1d3"/>
      </a:hlink>
      <a:folHlink>
        <a:srgbClr val="e2cdb0"/>
      </a:folHlink>
    </a:clrScheme>
    <a:fontScheme name="분할">
      <a:majorFont>
        <a:latin typeface="Arial"/>
        <a:ea typeface="한컴 윤고딕 240"/>
        <a:cs typeface=""/>
      </a:majorFont>
      <a:minorFont>
        <a:latin typeface="Arial"/>
        <a:ea typeface="함초롬돋움"/>
        <a:cs typeface=""/>
      </a:minorFont>
    </a:fontScheme>
    <a:fmtScheme name="분할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hueMod val="70000"/>
                <a:satMod val="100000"/>
              </a:schemeClr>
            </a:gs>
            <a:gs pos="100000">
              <a:schemeClr val="phClr">
                <a:shade val="2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accent1">
              <a:shade val="95000"/>
              <a:satMod val="10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297</ep:Words>
  <ep:PresentationFormat>화면 슬라이드 쇼(4:3)</ep:PresentationFormat>
  <ep:Paragraphs>49</ep:Paragraphs>
  <ep:Slides>15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ep:HeadingPairs>
  <ep:TitlesOfParts>
    <vt:vector size="16" baseType="lpstr">
      <vt:lpstr>분할</vt:lpstr>
      <vt:lpstr>근대 일본의 사회와 문화</vt:lpstr>
      <vt:lpstr>목차</vt:lpstr>
      <vt:lpstr>메이지 시대란</vt:lpstr>
      <vt:lpstr>메이지 시대의 문명개화</vt:lpstr>
      <vt:lpstr>교통·통신 문화</vt:lpstr>
      <vt:lpstr>교통·통신 문화</vt:lpstr>
      <vt:lpstr>건축·도시 문화</vt:lpstr>
      <vt:lpstr>건축·도시 문화</vt:lpstr>
      <vt:lpstr>복식 문화</vt:lpstr>
      <vt:lpstr>복식 문화</vt:lpstr>
      <vt:lpstr>식문화</vt:lpstr>
      <vt:lpstr>식문화</vt:lpstr>
      <vt:lpstr>예술</vt:lpstr>
      <vt:lpstr>영상 자료</vt:lpstr>
      <vt:lpstr>슬라이드 15</vt:lpstr>
    </vt:vector>
  </ep:TitlesOfParts>
  <ep:HyperlinkBase/>
  <ep:Application>Hancom Office Hanshow 2014</ep:Application>
  <ep:AppVersion>0901.0000.01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2019-09-27T06:14:49.313</dcterms:created>
  <dc:creator>권해준</dc:creator>
  <cp:lastModifiedBy>권해준</cp:lastModifiedBy>
  <dcterms:modified xsi:type="dcterms:W3CDTF">2019-09-30T14:29:45.379</dcterms:modified>
  <cp:revision>35</cp:revision>
  <dc:title>근대 일본의 사회와 문화</dc:title>
</cp:coreProperties>
</file>