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08" r:id="rId1"/>
  </p:sldMasterIdLst>
  <p:sldIdLst>
    <p:sldId id="256" r:id="rId2"/>
    <p:sldId id="259" r:id="rId3"/>
    <p:sldId id="261" r:id="rId4"/>
    <p:sldId id="262" r:id="rId5"/>
    <p:sldId id="263" r:id="rId6"/>
    <p:sldId id="267" r:id="rId7"/>
    <p:sldId id="268" r:id="rId8"/>
    <p:sldId id="269" r:id="rId9"/>
    <p:sldId id="266" r:id="rId10"/>
    <p:sldId id="270" r:id="rId11"/>
    <p:sldId id="274" r:id="rId12"/>
    <p:sldId id="271" r:id="rId13"/>
    <p:sldId id="272" r:id="rId14"/>
    <p:sldId id="273" r:id="rId15"/>
    <p:sldId id="275" r:id="rId16"/>
  </p:sldIdLst>
  <p:sldSz cx="12192000" cy="6858000"/>
  <p:notesSz cx="6858000" cy="9144000"/>
  <p:defaultTextStyle>
    <a:defPPr>
      <a:defRPr lang="ko-KR"/>
    </a:defPPr>
    <a:lvl1pPr marL="0" indent="0" algn="l" defTabSz="914400">
      <a:buNone/>
      <a:defRPr lang="ko-KR" sz="1800" baseline="0" smtClean="0">
        <a:solidFill>
          <a:srgbClr val="000000"/>
        </a:solidFill>
        <a:latin typeface="±¼¸²"/>
        <a:ea typeface="±¼¸²"/>
      </a:defRPr>
    </a:lvl1pPr>
    <a:lvl2pPr marL="457200" lvl="1" indent="0" defTabSz="914400">
      <a:defRPr lang="ko-KR" smtClean="0"/>
    </a:lvl2pPr>
    <a:lvl3pPr marL="914400" lvl="2" indent="0" defTabSz="914400">
      <a:defRPr lang="ko-KR" smtClean="0"/>
    </a:lvl3pPr>
    <a:lvl4pPr marL="1371600" lvl="3" indent="0" defTabSz="914400">
      <a:defRPr lang="ko-KR" smtClean="0"/>
    </a:lvl4pPr>
    <a:lvl5pPr marL="1828800" lvl="4" indent="0" defTabSz="914400">
      <a:defRPr lang="ko-KR" smtClean="0"/>
    </a:lvl5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46" d="100"/>
          <a:sy n="46" d="100"/>
        </p:scale>
        <p:origin x="29" y="29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ctrTitle"/>
          </p:nvPr>
        </p:nvSpPr>
        <p:spPr>
          <a:xfrm>
            <a:off x="914400" y="2131060"/>
            <a:ext cx="10363835" cy="147193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제목 스타일 편집</a:t>
            </a:r>
            <a:endParaRPr lang="ko-KR" altLang="en-US" sz="5865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3" name="부제목 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5035" cy="175577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부제목 스타일 편집</a:t>
            </a:r>
            <a:endParaRPr lang="ko-KR" altLang="en-US" sz="32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4" name="슬라이드 번호 개체 틀 3"/>
          <p:cNvSpPr txBox="1">
            <a:spLocks noGrp="1"/>
          </p:cNvSpPr>
          <p:nvPr>
            <p:ph type="sldNum" idx="12"/>
          </p:nvPr>
        </p:nvSpPr>
        <p:spPr>
          <a:xfrm>
            <a:off x="91440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‹#›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5" name="날짜 개체 틀 4"/>
          <p:cNvSpPr txBox="1">
            <a:spLocks noGrp="1"/>
          </p:cNvSpPr>
          <p:nvPr>
            <p:ph type="dt" idx="10"/>
          </p:nvPr>
        </p:nvSpPr>
        <p:spPr>
          <a:xfrm>
            <a:off x="6096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2019-10-01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6" name="바닥글 개체 틀 5"/>
          <p:cNvSpPr txBox="1">
            <a:spLocks noGrp="1"/>
          </p:cNvSpPr>
          <p:nvPr>
            <p:ph type="ftr" idx="11"/>
          </p:nvPr>
        </p:nvSpPr>
        <p:spPr>
          <a:xfrm>
            <a:off x="4267200" y="6263640"/>
            <a:ext cx="36582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000" b="0" cap="none" dirty="0">
              <a:latin typeface="Arial" charset="0"/>
              <a:ea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 txBox="1">
            <a:spLocks noGrp="1"/>
          </p:cNvSpPr>
          <p:nvPr>
            <p:ph type="title" orient="vert"/>
          </p:nvPr>
        </p:nvSpPr>
        <p:spPr>
          <a:xfrm>
            <a:off x="8839200" y="274320"/>
            <a:ext cx="2743835" cy="5852795"/>
          </a:xfrm>
          <a:prstGeom prst="rect">
            <a:avLst/>
          </a:prstGeom>
        </p:spPr>
        <p:txBody>
          <a:bodyPr vert="eaVert" wrap="square" lIns="91440" tIns="45720" rIns="91440" bIns="45720" anchor="ctr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부제목 스타일 편집</a:t>
            </a:r>
            <a:endParaRPr lang="ko-KR" altLang="en-US" sz="5865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3" name="세로 텍스트 개체 틀 2"/>
          <p:cNvSpPr txBox="1">
            <a:spLocks noGrp="1"/>
          </p:cNvSpPr>
          <p:nvPr>
            <p:ph type="body" orient="vert" idx="1"/>
          </p:nvPr>
        </p:nvSpPr>
        <p:spPr>
          <a:xfrm>
            <a:off x="609600" y="274320"/>
            <a:ext cx="8034655" cy="5852795"/>
          </a:xfrm>
          <a:prstGeom prst="rect">
            <a:avLst/>
          </a:prstGeom>
        </p:spPr>
        <p:txBody>
          <a:bodyPr vert="eaVert" wrap="square" lIns="91440" tIns="45720" rIns="91440" bIns="45720" anchor="t">
            <a:normAutofit/>
          </a:bodyPr>
          <a:lstStyle/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8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텍스트 스타일을 편집합니다</a:t>
            </a:r>
            <a:endParaRPr lang="ko-KR" altLang="en-US" sz="28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6858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둘째 수준</a:t>
            </a:r>
            <a:endParaRPr lang="ko-KR" altLang="en-US" sz="24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11430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0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셋째 수준</a:t>
            </a:r>
            <a:endParaRPr lang="ko-KR" altLang="en-US" sz="20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16002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8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넷째 수준</a:t>
            </a:r>
            <a:endParaRPr lang="ko-KR" altLang="en-US" sz="18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20574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6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다섯째 수준</a:t>
            </a:r>
            <a:endParaRPr lang="ko-KR" altLang="en-US" sz="16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4" name="슬라이드 번호 개체 틀 3"/>
          <p:cNvSpPr txBox="1">
            <a:spLocks noGrp="1"/>
          </p:cNvSpPr>
          <p:nvPr>
            <p:ph type="sldNum" idx="12"/>
          </p:nvPr>
        </p:nvSpPr>
        <p:spPr>
          <a:xfrm>
            <a:off x="91440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‹#›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5" name="날짜 개체 틀 4"/>
          <p:cNvSpPr txBox="1">
            <a:spLocks noGrp="1"/>
          </p:cNvSpPr>
          <p:nvPr>
            <p:ph type="dt" idx="10"/>
          </p:nvPr>
        </p:nvSpPr>
        <p:spPr>
          <a:xfrm>
            <a:off x="6096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2019-10-01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6" name="바닥글 개체 틀 5"/>
          <p:cNvSpPr txBox="1">
            <a:spLocks noGrp="1"/>
          </p:cNvSpPr>
          <p:nvPr>
            <p:ph type="ftr" idx="11"/>
          </p:nvPr>
        </p:nvSpPr>
        <p:spPr>
          <a:xfrm>
            <a:off x="4267200" y="6263640"/>
            <a:ext cx="36582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000" b="0" cap="none" dirty="0">
              <a:latin typeface="Arial" charset="0"/>
              <a:ea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963295" y="2908300"/>
            <a:ext cx="10363200" cy="149923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33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부제목 스타일 편집</a:t>
            </a:r>
            <a:endParaRPr lang="ko-KR" altLang="en-US" sz="533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3" name="텍스트 개체 틀 2"/>
          <p:cNvSpPr txBox="1">
            <a:spLocks noGrp="1"/>
          </p:cNvSpPr>
          <p:nvPr>
            <p:ph type="body" idx="1"/>
          </p:nvPr>
        </p:nvSpPr>
        <p:spPr>
          <a:xfrm>
            <a:off x="963295" y="4406900"/>
            <a:ext cx="10363200" cy="136334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665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부제목 스타일 편집</a:t>
            </a:r>
            <a:endParaRPr lang="ko-KR" altLang="en-US" sz="2665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4" name="슬라이드 번호 개체 틀 3"/>
          <p:cNvSpPr txBox="1">
            <a:spLocks noGrp="1"/>
          </p:cNvSpPr>
          <p:nvPr>
            <p:ph type="sldNum" idx="12"/>
          </p:nvPr>
        </p:nvSpPr>
        <p:spPr>
          <a:xfrm>
            <a:off x="91440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‹#›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5" name="날짜 개체 틀 4"/>
          <p:cNvSpPr txBox="1">
            <a:spLocks noGrp="1"/>
          </p:cNvSpPr>
          <p:nvPr>
            <p:ph type="dt" idx="10"/>
          </p:nvPr>
        </p:nvSpPr>
        <p:spPr>
          <a:xfrm>
            <a:off x="6096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2019-10-01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6" name="바닥글 개체 틀 5"/>
          <p:cNvSpPr txBox="1">
            <a:spLocks noGrp="1"/>
          </p:cNvSpPr>
          <p:nvPr>
            <p:ph type="ftr" idx="11"/>
          </p:nvPr>
        </p:nvSpPr>
        <p:spPr>
          <a:xfrm>
            <a:off x="4267200" y="6263640"/>
            <a:ext cx="36582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000" b="0" cap="none" dirty="0">
              <a:latin typeface="Arial" charset="0"/>
              <a:ea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34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제목 스타일 편집</a:t>
            </a:r>
            <a:endParaRPr lang="ko-KR" altLang="en-US" sz="5865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3" name="내용 개체 틀 2"/>
          <p:cNvSpPr txBox="1">
            <a:spLocks noGrp="1"/>
          </p:cNvSpPr>
          <p:nvPr>
            <p:ph idx="1"/>
          </p:nvPr>
        </p:nvSpPr>
        <p:spPr>
          <a:xfrm>
            <a:off x="609600" y="1600200"/>
            <a:ext cx="5389880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8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텍스트 스타일을 편집합니다</a:t>
            </a:r>
            <a:endParaRPr lang="ko-KR" altLang="en-US" sz="28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6858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둘째 수준</a:t>
            </a:r>
            <a:endParaRPr lang="ko-KR" altLang="en-US" sz="24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11430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0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셋째 수준</a:t>
            </a:r>
            <a:endParaRPr lang="ko-KR" altLang="en-US" sz="20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16002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8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넷째 수준</a:t>
            </a:r>
            <a:endParaRPr lang="ko-KR" altLang="en-US" sz="18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20574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6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다섯째 수준</a:t>
            </a:r>
            <a:endParaRPr lang="ko-KR" altLang="en-US" sz="16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4" name="내용 개체 틀 3"/>
          <p:cNvSpPr txBox="1">
            <a:spLocks noGrp="1"/>
          </p:cNvSpPr>
          <p:nvPr>
            <p:ph idx="2"/>
          </p:nvPr>
        </p:nvSpPr>
        <p:spPr>
          <a:xfrm>
            <a:off x="6193155" y="1600200"/>
            <a:ext cx="5389880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8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텍스트 스타일을 편집합니다</a:t>
            </a:r>
            <a:endParaRPr lang="ko-KR" altLang="en-US" sz="28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6858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둘째 수준</a:t>
            </a:r>
            <a:endParaRPr lang="ko-KR" altLang="en-US" sz="24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11430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0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셋째 수준</a:t>
            </a:r>
            <a:endParaRPr lang="ko-KR" altLang="en-US" sz="20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16002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8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넷째 수준</a:t>
            </a:r>
            <a:endParaRPr lang="ko-KR" altLang="en-US" sz="18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20574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6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다섯째 수준</a:t>
            </a:r>
            <a:endParaRPr lang="ko-KR" altLang="en-US" sz="16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5" name="슬라이드 번호 개체 틀 4"/>
          <p:cNvSpPr txBox="1">
            <a:spLocks noGrp="1"/>
          </p:cNvSpPr>
          <p:nvPr>
            <p:ph type="sldNum" idx="12"/>
          </p:nvPr>
        </p:nvSpPr>
        <p:spPr>
          <a:xfrm>
            <a:off x="91440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‹#›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6" name="날짜 개체 틀 5"/>
          <p:cNvSpPr txBox="1">
            <a:spLocks noGrp="1"/>
          </p:cNvSpPr>
          <p:nvPr>
            <p:ph type="dt" idx="10"/>
          </p:nvPr>
        </p:nvSpPr>
        <p:spPr>
          <a:xfrm>
            <a:off x="6096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2019-10-01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7" name="바닥글 개체 틀 6"/>
          <p:cNvSpPr txBox="1">
            <a:spLocks noGrp="1"/>
          </p:cNvSpPr>
          <p:nvPr>
            <p:ph type="ftr" idx="11"/>
          </p:nvPr>
        </p:nvSpPr>
        <p:spPr>
          <a:xfrm>
            <a:off x="4267200" y="6263640"/>
            <a:ext cx="36582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000" b="0" cap="none" dirty="0">
              <a:latin typeface="Arial" charset="0"/>
              <a:ea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34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제목 스타일 편집</a:t>
            </a:r>
            <a:endParaRPr lang="ko-KR" altLang="en-US" sz="5865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3" name="텍스트 개체 틀 2"/>
          <p:cNvSpPr txBox="1">
            <a:spLocks noGrp="1"/>
          </p:cNvSpPr>
          <p:nvPr>
            <p:ph type="body" idx="1"/>
          </p:nvPr>
        </p:nvSpPr>
        <p:spPr>
          <a:xfrm>
            <a:off x="609600" y="1536700"/>
            <a:ext cx="5389880" cy="64071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부제목 스타일 편집</a:t>
            </a:r>
            <a:endParaRPr lang="ko-KR" altLang="en-US" sz="32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4" name="텍스트 개체 틀 3"/>
          <p:cNvSpPr txBox="1">
            <a:spLocks noGrp="1"/>
          </p:cNvSpPr>
          <p:nvPr>
            <p:ph type="body" idx="2"/>
          </p:nvPr>
        </p:nvSpPr>
        <p:spPr>
          <a:xfrm>
            <a:off x="6193155" y="1536700"/>
            <a:ext cx="5389880" cy="64071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부제목 스타일 편집</a:t>
            </a:r>
            <a:endParaRPr lang="ko-KR" altLang="en-US" sz="32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5" name="내용 개체 틀 4"/>
          <p:cNvSpPr txBox="1">
            <a:spLocks noGrp="1"/>
          </p:cNvSpPr>
          <p:nvPr>
            <p:ph idx="3"/>
          </p:nvPr>
        </p:nvSpPr>
        <p:spPr>
          <a:xfrm>
            <a:off x="609600" y="2176780"/>
            <a:ext cx="5389880" cy="395033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8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텍스트 스타일을 편집합니다</a:t>
            </a:r>
            <a:endParaRPr lang="ko-KR" altLang="en-US" sz="28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6858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둘째 수준</a:t>
            </a:r>
            <a:endParaRPr lang="ko-KR" altLang="en-US" sz="24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11430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0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셋째 수준</a:t>
            </a:r>
            <a:endParaRPr lang="ko-KR" altLang="en-US" sz="20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16002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8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넷째 수준</a:t>
            </a:r>
            <a:endParaRPr lang="ko-KR" altLang="en-US" sz="18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20574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6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다섯째 수준</a:t>
            </a:r>
            <a:endParaRPr lang="ko-KR" altLang="en-US" sz="16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6" name="내용 개체 틀 5"/>
          <p:cNvSpPr txBox="1">
            <a:spLocks noGrp="1"/>
          </p:cNvSpPr>
          <p:nvPr>
            <p:ph idx="4"/>
          </p:nvPr>
        </p:nvSpPr>
        <p:spPr>
          <a:xfrm>
            <a:off x="6193155" y="2176780"/>
            <a:ext cx="5389880" cy="395033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8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텍스트 스타일을 편집합니다</a:t>
            </a:r>
            <a:endParaRPr lang="ko-KR" altLang="en-US" sz="28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6858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둘째 수준</a:t>
            </a:r>
            <a:endParaRPr lang="ko-KR" altLang="en-US" sz="24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11430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0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셋째 수준</a:t>
            </a:r>
            <a:endParaRPr lang="ko-KR" altLang="en-US" sz="20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16002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8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넷째 수준</a:t>
            </a:r>
            <a:endParaRPr lang="ko-KR" altLang="en-US" sz="18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20574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6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다섯째 수준</a:t>
            </a:r>
            <a:endParaRPr lang="ko-KR" altLang="en-US" sz="16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7" name="슬라이드 번호 개체 틀 6"/>
          <p:cNvSpPr txBox="1">
            <a:spLocks noGrp="1"/>
          </p:cNvSpPr>
          <p:nvPr>
            <p:ph type="sldNum" idx="12"/>
          </p:nvPr>
        </p:nvSpPr>
        <p:spPr>
          <a:xfrm>
            <a:off x="91440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‹#›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8" name="날짜 개체 틀 7"/>
          <p:cNvSpPr txBox="1">
            <a:spLocks noGrp="1"/>
          </p:cNvSpPr>
          <p:nvPr>
            <p:ph type="dt" idx="10"/>
          </p:nvPr>
        </p:nvSpPr>
        <p:spPr>
          <a:xfrm>
            <a:off x="6096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2019-10-01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9" name="바닥글 개체 틀 8"/>
          <p:cNvSpPr txBox="1">
            <a:spLocks noGrp="1"/>
          </p:cNvSpPr>
          <p:nvPr>
            <p:ph type="ftr" idx="11"/>
          </p:nvPr>
        </p:nvSpPr>
        <p:spPr>
          <a:xfrm>
            <a:off x="4267200" y="6263640"/>
            <a:ext cx="36582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000" b="0" cap="none" dirty="0">
              <a:latin typeface="Arial" charset="0"/>
              <a:ea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34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제목 스타일 편집</a:t>
            </a:r>
            <a:endParaRPr lang="ko-KR" altLang="en-US" sz="5865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3" name="슬라이드 번호 개체 틀 2"/>
          <p:cNvSpPr txBox="1">
            <a:spLocks noGrp="1"/>
          </p:cNvSpPr>
          <p:nvPr>
            <p:ph type="sldNum" idx="12"/>
          </p:nvPr>
        </p:nvSpPr>
        <p:spPr>
          <a:xfrm>
            <a:off x="91440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‹#›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4" name="날짜 개체 틀 3"/>
          <p:cNvSpPr txBox="1">
            <a:spLocks noGrp="1"/>
          </p:cNvSpPr>
          <p:nvPr>
            <p:ph type="dt" idx="10"/>
          </p:nvPr>
        </p:nvSpPr>
        <p:spPr>
          <a:xfrm>
            <a:off x="6096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2019-10-01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5" name="바닥글 개체 틀 4"/>
          <p:cNvSpPr txBox="1">
            <a:spLocks noGrp="1"/>
          </p:cNvSpPr>
          <p:nvPr>
            <p:ph type="ftr" idx="11"/>
          </p:nvPr>
        </p:nvSpPr>
        <p:spPr>
          <a:xfrm>
            <a:off x="4267200" y="6263640"/>
            <a:ext cx="36582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000" b="0" cap="none" dirty="0">
              <a:latin typeface="Arial" charset="0"/>
              <a:ea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 txBox="1">
            <a:spLocks noGrp="1"/>
          </p:cNvSpPr>
          <p:nvPr>
            <p:ph type="sldNum" idx="12"/>
          </p:nvPr>
        </p:nvSpPr>
        <p:spPr>
          <a:xfrm>
            <a:off x="91440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‹#›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3" name="날짜 개체 틀 2"/>
          <p:cNvSpPr txBox="1">
            <a:spLocks noGrp="1"/>
          </p:cNvSpPr>
          <p:nvPr>
            <p:ph type="dt" idx="10"/>
          </p:nvPr>
        </p:nvSpPr>
        <p:spPr>
          <a:xfrm>
            <a:off x="6096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2019-10-01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4" name="바닥글 개체 틀 3"/>
          <p:cNvSpPr txBox="1">
            <a:spLocks noGrp="1"/>
          </p:cNvSpPr>
          <p:nvPr>
            <p:ph type="ftr" idx="11"/>
          </p:nvPr>
        </p:nvSpPr>
        <p:spPr>
          <a:xfrm>
            <a:off x="4267200" y="6263640"/>
            <a:ext cx="36582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000" b="0" cap="none" dirty="0">
              <a:latin typeface="Arial" charset="0"/>
              <a:ea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4011930" cy="116205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665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부제목 스타일 편집</a:t>
            </a:r>
            <a:endParaRPr lang="ko-KR" altLang="en-US" sz="2665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3" name="내용 개체 틀 2"/>
          <p:cNvSpPr txBox="1">
            <a:spLocks noGrp="1"/>
          </p:cNvSpPr>
          <p:nvPr>
            <p:ph idx="1"/>
          </p:nvPr>
        </p:nvSpPr>
        <p:spPr>
          <a:xfrm>
            <a:off x="4767580" y="457200"/>
            <a:ext cx="6815455" cy="548703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8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텍스트 스타일을 편집합니다</a:t>
            </a:r>
            <a:endParaRPr lang="ko-KR" altLang="en-US" sz="28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6858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둘째 수준</a:t>
            </a:r>
            <a:endParaRPr lang="ko-KR" altLang="en-US" sz="24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11430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0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셋째 수준</a:t>
            </a:r>
            <a:endParaRPr lang="ko-KR" altLang="en-US" sz="20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16002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8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넷째 수준</a:t>
            </a:r>
            <a:endParaRPr lang="ko-KR" altLang="en-US" sz="18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20574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6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다섯째 수준</a:t>
            </a:r>
            <a:endParaRPr lang="ko-KR" altLang="en-US" sz="16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4" name="텍스트 개체 틀 3"/>
          <p:cNvSpPr txBox="1">
            <a:spLocks noGrp="1"/>
          </p:cNvSpPr>
          <p:nvPr>
            <p:ph type="body" idx="2"/>
          </p:nvPr>
        </p:nvSpPr>
        <p:spPr>
          <a:xfrm>
            <a:off x="609600" y="1435735"/>
            <a:ext cx="4011930" cy="469138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65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부제목 스타일 편집</a:t>
            </a:r>
            <a:endParaRPr lang="ko-KR" altLang="en-US" sz="1865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5" name="슬라이드 번호 개체 틀 4"/>
          <p:cNvSpPr txBox="1">
            <a:spLocks noGrp="1"/>
          </p:cNvSpPr>
          <p:nvPr>
            <p:ph type="sldNum" idx="12"/>
          </p:nvPr>
        </p:nvSpPr>
        <p:spPr>
          <a:xfrm>
            <a:off x="91440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‹#›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6" name="날짜 개체 틀 5"/>
          <p:cNvSpPr txBox="1">
            <a:spLocks noGrp="1"/>
          </p:cNvSpPr>
          <p:nvPr>
            <p:ph type="dt" idx="10"/>
          </p:nvPr>
        </p:nvSpPr>
        <p:spPr>
          <a:xfrm>
            <a:off x="6096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2019-10-01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7" name="바닥글 개체 틀 6"/>
          <p:cNvSpPr txBox="1">
            <a:spLocks noGrp="1"/>
          </p:cNvSpPr>
          <p:nvPr>
            <p:ph type="ftr" idx="11"/>
          </p:nvPr>
        </p:nvSpPr>
        <p:spPr>
          <a:xfrm>
            <a:off x="4267200" y="6263640"/>
            <a:ext cx="36582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000" b="0" cap="none" dirty="0">
              <a:latin typeface="Arial" charset="0"/>
              <a:ea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4011930" cy="116205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665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부제목 스타일 편집</a:t>
            </a:r>
            <a:endParaRPr lang="ko-KR" altLang="en-US" sz="2665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3" name="텍스트 개체 틀 2"/>
          <p:cNvSpPr txBox="1">
            <a:spLocks noGrp="1"/>
          </p:cNvSpPr>
          <p:nvPr>
            <p:ph type="body" idx="1"/>
          </p:nvPr>
        </p:nvSpPr>
        <p:spPr>
          <a:xfrm>
            <a:off x="609600" y="1435735"/>
            <a:ext cx="4011930" cy="469138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65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부제목 스타일 편집</a:t>
            </a:r>
            <a:endParaRPr lang="ko-KR" altLang="en-US" sz="1865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4" name="그림 개체 틀 3"/>
          <p:cNvSpPr txBox="1">
            <a:spLocks noGrp="1"/>
          </p:cNvSpPr>
          <p:nvPr>
            <p:ph type="pic" idx="2"/>
          </p:nvPr>
        </p:nvSpPr>
        <p:spPr>
          <a:xfrm>
            <a:off x="4767580" y="457200"/>
            <a:ext cx="6815455" cy="548703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그림</a:t>
            </a:r>
            <a:endParaRPr lang="ko-KR" altLang="en-US" sz="20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5" name="슬라이드 번호 개체 틀 4"/>
          <p:cNvSpPr txBox="1">
            <a:spLocks noGrp="1"/>
          </p:cNvSpPr>
          <p:nvPr>
            <p:ph type="sldNum" idx="12"/>
          </p:nvPr>
        </p:nvSpPr>
        <p:spPr>
          <a:xfrm>
            <a:off x="91440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‹#›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6" name="날짜 개체 틀 5"/>
          <p:cNvSpPr txBox="1">
            <a:spLocks noGrp="1"/>
          </p:cNvSpPr>
          <p:nvPr>
            <p:ph type="dt" idx="10"/>
          </p:nvPr>
        </p:nvSpPr>
        <p:spPr>
          <a:xfrm>
            <a:off x="6096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2019-10-01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7" name="바닥글 개체 틀 6"/>
          <p:cNvSpPr txBox="1">
            <a:spLocks noGrp="1"/>
          </p:cNvSpPr>
          <p:nvPr>
            <p:ph type="ftr" idx="11"/>
          </p:nvPr>
        </p:nvSpPr>
        <p:spPr>
          <a:xfrm>
            <a:off x="4267200" y="6263640"/>
            <a:ext cx="36582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000" b="0" cap="none" dirty="0">
              <a:latin typeface="Arial" charset="0"/>
              <a:ea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34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제목 스타일 편집</a:t>
            </a:r>
            <a:endParaRPr lang="ko-KR" altLang="en-US" sz="5865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3" name="세로 텍스트 개체 틀 2"/>
          <p:cNvSpPr txBox="1"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3435" cy="4526915"/>
          </a:xfrm>
          <a:prstGeom prst="rect">
            <a:avLst/>
          </a:prstGeom>
        </p:spPr>
        <p:txBody>
          <a:bodyPr vert="eaVert" wrap="square" lIns="91440" tIns="45720" rIns="91440" bIns="45720" anchor="t">
            <a:normAutofit/>
          </a:bodyPr>
          <a:lstStyle/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8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텍스트 스타일을 편집합니다</a:t>
            </a:r>
            <a:endParaRPr lang="ko-KR" altLang="en-US" sz="28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6858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둘째 수준</a:t>
            </a:r>
            <a:endParaRPr lang="ko-KR" altLang="en-US" sz="24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11430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0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셋째 수준</a:t>
            </a:r>
            <a:endParaRPr lang="ko-KR" altLang="en-US" sz="20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16002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8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넷째 수준</a:t>
            </a:r>
            <a:endParaRPr lang="ko-KR" altLang="en-US" sz="18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20574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6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다섯째 수준</a:t>
            </a:r>
            <a:endParaRPr lang="ko-KR" altLang="en-US" sz="16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4" name="슬라이드 번호 개체 틀 3"/>
          <p:cNvSpPr txBox="1">
            <a:spLocks noGrp="1"/>
          </p:cNvSpPr>
          <p:nvPr>
            <p:ph type="sldNum" idx="12"/>
          </p:nvPr>
        </p:nvSpPr>
        <p:spPr>
          <a:xfrm>
            <a:off x="91440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‹#›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5" name="날짜 개체 틀 4"/>
          <p:cNvSpPr txBox="1">
            <a:spLocks noGrp="1"/>
          </p:cNvSpPr>
          <p:nvPr>
            <p:ph type="dt" idx="10"/>
          </p:nvPr>
        </p:nvSpPr>
        <p:spPr>
          <a:xfrm>
            <a:off x="6096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2019-10-01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6" name="바닥글 개체 틀 5"/>
          <p:cNvSpPr txBox="1">
            <a:spLocks noGrp="1"/>
          </p:cNvSpPr>
          <p:nvPr>
            <p:ph type="ftr" idx="11"/>
          </p:nvPr>
        </p:nvSpPr>
        <p:spPr>
          <a:xfrm>
            <a:off x="4267200" y="6263640"/>
            <a:ext cx="36582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000" b="0" cap="none" dirty="0">
              <a:latin typeface="Arial" charset="0"/>
              <a:ea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34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제목 스타일 편집</a:t>
            </a:r>
            <a:endParaRPr lang="ko-KR" altLang="en-US" sz="5865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3" name="텍스트 개체 틀 2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34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8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텍스트 스타일을 편집합니다</a:t>
            </a:r>
            <a:endParaRPr lang="ko-KR" altLang="en-US" sz="28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6858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둘째 수준</a:t>
            </a:r>
            <a:endParaRPr lang="ko-KR" altLang="en-US" sz="24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11430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0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셋째 수준</a:t>
            </a:r>
            <a:endParaRPr lang="ko-KR" altLang="en-US" sz="20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16002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8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넷째 수준</a:t>
            </a:r>
            <a:endParaRPr lang="ko-KR" altLang="en-US" sz="18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20574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6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다섯째 수준</a:t>
            </a:r>
            <a:endParaRPr lang="ko-KR" altLang="en-US" sz="16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4" name="슬라이드 번호 개체 틀 3"/>
          <p:cNvSpPr txBox="1">
            <a:spLocks noGrp="1"/>
          </p:cNvSpPr>
          <p:nvPr>
            <p:ph type="sldNum" idx="12"/>
          </p:nvPr>
        </p:nvSpPr>
        <p:spPr>
          <a:xfrm>
            <a:off x="91440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‹#›</a:t>
            </a:fld>
            <a:endParaRPr lang="ko-KR" altLang="en-US" sz="18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5" name="날짜 개체 틀 4"/>
          <p:cNvSpPr txBox="1">
            <a:spLocks noGrp="1"/>
          </p:cNvSpPr>
          <p:nvPr>
            <p:ph type="dt" idx="2"/>
          </p:nvPr>
        </p:nvSpPr>
        <p:spPr>
          <a:xfrm>
            <a:off x="6096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2019-10-01</a:t>
            </a:fld>
            <a:endParaRPr lang="ko-KR" altLang="en-US" sz="18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6" name="바닥글 개체 틀 5"/>
          <p:cNvSpPr txBox="1">
            <a:spLocks noGrp="1"/>
          </p:cNvSpPr>
          <p:nvPr>
            <p:ph type="ftr" idx="3"/>
          </p:nvPr>
        </p:nvSpPr>
        <p:spPr>
          <a:xfrm>
            <a:off x="4267200" y="6263640"/>
            <a:ext cx="36582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47F36474-2001-4884-8BB9-B112D6C45E23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marL="0" indent="0" algn="ctr" defTabSz="914400" latinLnBrk="1">
        <a:buNone/>
        <a:defRPr lang="ko-KR" sz="4400" baseline="0" smtClean="0">
          <a:solidFill>
            <a:srgbClr val="000000"/>
          </a:solidFill>
          <a:latin typeface="±¼¸²"/>
          <a:ea typeface="±¼¸²"/>
        </a:defRPr>
      </a:lvl1pPr>
    </p:titleStyle>
    <p:bodyStyle>
      <a:lvl1pPr marL="342900" indent="-342900" algn="l" defTabSz="914400" latinLnBrk="1">
        <a:spcBef>
          <a:spcPct val="20000"/>
        </a:spcBef>
        <a:buFont typeface="±¼¸²"/>
        <a:buChar char="•"/>
        <a:defRPr lang="ko-KR" sz="2800" baseline="0" smtClean="0">
          <a:solidFill>
            <a:srgbClr val="000000"/>
          </a:solidFill>
          <a:latin typeface="±¼¸²"/>
          <a:ea typeface="±¼¸²"/>
        </a:defRPr>
      </a:lvl1pPr>
      <a:lvl2pPr marL="742950" lvl="1" indent="-285750" defTabSz="914400" latinLnBrk="1">
        <a:buChar char="-"/>
        <a:defRPr lang="ko-KR" sz="2400" smtClean="0"/>
      </a:lvl2pPr>
      <a:lvl3pPr marL="1143000" lvl="2" indent="-228600" defTabSz="914400" latinLnBrk="1">
        <a:buChar char="●"/>
        <a:defRPr lang="ko-KR" sz="2000" smtClean="0"/>
      </a:lvl3pPr>
      <a:lvl4pPr marL="1600200" lvl="3" indent="-228600" defTabSz="914400" latinLnBrk="1">
        <a:buChar char="-"/>
        <a:defRPr lang="ko-KR" sz="1800" smtClean="0"/>
      </a:lvl4pPr>
      <a:lvl5pPr marL="2057400" lvl="4" indent="-228600" defTabSz="914400" latinLnBrk="1">
        <a:buChar char="»"/>
        <a:defRPr lang="ko-KR" sz="1800" smtClean="0"/>
      </a:lvl5pPr>
    </p:bodyStyle>
    <p:otherStyle>
      <a:lvl1pPr marL="0" indent="0" algn="l" defTabSz="914400" latinLnBrk="1">
        <a:buNone/>
        <a:defRPr lang="ko-KR" sz="1800" baseline="0" smtClean="0">
          <a:solidFill>
            <a:srgbClr val="000000"/>
          </a:solidFill>
          <a:latin typeface="±¼¸²"/>
          <a:ea typeface="±¼¸²"/>
        </a:defRPr>
      </a:lvl1pPr>
      <a:lvl2pPr marL="457200" lvl="1" indent="0" defTabSz="914400" latinLnBrk="1">
        <a:defRPr lang="ko-KR" smtClean="0"/>
      </a:lvl2pPr>
      <a:lvl3pPr marL="914400" lvl="2" indent="0" defTabSz="914400" latinLnBrk="1">
        <a:defRPr lang="ko-KR" smtClean="0"/>
      </a:lvl3pPr>
      <a:lvl4pPr marL="1371600" lvl="3" indent="0" defTabSz="914400" latinLnBrk="1">
        <a:defRPr lang="ko-KR" smtClean="0"/>
      </a:lvl4pPr>
      <a:lvl5pPr marL="1828800" lvl="4" indent="0" defTabSz="914400" latinLnBrk="1">
        <a:defRPr lang="ko-KR" smtClean="0"/>
      </a:lvl5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3M1K9mvmK8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 txBox="1">
            <a:spLocks noGrp="1"/>
          </p:cNvSpPr>
          <p:nvPr>
            <p:ph type="subTitle" idx="4294967295"/>
          </p:nvPr>
        </p:nvSpPr>
        <p:spPr>
          <a:xfrm>
            <a:off x="8736739" y="5841281"/>
            <a:ext cx="3032621" cy="642938"/>
          </a:xfrm>
          <a:prstGeom prst="rect">
            <a:avLst/>
          </a:prstGeom>
        </p:spPr>
        <p:txBody>
          <a:bodyPr vert="horz" wrap="square" lIns="91440" tIns="45720" rIns="91440" bIns="45720" anchor="t">
            <a:normAutofit fontScale="85000" lnSpcReduction="10000"/>
          </a:bodyPr>
          <a:lstStyle/>
          <a:p>
            <a:pPr marL="0" indent="0" algn="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1" cap="none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08서울남산체 L" charset="0"/>
                <a:ea typeface="08서울남산체 L" charset="0"/>
              </a:rPr>
              <a:t> </a:t>
            </a:r>
            <a:endParaRPr lang="ko-KR" altLang="en-US" sz="1800" b="1" cap="none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08서울남산체 L" charset="0"/>
              <a:ea typeface="08서울남산체 L" charset="0"/>
            </a:endParaRPr>
          </a:p>
          <a:p>
            <a:pPr marL="0" indent="0" algn="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21****92 </a:t>
            </a:r>
            <a:r>
              <a:rPr lang="ko-KR" altLang="en-US" sz="1800" b="1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일본어일본학과</a:t>
            </a:r>
            <a:r>
              <a:rPr lang="ko-KR" altLang="en-US" sz="18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최혜지</a:t>
            </a:r>
            <a:endParaRPr lang="ko-KR" altLang="en-US" sz="1800" b="1" cap="none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" name="텍스트 개체 틀 1"/>
          <p:cNvSpPr txBox="1">
            <a:spLocks noGrp="1"/>
          </p:cNvSpPr>
          <p:nvPr>
            <p:ph type="ctrTitle" idx="4294967295"/>
          </p:nvPr>
        </p:nvSpPr>
        <p:spPr>
          <a:xfrm>
            <a:off x="1306513" y="850900"/>
            <a:ext cx="10172277" cy="112077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5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야마토</a:t>
            </a:r>
            <a:r>
              <a:rPr lang="en-US" altLang="ko-KR" sz="5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5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나라시대의 정치와 경제</a:t>
            </a:r>
            <a:endParaRPr lang="ko-KR" altLang="en-US" sz="5400" b="0" cap="none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4" name="도형 3"/>
          <p:cNvSpPr>
            <a:spLocks/>
          </p:cNvSpPr>
          <p:nvPr/>
        </p:nvSpPr>
        <p:spPr>
          <a:xfrm>
            <a:off x="958850" y="1155065"/>
            <a:ext cx="101600" cy="756285"/>
          </a:xfrm>
          <a:prstGeom prst="rect">
            <a:avLst/>
          </a:prstGeom>
          <a:solidFill>
            <a:srgbClr val="F04A4A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>
              <a:ln>
                <a:solidFill>
                  <a:schemeClr val="accent1">
                    <a:alpha val="0"/>
                  </a:schemeClr>
                </a:solidFill>
              </a:ln>
              <a:latin typeface="Arial" charset="0"/>
              <a:ea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도형 3"/>
          <p:cNvSpPr>
            <a:spLocks/>
          </p:cNvSpPr>
          <p:nvPr/>
        </p:nvSpPr>
        <p:spPr>
          <a:xfrm>
            <a:off x="965200" y="1155065"/>
            <a:ext cx="95250" cy="508635"/>
          </a:xfrm>
          <a:prstGeom prst="rect">
            <a:avLst/>
          </a:prstGeom>
          <a:solidFill>
            <a:srgbClr val="F04A4A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>
              <a:latin typeface="Arial" charset="0"/>
              <a:ea typeface="Arial" charset="0"/>
            </a:endParaRPr>
          </a:p>
        </p:txBody>
      </p:sp>
      <p:sp>
        <p:nvSpPr>
          <p:cNvPr id="9" name="텍스트 상자 8"/>
          <p:cNvSpPr txBox="1">
            <a:spLocks/>
          </p:cNvSpPr>
          <p:nvPr/>
        </p:nvSpPr>
        <p:spPr>
          <a:xfrm>
            <a:off x="10541000" y="3698875"/>
            <a:ext cx="6287135" cy="396875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no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5200" b="0" cap="none" dirty="0">
                <a:solidFill>
                  <a:schemeClr val="bg1">
                    <a:lumMod val="85000"/>
                    <a:lumOff val="0"/>
                    <a:alpha val="34029"/>
                  </a:schemeClr>
                </a:solidFill>
                <a:effectLst>
                  <a:outerShdw blurRad="800100" dist="50800" dir="5400000" sx="99000" sy="99000" algn="ctr" rotWithShape="0">
                    <a:srgbClr val="000000">
                      <a:alpha val="0"/>
                    </a:srgbClr>
                  </a:outerShdw>
                </a:effectLst>
                <a:latin typeface="08서울남산체 B" charset="0"/>
                <a:ea typeface="08서울남산체 B" charset="0"/>
              </a:rPr>
              <a:t>4</a:t>
            </a:r>
            <a:endParaRPr lang="ko-KR" altLang="en-US" sz="25200" b="0" cap="none" dirty="0">
              <a:solidFill>
                <a:schemeClr val="bg1">
                  <a:lumMod val="85000"/>
                  <a:lumOff val="0"/>
                  <a:alpha val="34029"/>
                </a:schemeClr>
              </a:solidFill>
              <a:latin typeface="08서울남산체 B" charset="0"/>
              <a:ea typeface="08서울남산체 B" charset="0"/>
            </a:endParaRPr>
          </a:p>
        </p:txBody>
      </p:sp>
      <p:sp>
        <p:nvSpPr>
          <p:cNvPr id="6" name="텍스트 개체 틀 1">
            <a:extLst>
              <a:ext uri="{FF2B5EF4-FFF2-40B4-BE49-F238E27FC236}">
                <a16:creationId xmlns:a16="http://schemas.microsoft.com/office/drawing/2014/main" id="{DA22CF9D-7722-4A19-BE09-BE8F2728E21A}"/>
              </a:ext>
            </a:extLst>
          </p:cNvPr>
          <p:cNvSpPr txBox="1">
            <a:spLocks/>
          </p:cNvSpPr>
          <p:nvPr/>
        </p:nvSpPr>
        <p:spPr>
          <a:xfrm>
            <a:off x="1271464" y="1132483"/>
            <a:ext cx="4524375" cy="56832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 fontScale="90000" lnSpcReduction="20000"/>
          </a:bodyPr>
          <a:lstStyle>
            <a:lvl1pPr marL="0" indent="0" algn="ctr" defTabSz="914400" latinLnBrk="1">
              <a:buNone/>
              <a:defRPr lang="ko-KR" sz="4400" baseline="0" smtClean="0">
                <a:solidFill>
                  <a:srgbClr val="000000"/>
                </a:solidFill>
                <a:latin typeface="±¼¸²"/>
                <a:ea typeface="±¼¸²"/>
              </a:defRPr>
            </a:lvl1pPr>
          </a:lstStyle>
          <a:p>
            <a:pPr algn="l" defTabSz="508000"/>
            <a:r>
              <a:rPr lang="ko-KR" altLang="en-US" sz="4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대불 조영 사업</a:t>
            </a:r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08서울남산체 B" charset="0"/>
                <a:ea typeface="08서울남산체 B" charset="0"/>
              </a:rPr>
              <a:t>	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/>
              </a:solidFill>
              <a:latin typeface="08서울남산체 B" charset="0"/>
              <a:ea typeface="08서울남산체 B" charset="0"/>
            </a:endParaRPr>
          </a:p>
        </p:txBody>
      </p:sp>
      <p:sp>
        <p:nvSpPr>
          <p:cNvPr id="7" name="텍스트 상자 4">
            <a:extLst>
              <a:ext uri="{FF2B5EF4-FFF2-40B4-BE49-F238E27FC236}">
                <a16:creationId xmlns:a16="http://schemas.microsoft.com/office/drawing/2014/main" id="{6F0C831C-0175-404A-B549-95BFE4B8502B}"/>
              </a:ext>
            </a:extLst>
          </p:cNvPr>
          <p:cNvSpPr txBox="1">
            <a:spLocks/>
          </p:cNvSpPr>
          <p:nvPr/>
        </p:nvSpPr>
        <p:spPr>
          <a:xfrm>
            <a:off x="1343472" y="1734820"/>
            <a:ext cx="10081120" cy="1838196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508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ko-KR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08서울남산체 L" charset="0"/>
              <a:ea typeface="Arial" charset="0"/>
            </a:endParaRPr>
          </a:p>
          <a:p>
            <a:pPr marL="0" indent="0" algn="l" defTabSz="508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높이 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5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장 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3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척 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5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촌 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약 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16m) 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의 </a:t>
            </a:r>
            <a:r>
              <a:rPr lang="ko-KR" altLang="en-US" sz="20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동대사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(</a:t>
            </a:r>
            <a:r>
              <a:rPr lang="ko-KR" altLang="en-US" sz="20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도다이사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 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대물 완성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pPr marL="0" indent="0" algn="l" defTabSz="508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성대한 개인공양 의식 거행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6EA4EF4-2AEB-463A-B49F-65CF4B7E6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631" y="3686620"/>
            <a:ext cx="6729043" cy="24767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76B657-B140-4F0D-948F-D865BEAC1D83}"/>
              </a:ext>
            </a:extLst>
          </p:cNvPr>
          <p:cNvSpPr txBox="1"/>
          <p:nvPr/>
        </p:nvSpPr>
        <p:spPr>
          <a:xfrm>
            <a:off x="2709630" y="6276939"/>
            <a:ext cx="5834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동대사</a:t>
            </a:r>
            <a:r>
              <a:rPr lang="ko-KR" altLang="en-US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</a:t>
            </a:r>
            <a:r>
              <a:rPr lang="ko-KR" altLang="en-US" sz="140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동대사</a:t>
            </a:r>
            <a:r>
              <a:rPr lang="ko-KR" altLang="en-US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대불</a:t>
            </a:r>
          </a:p>
        </p:txBody>
      </p:sp>
    </p:spTree>
    <p:extLst>
      <p:ext uri="{BB962C8B-B14F-4D97-AF65-F5344CB8AC3E}">
        <p14:creationId xmlns:p14="http://schemas.microsoft.com/office/powerpoint/2010/main" val="348052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도형 3"/>
          <p:cNvSpPr>
            <a:spLocks/>
          </p:cNvSpPr>
          <p:nvPr/>
        </p:nvSpPr>
        <p:spPr>
          <a:xfrm>
            <a:off x="965200" y="1155065"/>
            <a:ext cx="95250" cy="508635"/>
          </a:xfrm>
          <a:prstGeom prst="rect">
            <a:avLst/>
          </a:prstGeom>
          <a:solidFill>
            <a:srgbClr val="F04A4A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>
              <a:latin typeface="Arial" charset="0"/>
              <a:ea typeface="Arial" charset="0"/>
            </a:endParaRPr>
          </a:p>
        </p:txBody>
      </p:sp>
      <p:sp>
        <p:nvSpPr>
          <p:cNvPr id="9" name="텍스트 상자 8"/>
          <p:cNvSpPr txBox="1">
            <a:spLocks/>
          </p:cNvSpPr>
          <p:nvPr/>
        </p:nvSpPr>
        <p:spPr>
          <a:xfrm>
            <a:off x="10541000" y="3698875"/>
            <a:ext cx="6287135" cy="396875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no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5200" b="0" cap="none" dirty="0">
              <a:solidFill>
                <a:schemeClr val="bg1">
                  <a:lumMod val="85000"/>
                  <a:lumOff val="0"/>
                  <a:alpha val="34029"/>
                </a:schemeClr>
              </a:solidFill>
              <a:latin typeface="08서울남산체 B" charset="0"/>
              <a:ea typeface="08서울남산체 B" charset="0"/>
            </a:endParaRPr>
          </a:p>
        </p:txBody>
      </p:sp>
      <p:sp>
        <p:nvSpPr>
          <p:cNvPr id="6" name="텍스트 개체 틀 1">
            <a:extLst>
              <a:ext uri="{FF2B5EF4-FFF2-40B4-BE49-F238E27FC236}">
                <a16:creationId xmlns:a16="http://schemas.microsoft.com/office/drawing/2014/main" id="{DA22CF9D-7722-4A19-BE09-BE8F2728E21A}"/>
              </a:ext>
            </a:extLst>
          </p:cNvPr>
          <p:cNvSpPr txBox="1">
            <a:spLocks/>
          </p:cNvSpPr>
          <p:nvPr/>
        </p:nvSpPr>
        <p:spPr>
          <a:xfrm>
            <a:off x="1271464" y="1132483"/>
            <a:ext cx="4524375" cy="568325"/>
          </a:xfrm>
          <a:prstGeom prst="rect">
            <a:avLst/>
          </a:prstGeom>
        </p:spPr>
        <p:txBody>
          <a:bodyPr vert="horz" wrap="square" lIns="91440" tIns="45720" rIns="91440" bIns="45720" anchor="b">
            <a:noAutofit/>
          </a:bodyPr>
          <a:lstStyle>
            <a:lvl1pPr marL="0" indent="0" algn="ctr" defTabSz="914400" latinLnBrk="1">
              <a:buNone/>
              <a:defRPr lang="ko-KR" sz="4400" baseline="0" smtClean="0">
                <a:solidFill>
                  <a:srgbClr val="000000"/>
                </a:solidFill>
                <a:latin typeface="±¼¸²"/>
                <a:ea typeface="±¼¸²"/>
              </a:defRPr>
            </a:lvl1pPr>
          </a:lstStyle>
          <a:p>
            <a:pPr algn="l" defTabSz="508000"/>
            <a:r>
              <a:rPr lang="ko-KR" altLang="en-US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대외 관계</a:t>
            </a:r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	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7" name="텍스트 상자 4">
            <a:extLst>
              <a:ext uri="{FF2B5EF4-FFF2-40B4-BE49-F238E27FC236}">
                <a16:creationId xmlns:a16="http://schemas.microsoft.com/office/drawing/2014/main" id="{6F0C831C-0175-404A-B549-95BFE4B8502B}"/>
              </a:ext>
            </a:extLst>
          </p:cNvPr>
          <p:cNvSpPr txBox="1">
            <a:spLocks/>
          </p:cNvSpPr>
          <p:nvPr/>
        </p:nvSpPr>
        <p:spPr>
          <a:xfrm>
            <a:off x="767408" y="1734820"/>
            <a:ext cx="5878830" cy="4718516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508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ko-KR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08서울남산체 L" charset="0"/>
              <a:ea typeface="Arial" charset="0"/>
            </a:endParaRPr>
          </a:p>
          <a:p>
            <a:pPr marL="0" indent="0" algn="l" defTabSz="508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08서울남산체 L" charset="0"/>
                <a:ea typeface="Arial" charset="0"/>
              </a:rPr>
              <a:t> </a:t>
            </a:r>
            <a:r>
              <a:rPr lang="ko-KR" altLang="en-US" sz="2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무역</a:t>
            </a:r>
            <a:endParaRPr lang="en-US" altLang="ko-KR" sz="24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algn="l" defTabSz="508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신라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왜 무역 긴밀하게 통교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pPr marL="0" indent="0" algn="l" defTabSz="508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공무역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 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사절단이 건너와 예물 바침        후대 원칙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pPr marL="0" indent="0" algn="l" defTabSz="508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무례          접견 거부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돌려보냄</a:t>
            </a:r>
            <a:endParaRPr lang="en-US" altLang="ko-KR" sz="20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algn="l" defTabSz="508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</a:p>
          <a:p>
            <a:pPr marL="0" indent="0" algn="l" defTabSz="508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다자이후 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= 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외국 사신들 입국할 때 외교 절차 거치는 곳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</p:txBody>
      </p:sp>
      <p:sp>
        <p:nvSpPr>
          <p:cNvPr id="2" name="화살표: 오른쪽 1">
            <a:extLst>
              <a:ext uri="{FF2B5EF4-FFF2-40B4-BE49-F238E27FC236}">
                <a16:creationId xmlns:a16="http://schemas.microsoft.com/office/drawing/2014/main" id="{5B67E617-A702-461A-B377-54350818B498}"/>
              </a:ext>
            </a:extLst>
          </p:cNvPr>
          <p:cNvSpPr/>
          <p:nvPr/>
        </p:nvSpPr>
        <p:spPr>
          <a:xfrm>
            <a:off x="4871864" y="3356992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화살표: 오른쪽 9">
            <a:extLst>
              <a:ext uri="{FF2B5EF4-FFF2-40B4-BE49-F238E27FC236}">
                <a16:creationId xmlns:a16="http://schemas.microsoft.com/office/drawing/2014/main" id="{44BB2237-2A61-4D62-A22F-0393CE062FBF}"/>
              </a:ext>
            </a:extLst>
          </p:cNvPr>
          <p:cNvSpPr/>
          <p:nvPr/>
        </p:nvSpPr>
        <p:spPr>
          <a:xfrm>
            <a:off x="1631504" y="3823170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1C9C73D3-47C8-4241-81CC-083F0B22F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0407" y="2406785"/>
            <a:ext cx="4747889" cy="272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99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도형 3"/>
          <p:cNvSpPr>
            <a:spLocks/>
          </p:cNvSpPr>
          <p:nvPr/>
        </p:nvSpPr>
        <p:spPr>
          <a:xfrm>
            <a:off x="965200" y="1155065"/>
            <a:ext cx="95250" cy="508635"/>
          </a:xfrm>
          <a:prstGeom prst="rect">
            <a:avLst/>
          </a:prstGeom>
          <a:solidFill>
            <a:srgbClr val="F04A4A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>
              <a:latin typeface="Arial" charset="0"/>
              <a:ea typeface="Arial" charset="0"/>
            </a:endParaRPr>
          </a:p>
        </p:txBody>
      </p:sp>
      <p:sp>
        <p:nvSpPr>
          <p:cNvPr id="9" name="텍스트 상자 8"/>
          <p:cNvSpPr txBox="1">
            <a:spLocks/>
          </p:cNvSpPr>
          <p:nvPr/>
        </p:nvSpPr>
        <p:spPr>
          <a:xfrm>
            <a:off x="10541000" y="3698875"/>
            <a:ext cx="6287135" cy="396875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no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5200" b="0" cap="none" dirty="0">
              <a:solidFill>
                <a:schemeClr val="bg1">
                  <a:lumMod val="85000"/>
                  <a:lumOff val="0"/>
                  <a:alpha val="34029"/>
                </a:schemeClr>
              </a:solidFill>
              <a:latin typeface="08서울남산체 B" charset="0"/>
              <a:ea typeface="08서울남산체 B" charset="0"/>
            </a:endParaRPr>
          </a:p>
        </p:txBody>
      </p:sp>
      <p:sp>
        <p:nvSpPr>
          <p:cNvPr id="6" name="텍스트 개체 틀 1">
            <a:extLst>
              <a:ext uri="{FF2B5EF4-FFF2-40B4-BE49-F238E27FC236}">
                <a16:creationId xmlns:a16="http://schemas.microsoft.com/office/drawing/2014/main" id="{DA22CF9D-7722-4A19-BE09-BE8F2728E21A}"/>
              </a:ext>
            </a:extLst>
          </p:cNvPr>
          <p:cNvSpPr txBox="1">
            <a:spLocks/>
          </p:cNvSpPr>
          <p:nvPr/>
        </p:nvSpPr>
        <p:spPr>
          <a:xfrm>
            <a:off x="1271464" y="1132483"/>
            <a:ext cx="4524375" cy="56832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 fontScale="90000" lnSpcReduction="20000"/>
          </a:bodyPr>
          <a:lstStyle>
            <a:lvl1pPr marL="0" indent="0" algn="ctr" defTabSz="914400" latinLnBrk="1">
              <a:buNone/>
              <a:defRPr lang="ko-KR" sz="4400" baseline="0" smtClean="0">
                <a:solidFill>
                  <a:srgbClr val="000000"/>
                </a:solidFill>
                <a:latin typeface="±¼¸²"/>
                <a:ea typeface="±¼¸²"/>
              </a:defRPr>
            </a:lvl1pPr>
          </a:lstStyle>
          <a:p>
            <a:pPr algn="l" defTabSz="508000"/>
            <a:r>
              <a:rPr lang="ko-KR" altLang="en-US" sz="4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대외관계</a:t>
            </a:r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08서울남산체 B" charset="0"/>
                <a:ea typeface="08서울남산체 B" charset="0"/>
              </a:rPr>
              <a:t>	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/>
              </a:solidFill>
              <a:latin typeface="08서울남산체 B" charset="0"/>
              <a:ea typeface="08서울남산체 B" charset="0"/>
            </a:endParaRPr>
          </a:p>
        </p:txBody>
      </p:sp>
      <p:sp>
        <p:nvSpPr>
          <p:cNvPr id="7" name="텍스트 상자 4">
            <a:extLst>
              <a:ext uri="{FF2B5EF4-FFF2-40B4-BE49-F238E27FC236}">
                <a16:creationId xmlns:a16="http://schemas.microsoft.com/office/drawing/2014/main" id="{6F0C831C-0175-404A-B549-95BFE4B8502B}"/>
              </a:ext>
            </a:extLst>
          </p:cNvPr>
          <p:cNvSpPr txBox="1">
            <a:spLocks/>
          </p:cNvSpPr>
          <p:nvPr/>
        </p:nvSpPr>
        <p:spPr>
          <a:xfrm>
            <a:off x="1271464" y="1734820"/>
            <a:ext cx="5950838" cy="4718516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508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ko-KR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08서울남산체 L" charset="0"/>
              <a:ea typeface="Arial" charset="0"/>
            </a:endParaRPr>
          </a:p>
          <a:p>
            <a:pPr marL="0" indent="0" algn="l" defTabSz="508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08서울남산체 L" charset="0"/>
                <a:ea typeface="Arial" charset="0"/>
              </a:rPr>
              <a:t> </a:t>
            </a:r>
            <a:r>
              <a:rPr lang="ko-KR" altLang="en-US" sz="2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우호적 외교 관계</a:t>
            </a:r>
            <a:r>
              <a:rPr lang="en-US" altLang="ko-KR" sz="2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(710~720)</a:t>
            </a:r>
          </a:p>
          <a:p>
            <a:pPr marL="0" indent="0" algn="l" defTabSz="508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- 670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년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~ 779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년 한 세기 동안 신라 사신들 일본에</a:t>
            </a:r>
            <a:endParaRPr lang="en-US" altLang="ko-KR" sz="20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algn="l" defTabSz="508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39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차례나   파견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일본 신라 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25 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차례 방문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515655CF-4E70-4BC8-8A36-4901BAA8B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1675" y="1734820"/>
            <a:ext cx="4129161" cy="415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74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도형 3"/>
          <p:cNvSpPr>
            <a:spLocks/>
          </p:cNvSpPr>
          <p:nvPr/>
        </p:nvSpPr>
        <p:spPr>
          <a:xfrm>
            <a:off x="965200" y="1155065"/>
            <a:ext cx="95250" cy="508635"/>
          </a:xfrm>
          <a:prstGeom prst="rect">
            <a:avLst/>
          </a:prstGeom>
          <a:solidFill>
            <a:srgbClr val="F04A4A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>
              <a:latin typeface="Arial" charset="0"/>
              <a:ea typeface="Arial" charset="0"/>
            </a:endParaRPr>
          </a:p>
        </p:txBody>
      </p:sp>
      <p:sp>
        <p:nvSpPr>
          <p:cNvPr id="9" name="텍스트 상자 8"/>
          <p:cNvSpPr txBox="1">
            <a:spLocks/>
          </p:cNvSpPr>
          <p:nvPr/>
        </p:nvSpPr>
        <p:spPr>
          <a:xfrm>
            <a:off x="10541000" y="3698875"/>
            <a:ext cx="6287135" cy="396875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no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5200" b="0" cap="none" dirty="0">
                <a:solidFill>
                  <a:schemeClr val="bg1">
                    <a:lumMod val="85000"/>
                    <a:lumOff val="0"/>
                    <a:alpha val="34029"/>
                  </a:schemeClr>
                </a:solidFill>
                <a:effectLst>
                  <a:outerShdw blurRad="800100" dist="50800" dir="5400000" sx="99000" sy="99000" algn="ctr" rotWithShape="0">
                    <a:srgbClr val="000000">
                      <a:alpha val="0"/>
                    </a:srgbClr>
                  </a:outerShdw>
                </a:effectLst>
                <a:latin typeface="08서울남산체 B" charset="0"/>
                <a:ea typeface="08서울남산체 B" charset="0"/>
              </a:rPr>
              <a:t>4</a:t>
            </a:r>
            <a:endParaRPr lang="ko-KR" altLang="en-US" sz="25200" b="0" cap="none" dirty="0">
              <a:solidFill>
                <a:schemeClr val="bg1">
                  <a:lumMod val="85000"/>
                  <a:lumOff val="0"/>
                  <a:alpha val="34029"/>
                </a:schemeClr>
              </a:solidFill>
              <a:latin typeface="08서울남산체 B" charset="0"/>
              <a:ea typeface="08서울남산체 B" charset="0"/>
            </a:endParaRPr>
          </a:p>
        </p:txBody>
      </p:sp>
      <p:sp>
        <p:nvSpPr>
          <p:cNvPr id="6" name="텍스트 개체 틀 1">
            <a:extLst>
              <a:ext uri="{FF2B5EF4-FFF2-40B4-BE49-F238E27FC236}">
                <a16:creationId xmlns:a16="http://schemas.microsoft.com/office/drawing/2014/main" id="{DA22CF9D-7722-4A19-BE09-BE8F2728E21A}"/>
              </a:ext>
            </a:extLst>
          </p:cNvPr>
          <p:cNvSpPr txBox="1">
            <a:spLocks/>
          </p:cNvSpPr>
          <p:nvPr/>
        </p:nvSpPr>
        <p:spPr>
          <a:xfrm>
            <a:off x="1271464" y="1132483"/>
            <a:ext cx="4524375" cy="56832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 fontScale="90000" lnSpcReduction="20000"/>
          </a:bodyPr>
          <a:lstStyle>
            <a:lvl1pPr marL="0" indent="0" algn="ctr" defTabSz="914400" latinLnBrk="1">
              <a:buNone/>
              <a:defRPr lang="ko-KR" sz="4400" baseline="0" smtClean="0">
                <a:solidFill>
                  <a:srgbClr val="000000"/>
                </a:solidFill>
                <a:latin typeface="±¼¸²"/>
                <a:ea typeface="±¼¸²"/>
              </a:defRPr>
            </a:lvl1pPr>
          </a:lstStyle>
          <a:p>
            <a:pPr algn="l" defTabSz="508000"/>
            <a:r>
              <a:rPr lang="ko-KR" altLang="en-US" sz="4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대외 관계</a:t>
            </a:r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08서울남산체 B" charset="0"/>
                <a:ea typeface="08서울남산체 B" charset="0"/>
              </a:rPr>
              <a:t>	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/>
              </a:solidFill>
              <a:latin typeface="08서울남산체 B" charset="0"/>
              <a:ea typeface="08서울남산체 B" charset="0"/>
            </a:endParaRPr>
          </a:p>
        </p:txBody>
      </p:sp>
      <p:sp>
        <p:nvSpPr>
          <p:cNvPr id="7" name="텍스트 상자 4">
            <a:extLst>
              <a:ext uri="{FF2B5EF4-FFF2-40B4-BE49-F238E27FC236}">
                <a16:creationId xmlns:a16="http://schemas.microsoft.com/office/drawing/2014/main" id="{6F0C831C-0175-404A-B549-95BFE4B8502B}"/>
              </a:ext>
            </a:extLst>
          </p:cNvPr>
          <p:cNvSpPr txBox="1">
            <a:spLocks/>
          </p:cNvSpPr>
          <p:nvPr/>
        </p:nvSpPr>
        <p:spPr>
          <a:xfrm>
            <a:off x="1343472" y="1734820"/>
            <a:ext cx="5878830" cy="4718516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508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ko-KR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08서울남산체 L" charset="0"/>
              <a:ea typeface="Arial" charset="0"/>
            </a:endParaRPr>
          </a:p>
          <a:p>
            <a:pPr marL="0" indent="0" algn="l" defTabSz="508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08서울남산체 L" charset="0"/>
                <a:ea typeface="Arial" charset="0"/>
              </a:rPr>
              <a:t> </a:t>
            </a:r>
            <a:r>
              <a:rPr lang="ko-KR" altLang="en-US" sz="2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외교 갈등의 악화</a:t>
            </a:r>
            <a:r>
              <a:rPr lang="en-US" altLang="ko-KR" sz="2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(720~ 731)</a:t>
            </a:r>
          </a:p>
          <a:p>
            <a:pPr defTabSz="508000">
              <a:lnSpc>
                <a:spcPct val="150000"/>
              </a:lnSpc>
            </a:pP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-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신라 일본 태도 용납 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X. 720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년 경부터 관계 악화일로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pPr defTabSz="508000">
              <a:lnSpc>
                <a:spcPct val="150000"/>
              </a:lnSpc>
            </a:pP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-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신라에서 일본에 사신 파견 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다자이후에서 </a:t>
            </a:r>
            <a:r>
              <a:rPr lang="ko-KR" altLang="en-US" sz="20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돌아감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</a:p>
          <a:p>
            <a:pPr defTabSz="508000">
              <a:lnSpc>
                <a:spcPct val="150000"/>
              </a:lnSpc>
            </a:pP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&lt;</a:t>
            </a:r>
            <a:r>
              <a:rPr lang="ko-KR" altLang="en-US" sz="20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속일본기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&gt; 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신라 사신들 그냥 돌려 보낸 사건 기록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pPr defTabSz="508000">
              <a:lnSpc>
                <a:spcPct val="150000"/>
              </a:lnSpc>
            </a:pPr>
            <a:endParaRPr lang="en-US" altLang="ko-KR" sz="20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defTabSz="508000">
              <a:lnSpc>
                <a:spcPct val="150000"/>
              </a:lnSpc>
            </a:pP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대립 무드 </a:t>
            </a:r>
            <a:r>
              <a:rPr lang="ko-KR" altLang="en-US" sz="20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성덕왕대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후반 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&gt; 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전쟁 확대</a:t>
            </a:r>
            <a:endParaRPr lang="en-US" altLang="ko-KR" sz="20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defTabSz="508000">
              <a:lnSpc>
                <a:spcPct val="150000"/>
              </a:lnSpc>
            </a:pPr>
            <a:endParaRPr lang="en-US" altLang="ko-KR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08서울남산체 L" charset="0"/>
              <a:ea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도형 3"/>
          <p:cNvSpPr>
            <a:spLocks/>
          </p:cNvSpPr>
          <p:nvPr/>
        </p:nvSpPr>
        <p:spPr>
          <a:xfrm>
            <a:off x="965200" y="1155065"/>
            <a:ext cx="95250" cy="508635"/>
          </a:xfrm>
          <a:prstGeom prst="rect">
            <a:avLst/>
          </a:prstGeom>
          <a:solidFill>
            <a:srgbClr val="F04A4A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>
              <a:latin typeface="Arial" charset="0"/>
              <a:ea typeface="Arial" charset="0"/>
            </a:endParaRPr>
          </a:p>
        </p:txBody>
      </p:sp>
      <p:sp>
        <p:nvSpPr>
          <p:cNvPr id="9" name="텍스트 상자 8"/>
          <p:cNvSpPr txBox="1">
            <a:spLocks/>
          </p:cNvSpPr>
          <p:nvPr/>
        </p:nvSpPr>
        <p:spPr>
          <a:xfrm>
            <a:off x="10541000" y="3698875"/>
            <a:ext cx="6287135" cy="396875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no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5200" b="0" cap="none" dirty="0">
                <a:solidFill>
                  <a:schemeClr val="bg1">
                    <a:lumMod val="85000"/>
                    <a:lumOff val="0"/>
                    <a:alpha val="34029"/>
                  </a:schemeClr>
                </a:solidFill>
                <a:effectLst>
                  <a:outerShdw blurRad="800100" dist="50800" dir="5400000" sx="99000" sy="99000" algn="ctr" rotWithShape="0">
                    <a:srgbClr val="000000">
                      <a:alpha val="0"/>
                    </a:srgbClr>
                  </a:outerShdw>
                </a:effectLst>
                <a:latin typeface="08서울남산체 B" charset="0"/>
                <a:ea typeface="08서울남산체 B" charset="0"/>
              </a:rPr>
              <a:t>4</a:t>
            </a:r>
            <a:endParaRPr lang="ko-KR" altLang="en-US" sz="25200" b="0" cap="none" dirty="0">
              <a:solidFill>
                <a:schemeClr val="bg1">
                  <a:lumMod val="85000"/>
                  <a:lumOff val="0"/>
                  <a:alpha val="34029"/>
                </a:schemeClr>
              </a:solidFill>
              <a:latin typeface="08서울남산체 B" charset="0"/>
              <a:ea typeface="08서울남산체 B" charset="0"/>
            </a:endParaRPr>
          </a:p>
        </p:txBody>
      </p:sp>
      <p:sp>
        <p:nvSpPr>
          <p:cNvPr id="6" name="텍스트 개체 틀 1">
            <a:extLst>
              <a:ext uri="{FF2B5EF4-FFF2-40B4-BE49-F238E27FC236}">
                <a16:creationId xmlns:a16="http://schemas.microsoft.com/office/drawing/2014/main" id="{DA22CF9D-7722-4A19-BE09-BE8F2728E21A}"/>
              </a:ext>
            </a:extLst>
          </p:cNvPr>
          <p:cNvSpPr txBox="1">
            <a:spLocks/>
          </p:cNvSpPr>
          <p:nvPr/>
        </p:nvSpPr>
        <p:spPr>
          <a:xfrm>
            <a:off x="1271464" y="1132483"/>
            <a:ext cx="4524375" cy="56832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 fontScale="90000" lnSpcReduction="20000"/>
          </a:bodyPr>
          <a:lstStyle>
            <a:lvl1pPr marL="0" indent="0" algn="ctr" defTabSz="914400" latinLnBrk="1">
              <a:buNone/>
              <a:defRPr lang="ko-KR" sz="4400" baseline="0" smtClean="0">
                <a:solidFill>
                  <a:srgbClr val="000000"/>
                </a:solidFill>
                <a:latin typeface="±¼¸²"/>
                <a:ea typeface="±¼¸²"/>
              </a:defRPr>
            </a:lvl1pPr>
          </a:lstStyle>
          <a:p>
            <a:pPr algn="l" defTabSz="508000"/>
            <a:r>
              <a:rPr lang="ko-KR" altLang="en-US" sz="4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대외 관계</a:t>
            </a:r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08서울남산체 B" charset="0"/>
                <a:ea typeface="08서울남산체 B" charset="0"/>
              </a:rPr>
              <a:t>	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/>
              </a:solidFill>
              <a:latin typeface="08서울남산체 B" charset="0"/>
              <a:ea typeface="08서울남산체 B" charset="0"/>
            </a:endParaRPr>
          </a:p>
        </p:txBody>
      </p:sp>
      <p:sp>
        <p:nvSpPr>
          <p:cNvPr id="7" name="텍스트 상자 4">
            <a:extLst>
              <a:ext uri="{FF2B5EF4-FFF2-40B4-BE49-F238E27FC236}">
                <a16:creationId xmlns:a16="http://schemas.microsoft.com/office/drawing/2014/main" id="{6F0C831C-0175-404A-B549-95BFE4B8502B}"/>
              </a:ext>
            </a:extLst>
          </p:cNvPr>
          <p:cNvSpPr txBox="1">
            <a:spLocks/>
          </p:cNvSpPr>
          <p:nvPr/>
        </p:nvSpPr>
        <p:spPr>
          <a:xfrm>
            <a:off x="1343472" y="1734820"/>
            <a:ext cx="5878830" cy="4718516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508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ko-KR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08서울남산체 L" charset="0"/>
              <a:ea typeface="Arial" charset="0"/>
            </a:endParaRPr>
          </a:p>
          <a:p>
            <a:pPr marL="0" indent="0" algn="l" defTabSz="508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2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일본의 신라 정벌 계획 </a:t>
            </a:r>
            <a:r>
              <a:rPr lang="en-US" altLang="ko-KR" sz="2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(742~)</a:t>
            </a:r>
          </a:p>
          <a:p>
            <a:pPr marL="0" indent="0" algn="l" defTabSz="508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- 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발해의 신라 침공 참전 촉구 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</a:p>
          <a:p>
            <a:pPr marL="0" indent="0" algn="l" defTabSz="508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발해 거절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.( 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신라와 우호 관계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교류 시작 중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</a:p>
          <a:p>
            <a:pPr marL="0" indent="0" algn="l" defTabSz="508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ko-KR" sz="20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algn="l" defTabSz="508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- 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신라 침략계획 실패</a:t>
            </a:r>
            <a:endParaRPr lang="en-US" altLang="ko-KR" sz="20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2650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도형 3"/>
          <p:cNvSpPr>
            <a:spLocks/>
          </p:cNvSpPr>
          <p:nvPr/>
        </p:nvSpPr>
        <p:spPr>
          <a:xfrm>
            <a:off x="965200" y="1155065"/>
            <a:ext cx="95250" cy="508635"/>
          </a:xfrm>
          <a:prstGeom prst="rect">
            <a:avLst/>
          </a:prstGeom>
          <a:solidFill>
            <a:srgbClr val="F04A4A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>
              <a:latin typeface="Arial" charset="0"/>
              <a:ea typeface="Arial" charset="0"/>
            </a:endParaRPr>
          </a:p>
        </p:txBody>
      </p:sp>
      <p:sp>
        <p:nvSpPr>
          <p:cNvPr id="9" name="텍스트 상자 8"/>
          <p:cNvSpPr txBox="1">
            <a:spLocks/>
          </p:cNvSpPr>
          <p:nvPr/>
        </p:nvSpPr>
        <p:spPr>
          <a:xfrm>
            <a:off x="10541000" y="3698875"/>
            <a:ext cx="6287135" cy="396875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no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5200" b="0" cap="none" dirty="0">
                <a:solidFill>
                  <a:schemeClr val="bg1">
                    <a:lumMod val="85000"/>
                    <a:lumOff val="0"/>
                    <a:alpha val="34029"/>
                  </a:schemeClr>
                </a:solidFill>
                <a:effectLst>
                  <a:outerShdw blurRad="800100" dist="50800" dir="5400000" sx="99000" sy="99000" algn="ctr" rotWithShape="0">
                    <a:srgbClr val="000000">
                      <a:alpha val="0"/>
                    </a:srgbClr>
                  </a:outerShdw>
                </a:effectLst>
                <a:latin typeface="08서울남산체 B" charset="0"/>
                <a:ea typeface="08서울남산체 B" charset="0"/>
              </a:rPr>
              <a:t>4</a:t>
            </a:r>
            <a:endParaRPr lang="ko-KR" altLang="en-US" sz="25200" b="0" cap="none" dirty="0">
              <a:solidFill>
                <a:schemeClr val="bg1">
                  <a:lumMod val="85000"/>
                  <a:lumOff val="0"/>
                  <a:alpha val="34029"/>
                </a:schemeClr>
              </a:solidFill>
              <a:latin typeface="08서울남산체 B" charset="0"/>
              <a:ea typeface="08서울남산체 B" charset="0"/>
            </a:endParaRPr>
          </a:p>
        </p:txBody>
      </p:sp>
      <p:sp>
        <p:nvSpPr>
          <p:cNvPr id="6" name="텍스트 개체 틀 1">
            <a:extLst>
              <a:ext uri="{FF2B5EF4-FFF2-40B4-BE49-F238E27FC236}">
                <a16:creationId xmlns:a16="http://schemas.microsoft.com/office/drawing/2014/main" id="{DA22CF9D-7722-4A19-BE09-BE8F2728E21A}"/>
              </a:ext>
            </a:extLst>
          </p:cNvPr>
          <p:cNvSpPr txBox="1">
            <a:spLocks/>
          </p:cNvSpPr>
          <p:nvPr/>
        </p:nvSpPr>
        <p:spPr>
          <a:xfrm>
            <a:off x="1271464" y="1132483"/>
            <a:ext cx="4524375" cy="568325"/>
          </a:xfrm>
          <a:prstGeom prst="rect">
            <a:avLst/>
          </a:prstGeom>
        </p:spPr>
        <p:txBody>
          <a:bodyPr vert="horz" wrap="square" lIns="91440" tIns="45720" rIns="91440" bIns="45720" anchor="b">
            <a:noAutofit/>
          </a:bodyPr>
          <a:lstStyle>
            <a:lvl1pPr marL="0" indent="0" algn="ctr" defTabSz="914400" latinLnBrk="1">
              <a:buNone/>
              <a:defRPr lang="ko-KR" sz="4400" baseline="0" smtClean="0">
                <a:solidFill>
                  <a:srgbClr val="000000"/>
                </a:solidFill>
                <a:latin typeface="±¼¸²"/>
                <a:ea typeface="±¼¸²"/>
              </a:defRPr>
            </a:lvl1pPr>
          </a:lstStyle>
          <a:p>
            <a:pPr algn="l" defTabSz="508000"/>
            <a:r>
              <a:rPr lang="ko-KR" altLang="en-US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관련 영상</a:t>
            </a:r>
          </a:p>
        </p:txBody>
      </p:sp>
      <p:sp>
        <p:nvSpPr>
          <p:cNvPr id="7" name="텍스트 상자 4">
            <a:extLst>
              <a:ext uri="{FF2B5EF4-FFF2-40B4-BE49-F238E27FC236}">
                <a16:creationId xmlns:a16="http://schemas.microsoft.com/office/drawing/2014/main" id="{6F0C831C-0175-404A-B549-95BFE4B8502B}"/>
              </a:ext>
            </a:extLst>
          </p:cNvPr>
          <p:cNvSpPr txBox="1">
            <a:spLocks/>
          </p:cNvSpPr>
          <p:nvPr/>
        </p:nvSpPr>
        <p:spPr>
          <a:xfrm>
            <a:off x="1320722" y="1755199"/>
            <a:ext cx="9527805" cy="4718516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508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ko-KR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08서울남산체 L" charset="0"/>
              <a:ea typeface="Arial" charset="0"/>
            </a:endParaRPr>
          </a:p>
          <a:p>
            <a:pPr defTabSz="508000">
              <a:lnSpc>
                <a:spcPct val="150000"/>
              </a:lnSpc>
            </a:pPr>
            <a:r>
              <a:rPr lang="en-US" altLang="ko-KR" sz="2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2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  <a:hlinkClick r:id="rId2"/>
              </a:rPr>
              <a:t>https://www.youtube.com/watch?v=C3M1K9mvmK8</a:t>
            </a:r>
            <a:endParaRPr lang="en-US" altLang="ko-KR" sz="20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9750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ctrTitle" idx="4294967295"/>
          </p:nvPr>
        </p:nvSpPr>
        <p:spPr>
          <a:xfrm>
            <a:off x="1271464" y="1132483"/>
            <a:ext cx="4524375" cy="568325"/>
          </a:xfrm>
          <a:prstGeom prst="rect">
            <a:avLst/>
          </a:prstGeom>
        </p:spPr>
        <p:txBody>
          <a:bodyPr vert="horz" wrap="square" lIns="91440" tIns="45720" rIns="91440" bIns="45720" anchor="b">
            <a:no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야마토 시대</a:t>
            </a:r>
            <a:r>
              <a:rPr lang="en-US" altLang="ko-KR" sz="3600" b="0" cap="none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  <a:endParaRPr lang="ko-KR" altLang="en-US" sz="3600" b="0" cap="none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4" name="도형 3"/>
          <p:cNvSpPr>
            <a:spLocks/>
          </p:cNvSpPr>
          <p:nvPr/>
        </p:nvSpPr>
        <p:spPr>
          <a:xfrm>
            <a:off x="965200" y="1155065"/>
            <a:ext cx="95250" cy="508635"/>
          </a:xfrm>
          <a:prstGeom prst="rect">
            <a:avLst/>
          </a:prstGeom>
          <a:solidFill>
            <a:srgbClr val="F04A4A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>
              <a:ln>
                <a:solidFill>
                  <a:schemeClr val="accent1">
                    <a:alpha val="0"/>
                  </a:schemeClr>
                </a:solidFill>
              </a:ln>
              <a:latin typeface="Arial" charset="0"/>
              <a:ea typeface="Arial" charset="0"/>
            </a:endParaRPr>
          </a:p>
        </p:txBody>
      </p:sp>
      <p:sp>
        <p:nvSpPr>
          <p:cNvPr id="5" name="텍스트 상자 4"/>
          <p:cNvSpPr txBox="1">
            <a:spLocks/>
          </p:cNvSpPr>
          <p:nvPr/>
        </p:nvSpPr>
        <p:spPr>
          <a:xfrm>
            <a:off x="1343472" y="1734820"/>
            <a:ext cx="4896544" cy="4214460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508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4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세기 초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야마토 중심으로 통일 국가 생김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pPr marL="0" indent="0" algn="l" defTabSz="508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간사이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~ </a:t>
            </a:r>
            <a:r>
              <a:rPr lang="ko-KR" altLang="en-US" sz="20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북큐슈</a:t>
            </a:r>
            <a:endParaRPr lang="en-US" altLang="ko-KR" sz="20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algn="l" defTabSz="508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최초의 중앙집권체계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통일 왕조</a:t>
            </a:r>
            <a:endParaRPr lang="en-US" altLang="ko-KR" sz="20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algn="l" defTabSz="508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5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세기 무렵 일본의 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3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분의 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2 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통일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pPr marL="0" indent="0" algn="l" defTabSz="508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세습제도 확립</a:t>
            </a:r>
            <a:endParaRPr lang="en-US" altLang="ko-KR" sz="20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algn="l" defTabSz="508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‘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야마토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’ 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국명</a:t>
            </a:r>
            <a:endParaRPr lang="en-US" altLang="ko-KR" sz="20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algn="l" defTabSz="508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중앙조직 정비</a:t>
            </a:r>
            <a:endParaRPr lang="en-US" altLang="ko-KR" sz="20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algn="l" defTabSz="508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통치자 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‘</a:t>
            </a:r>
            <a:r>
              <a:rPr lang="ko-KR" altLang="en-US" sz="20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오오키미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‘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 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현재 천황의 전신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pPr marL="0" indent="0" algn="l" defTabSz="508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000" b="0" cap="none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Arial" charset="0"/>
            </a:endParaRPr>
          </a:p>
        </p:txBody>
      </p:sp>
      <p:sp>
        <p:nvSpPr>
          <p:cNvPr id="9" name="텍스트 상자 8"/>
          <p:cNvSpPr txBox="1">
            <a:spLocks/>
          </p:cNvSpPr>
          <p:nvPr/>
        </p:nvSpPr>
        <p:spPr>
          <a:xfrm>
            <a:off x="10541000" y="3698875"/>
            <a:ext cx="6287135" cy="396875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no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5200" b="0" cap="none" dirty="0">
                <a:solidFill>
                  <a:schemeClr val="bg1">
                    <a:lumMod val="85000"/>
                    <a:lumOff val="0"/>
                    <a:alpha val="34029"/>
                  </a:schemeClr>
                </a:solidFill>
                <a:effectLst>
                  <a:outerShdw blurRad="800100" dist="50800" dir="5400000" sx="99000" sy="99000" algn="ctr" rotWithShape="0">
                    <a:srgbClr val="000000">
                      <a:alpha val="0"/>
                    </a:srgbClr>
                  </a:outerShdw>
                </a:effectLst>
                <a:latin typeface="08서울남산체 B" charset="0"/>
                <a:ea typeface="08서울남산체 B" charset="0"/>
              </a:rPr>
              <a:t>1</a:t>
            </a:r>
            <a:endParaRPr lang="ko-KR" altLang="en-US" sz="25200" b="0" cap="none" dirty="0">
              <a:solidFill>
                <a:schemeClr val="bg1">
                  <a:lumMod val="85000"/>
                  <a:lumOff val="0"/>
                  <a:alpha val="34029"/>
                </a:schemeClr>
              </a:solidFill>
              <a:latin typeface="08서울남산체 B" charset="0"/>
              <a:ea typeface="08서울남산체 B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4BADF16-3B92-4A13-94D8-23D4F5613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080" y="1601050"/>
            <a:ext cx="4410720" cy="40504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도형 3"/>
          <p:cNvSpPr>
            <a:spLocks/>
          </p:cNvSpPr>
          <p:nvPr/>
        </p:nvSpPr>
        <p:spPr>
          <a:xfrm>
            <a:off x="965200" y="1155065"/>
            <a:ext cx="95250" cy="508635"/>
          </a:xfrm>
          <a:prstGeom prst="rect">
            <a:avLst/>
          </a:prstGeom>
          <a:solidFill>
            <a:srgbClr val="F04A4A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>
              <a:latin typeface="Arial" charset="0"/>
              <a:ea typeface="Arial" charset="0"/>
            </a:endParaRPr>
          </a:p>
        </p:txBody>
      </p:sp>
      <p:sp>
        <p:nvSpPr>
          <p:cNvPr id="9" name="텍스트 상자 8"/>
          <p:cNvSpPr txBox="1">
            <a:spLocks/>
          </p:cNvSpPr>
          <p:nvPr/>
        </p:nvSpPr>
        <p:spPr>
          <a:xfrm>
            <a:off x="10541000" y="3698875"/>
            <a:ext cx="6287135" cy="396875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no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5200" b="0" cap="none" dirty="0">
                <a:solidFill>
                  <a:schemeClr val="bg1">
                    <a:lumMod val="85000"/>
                    <a:lumOff val="0"/>
                    <a:alpha val="34029"/>
                  </a:schemeClr>
                </a:solidFill>
                <a:effectLst>
                  <a:outerShdw blurRad="800100" dist="50800" dir="5400000" sx="99000" sy="99000" algn="ctr" rotWithShape="0">
                    <a:srgbClr val="000000">
                      <a:alpha val="0"/>
                    </a:srgbClr>
                  </a:outerShdw>
                </a:effectLst>
                <a:latin typeface="08서울남산체 B" charset="0"/>
                <a:ea typeface="08서울남산체 B" charset="0"/>
              </a:rPr>
              <a:t>2</a:t>
            </a:r>
            <a:endParaRPr lang="ko-KR" altLang="en-US" sz="25200" b="0" cap="none" dirty="0">
              <a:solidFill>
                <a:schemeClr val="bg1">
                  <a:lumMod val="85000"/>
                  <a:lumOff val="0"/>
                  <a:alpha val="34029"/>
                </a:schemeClr>
              </a:solidFill>
              <a:latin typeface="08서울남산체 B" charset="0"/>
              <a:ea typeface="08서울남산체 B" charset="0"/>
            </a:endParaRPr>
          </a:p>
        </p:txBody>
      </p:sp>
      <p:sp>
        <p:nvSpPr>
          <p:cNvPr id="6" name="텍스트 개체 틀 1">
            <a:extLst>
              <a:ext uri="{FF2B5EF4-FFF2-40B4-BE49-F238E27FC236}">
                <a16:creationId xmlns:a16="http://schemas.microsoft.com/office/drawing/2014/main" id="{2BAE3F82-01C4-478C-B361-C4F8E14DA95F}"/>
              </a:ext>
            </a:extLst>
          </p:cNvPr>
          <p:cNvSpPr txBox="1">
            <a:spLocks/>
          </p:cNvSpPr>
          <p:nvPr/>
        </p:nvSpPr>
        <p:spPr>
          <a:xfrm>
            <a:off x="1271464" y="1132483"/>
            <a:ext cx="4524375" cy="568325"/>
          </a:xfrm>
          <a:prstGeom prst="rect">
            <a:avLst/>
          </a:prstGeom>
        </p:spPr>
        <p:txBody>
          <a:bodyPr vert="horz" wrap="square" lIns="91440" tIns="45720" rIns="91440" bIns="45720" anchor="b">
            <a:noAutofit/>
          </a:bodyPr>
          <a:lstStyle>
            <a:lvl1pPr marL="0" indent="0" algn="ctr" defTabSz="914400" latinLnBrk="1">
              <a:buNone/>
              <a:defRPr lang="ko-KR" sz="4400" baseline="0" smtClean="0">
                <a:solidFill>
                  <a:srgbClr val="000000"/>
                </a:solidFill>
                <a:latin typeface="±¼¸²"/>
                <a:ea typeface="±¼¸²"/>
              </a:defRPr>
            </a:lvl1pPr>
          </a:lstStyle>
          <a:p>
            <a:pPr algn="l" defTabSz="508000"/>
            <a:r>
              <a:rPr lang="ko-KR" altLang="en-US" sz="36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쇼토쿠</a:t>
            </a:r>
            <a:r>
              <a:rPr lang="ko-KR" altLang="en-US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태자 </a:t>
            </a:r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(6</a:t>
            </a:r>
            <a:r>
              <a:rPr lang="ko-KR" altLang="en-US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세기</a:t>
            </a:r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7" name="텍스트 상자 4">
            <a:extLst>
              <a:ext uri="{FF2B5EF4-FFF2-40B4-BE49-F238E27FC236}">
                <a16:creationId xmlns:a16="http://schemas.microsoft.com/office/drawing/2014/main" id="{5A49B975-E7B5-449B-8119-BFF67BB4C7C9}"/>
              </a:ext>
            </a:extLst>
          </p:cNvPr>
          <p:cNvSpPr txBox="1">
            <a:spLocks/>
          </p:cNvSpPr>
          <p:nvPr/>
        </p:nvSpPr>
        <p:spPr>
          <a:xfrm>
            <a:off x="1343472" y="1734820"/>
            <a:ext cx="5616624" cy="5726628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508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ko-KR" sz="20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algn="l" defTabSz="508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20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소가씨의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기대 받음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pPr marL="0" indent="0" algn="l" defTabSz="508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최고 권력자 </a:t>
            </a:r>
            <a:r>
              <a:rPr lang="ko-KR" altLang="en-US" sz="20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소가노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20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우마코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연대하여 자신의 뜻대로 정치 하고자 함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pPr marL="0" indent="0" algn="l" defTabSz="508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But 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천황 중심 중앙집권 국가 만들고자 함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pPr marL="0" indent="0" algn="l" defTabSz="508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20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소가노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20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우마코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협조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견제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pPr marL="0" indent="0" algn="l" defTabSz="508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여러 차례 개혁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20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소가씨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세력 확대 억제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pPr marL="0" indent="0" algn="l" defTabSz="508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천황 권력 집중 정책 펼침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pPr marL="0" indent="0" algn="l" defTabSz="508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000" b="0" cap="none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37B29EC-3CA8-4801-97CF-64D999B27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088" y="2358614"/>
            <a:ext cx="4269024" cy="20532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8F3775-01B8-427F-9FA7-5526C2FFE860}"/>
              </a:ext>
            </a:extLst>
          </p:cNvPr>
          <p:cNvSpPr txBox="1"/>
          <p:nvPr/>
        </p:nvSpPr>
        <p:spPr>
          <a:xfrm>
            <a:off x="7628192" y="4428857"/>
            <a:ext cx="2860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과거 일본 지폐 속 </a:t>
            </a:r>
            <a:r>
              <a:rPr lang="ko-KR" altLang="en-US" sz="160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쇼토쿠</a:t>
            </a:r>
            <a:r>
              <a:rPr lang="ko-KR" altLang="en-US" sz="16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태자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도형 3"/>
          <p:cNvSpPr>
            <a:spLocks/>
          </p:cNvSpPr>
          <p:nvPr/>
        </p:nvSpPr>
        <p:spPr>
          <a:xfrm>
            <a:off x="965200" y="1155065"/>
            <a:ext cx="95250" cy="508635"/>
          </a:xfrm>
          <a:prstGeom prst="rect">
            <a:avLst/>
          </a:prstGeom>
          <a:solidFill>
            <a:srgbClr val="F04A4A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>
              <a:latin typeface="Arial" charset="0"/>
              <a:ea typeface="Arial" charset="0"/>
            </a:endParaRPr>
          </a:p>
        </p:txBody>
      </p:sp>
      <p:sp>
        <p:nvSpPr>
          <p:cNvPr id="9" name="텍스트 상자 8"/>
          <p:cNvSpPr txBox="1">
            <a:spLocks/>
          </p:cNvSpPr>
          <p:nvPr/>
        </p:nvSpPr>
        <p:spPr>
          <a:xfrm>
            <a:off x="10541000" y="3698875"/>
            <a:ext cx="6287135" cy="396875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no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5200" b="0" cap="none" dirty="0">
                <a:solidFill>
                  <a:schemeClr val="bg1">
                    <a:lumMod val="85000"/>
                    <a:lumOff val="0"/>
                    <a:alpha val="34029"/>
                  </a:schemeClr>
                </a:solidFill>
                <a:effectLst>
                  <a:outerShdw blurRad="800100" dist="50800" dir="5400000" sx="99000" sy="99000" algn="ctr" rotWithShape="0">
                    <a:srgbClr val="000000">
                      <a:alpha val="0"/>
                    </a:srgbClr>
                  </a:outerShdw>
                </a:effectLst>
                <a:latin typeface="08서울남산체 B" charset="0"/>
                <a:ea typeface="08서울남산체 B" charset="0"/>
              </a:rPr>
              <a:t>3</a:t>
            </a:r>
            <a:endParaRPr lang="ko-KR" altLang="en-US" sz="25200" b="0" cap="none" dirty="0">
              <a:solidFill>
                <a:schemeClr val="bg1">
                  <a:lumMod val="85000"/>
                  <a:lumOff val="0"/>
                  <a:alpha val="34029"/>
                </a:schemeClr>
              </a:solidFill>
              <a:latin typeface="08서울남산체 B" charset="0"/>
              <a:ea typeface="08서울남산체 B" charset="0"/>
            </a:endParaRPr>
          </a:p>
        </p:txBody>
      </p:sp>
      <p:sp>
        <p:nvSpPr>
          <p:cNvPr id="6" name="텍스트 개체 틀 1">
            <a:extLst>
              <a:ext uri="{FF2B5EF4-FFF2-40B4-BE49-F238E27FC236}">
                <a16:creationId xmlns:a16="http://schemas.microsoft.com/office/drawing/2014/main" id="{24232EE6-D9DB-418F-8065-3E8EB0A6CF10}"/>
              </a:ext>
            </a:extLst>
          </p:cNvPr>
          <p:cNvSpPr txBox="1">
            <a:spLocks/>
          </p:cNvSpPr>
          <p:nvPr/>
        </p:nvSpPr>
        <p:spPr>
          <a:xfrm>
            <a:off x="1271464" y="1166495"/>
            <a:ext cx="4524375" cy="568325"/>
          </a:xfrm>
          <a:prstGeom prst="rect">
            <a:avLst/>
          </a:prstGeom>
        </p:spPr>
        <p:txBody>
          <a:bodyPr vert="horz" wrap="square" lIns="91440" tIns="45720" rIns="91440" bIns="45720" anchor="b">
            <a:noAutofit/>
          </a:bodyPr>
          <a:lstStyle>
            <a:lvl1pPr marL="0" indent="0" algn="ctr" defTabSz="914400" latinLnBrk="1">
              <a:buNone/>
              <a:defRPr lang="ko-KR" sz="4400" baseline="0" smtClean="0">
                <a:solidFill>
                  <a:srgbClr val="000000"/>
                </a:solidFill>
                <a:latin typeface="±¼¸²"/>
                <a:ea typeface="±¼¸²"/>
              </a:defRPr>
            </a:lvl1pPr>
          </a:lstStyle>
          <a:p>
            <a:pPr algn="l" defTabSz="508000"/>
            <a:r>
              <a:rPr lang="ko-KR" altLang="en-US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정책</a:t>
            </a:r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1: </a:t>
            </a:r>
            <a:r>
              <a:rPr lang="ko-KR" altLang="en-US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관위 </a:t>
            </a:r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12</a:t>
            </a:r>
            <a:r>
              <a:rPr lang="ko-KR" altLang="en-US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계</a:t>
            </a:r>
          </a:p>
        </p:txBody>
      </p:sp>
      <p:sp>
        <p:nvSpPr>
          <p:cNvPr id="7" name="텍스트 상자 4">
            <a:extLst>
              <a:ext uri="{FF2B5EF4-FFF2-40B4-BE49-F238E27FC236}">
                <a16:creationId xmlns:a16="http://schemas.microsoft.com/office/drawing/2014/main" id="{3B70C8A5-9BA7-4DF1-BB41-9D0D1D0C743A}"/>
              </a:ext>
            </a:extLst>
          </p:cNvPr>
          <p:cNvSpPr txBox="1">
            <a:spLocks/>
          </p:cNvSpPr>
          <p:nvPr/>
        </p:nvSpPr>
        <p:spPr>
          <a:xfrm>
            <a:off x="965200" y="1734820"/>
            <a:ext cx="5346824" cy="5006548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508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ko-KR" sz="20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algn="l" defTabSz="508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20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종앙집권화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위해 </a:t>
            </a:r>
            <a:r>
              <a:rPr lang="ko-KR" altLang="en-US" sz="20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관위제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정비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</a:p>
          <a:p>
            <a:pPr marL="0" indent="0" algn="l" defTabSz="508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2000" b="0" cap="none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등급에 따라 관복 색 다르게 지정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=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관위 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12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계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pPr marL="0" indent="0" algn="l" defTabSz="508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2000" b="0" cap="none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가문과 관계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X , 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개인의 능력과 실적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호족 가문들의 </a:t>
            </a:r>
            <a:endParaRPr lang="en-US" altLang="ko-KR" sz="20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algn="l" defTabSz="508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세력     왕권 강화</a:t>
            </a:r>
            <a:endParaRPr lang="en-US" altLang="ko-KR" sz="20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algn="l" defTabSz="508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ko-KR" sz="20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algn="l" defTabSz="508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한계</a:t>
            </a:r>
            <a:endParaRPr lang="en-US" altLang="ko-KR" sz="20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algn="l" defTabSz="508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</a:t>
            </a:r>
            <a:r>
              <a:rPr lang="ko-KR" altLang="en-US" sz="20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소가씨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왕족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20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지방호족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적용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X</a:t>
            </a:r>
          </a:p>
          <a:p>
            <a:pPr marL="0" indent="0" algn="l" defTabSz="508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=</a:t>
            </a:r>
            <a:r>
              <a:rPr lang="ko-KR" altLang="en-US" sz="20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소가씨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제외한 중앙 호족에게만 적용</a:t>
            </a:r>
            <a:endParaRPr lang="en-US" altLang="ko-KR" sz="20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algn="l" defTabSz="508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진정한 관료제 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X</a:t>
            </a:r>
          </a:p>
          <a:p>
            <a:pPr marL="0" indent="0" algn="l" defTabSz="508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ko-KR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08서울남산체 L" charset="0"/>
              <a:ea typeface="Arial" charset="0"/>
            </a:endParaRPr>
          </a:p>
        </p:txBody>
      </p:sp>
      <p:sp>
        <p:nvSpPr>
          <p:cNvPr id="2" name="화살표: 아래쪽 1">
            <a:extLst>
              <a:ext uri="{FF2B5EF4-FFF2-40B4-BE49-F238E27FC236}">
                <a16:creationId xmlns:a16="http://schemas.microsoft.com/office/drawing/2014/main" id="{60DB8A55-678E-4329-96BB-DD2D9824072D}"/>
              </a:ext>
            </a:extLst>
          </p:cNvPr>
          <p:cNvSpPr/>
          <p:nvPr/>
        </p:nvSpPr>
        <p:spPr>
          <a:xfrm>
            <a:off x="1559496" y="4134482"/>
            <a:ext cx="216024" cy="269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FADB795-7CB2-42CB-9C3B-4F6362B4E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4954" y="1672451"/>
            <a:ext cx="4694327" cy="46119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074E44-D0F7-46BC-883C-E848D80668EB}"/>
              </a:ext>
            </a:extLst>
          </p:cNvPr>
          <p:cNvSpPr txBox="1"/>
          <p:nvPr/>
        </p:nvSpPr>
        <p:spPr>
          <a:xfrm>
            <a:off x="6022727" y="6250865"/>
            <a:ext cx="616927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08000">
              <a:lnSpc>
                <a:spcPct val="150000"/>
              </a:lnSpc>
            </a:pPr>
            <a:r>
              <a:rPr lang="en-US" altLang="ko-KR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진보라</a:t>
            </a:r>
            <a:r>
              <a:rPr lang="en-US" altLang="ko-KR" sz="1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&gt; </a:t>
            </a:r>
            <a:r>
              <a:rPr lang="ko-KR" altLang="en-US" sz="1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연보라</a:t>
            </a:r>
            <a:r>
              <a:rPr lang="en-US" altLang="ko-KR" sz="1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&gt;</a:t>
            </a:r>
            <a:r>
              <a:rPr lang="ko-KR" altLang="en-US" sz="12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진청</a:t>
            </a:r>
            <a:r>
              <a:rPr lang="en-US" altLang="ko-KR" sz="1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&gt;</a:t>
            </a:r>
            <a:r>
              <a:rPr lang="ko-KR" altLang="en-US" sz="12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연청</a:t>
            </a:r>
            <a:r>
              <a:rPr lang="en-US" altLang="ko-KR" sz="1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&gt;</a:t>
            </a:r>
            <a:r>
              <a:rPr lang="ko-KR" altLang="en-US" sz="1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진홍</a:t>
            </a:r>
            <a:r>
              <a:rPr lang="en-US" altLang="ko-KR" sz="1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&gt;</a:t>
            </a:r>
            <a:r>
              <a:rPr lang="ko-KR" altLang="en-US" sz="1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연홍</a:t>
            </a:r>
            <a:r>
              <a:rPr lang="en-US" altLang="ko-KR" sz="1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&gt;</a:t>
            </a:r>
            <a:r>
              <a:rPr lang="ko-KR" altLang="en-US" sz="12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진황</a:t>
            </a:r>
            <a:r>
              <a:rPr lang="en-US" altLang="ko-KR" sz="1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&gt;</a:t>
            </a:r>
            <a:r>
              <a:rPr lang="ko-KR" altLang="en-US" sz="12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진황</a:t>
            </a:r>
            <a:r>
              <a:rPr lang="en-US" altLang="ko-KR" sz="1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&gt;</a:t>
            </a:r>
            <a:r>
              <a:rPr lang="ko-KR" altLang="en-US" sz="1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흰색</a:t>
            </a:r>
            <a:r>
              <a:rPr lang="en-US" altLang="ko-KR" sz="1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&gt;</a:t>
            </a:r>
            <a:r>
              <a:rPr lang="ko-KR" altLang="en-US" sz="12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옅은회색</a:t>
            </a:r>
            <a:r>
              <a:rPr lang="en-US" altLang="ko-KR" sz="1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&gt;</a:t>
            </a:r>
            <a:r>
              <a:rPr lang="ko-KR" altLang="en-US" sz="1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흑색</a:t>
            </a:r>
            <a:r>
              <a:rPr lang="en-US" altLang="ko-KR" sz="1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&gt;</a:t>
            </a:r>
            <a:r>
              <a:rPr lang="ko-KR" altLang="en-US" sz="1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진한 회색</a:t>
            </a:r>
            <a:endParaRPr lang="en-US" altLang="ko-KR" sz="12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도형 3"/>
          <p:cNvSpPr>
            <a:spLocks/>
          </p:cNvSpPr>
          <p:nvPr/>
        </p:nvSpPr>
        <p:spPr>
          <a:xfrm>
            <a:off x="965200" y="1155065"/>
            <a:ext cx="95250" cy="508635"/>
          </a:xfrm>
          <a:prstGeom prst="rect">
            <a:avLst/>
          </a:prstGeom>
          <a:solidFill>
            <a:srgbClr val="F04A4A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>
              <a:latin typeface="Arial" charset="0"/>
              <a:ea typeface="Arial" charset="0"/>
            </a:endParaRPr>
          </a:p>
        </p:txBody>
      </p:sp>
      <p:sp>
        <p:nvSpPr>
          <p:cNvPr id="9" name="텍스트 상자 8"/>
          <p:cNvSpPr txBox="1">
            <a:spLocks/>
          </p:cNvSpPr>
          <p:nvPr/>
        </p:nvSpPr>
        <p:spPr>
          <a:xfrm>
            <a:off x="10541000" y="3698875"/>
            <a:ext cx="6287135" cy="396875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no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5200" b="0" cap="none" dirty="0">
              <a:solidFill>
                <a:schemeClr val="bg1">
                  <a:lumMod val="85000"/>
                  <a:lumOff val="0"/>
                  <a:alpha val="34029"/>
                </a:schemeClr>
              </a:solidFill>
              <a:latin typeface="08서울남산체 B" charset="0"/>
              <a:ea typeface="08서울남산체 B" charset="0"/>
            </a:endParaRPr>
          </a:p>
        </p:txBody>
      </p:sp>
      <p:sp>
        <p:nvSpPr>
          <p:cNvPr id="6" name="텍스트 개체 틀 1">
            <a:extLst>
              <a:ext uri="{FF2B5EF4-FFF2-40B4-BE49-F238E27FC236}">
                <a16:creationId xmlns:a16="http://schemas.microsoft.com/office/drawing/2014/main" id="{DA22CF9D-7722-4A19-BE09-BE8F2728E21A}"/>
              </a:ext>
            </a:extLst>
          </p:cNvPr>
          <p:cNvSpPr txBox="1">
            <a:spLocks/>
          </p:cNvSpPr>
          <p:nvPr/>
        </p:nvSpPr>
        <p:spPr>
          <a:xfrm>
            <a:off x="1271464" y="1132483"/>
            <a:ext cx="4524375" cy="56832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 fontScale="90000" lnSpcReduction="20000"/>
          </a:bodyPr>
          <a:lstStyle>
            <a:lvl1pPr marL="0" indent="0" algn="ctr" defTabSz="914400" latinLnBrk="1">
              <a:buNone/>
              <a:defRPr lang="ko-KR" sz="4400" baseline="0" smtClean="0">
                <a:solidFill>
                  <a:srgbClr val="000000"/>
                </a:solidFill>
                <a:latin typeface="±¼¸²"/>
                <a:ea typeface="±¼¸²"/>
              </a:defRPr>
            </a:lvl1pPr>
          </a:lstStyle>
          <a:p>
            <a:pPr algn="l" defTabSz="508000"/>
            <a:r>
              <a:rPr lang="ko-KR" altLang="en-US" sz="4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정책 </a:t>
            </a:r>
            <a:r>
              <a:rPr lang="en-US" altLang="ko-KR" sz="40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2: </a:t>
            </a:r>
            <a:r>
              <a:rPr lang="ko-KR" altLang="en-US" sz="4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헌법 </a:t>
            </a:r>
            <a:r>
              <a:rPr lang="en-US" altLang="ko-KR" sz="4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17</a:t>
            </a:r>
            <a:r>
              <a:rPr lang="ko-KR" altLang="en-US" sz="4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조</a:t>
            </a:r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08서울남산체 B" charset="0"/>
                <a:ea typeface="08서울남산체 B" charset="0"/>
              </a:rPr>
              <a:t>	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/>
              </a:solidFill>
              <a:latin typeface="08서울남산체 B" charset="0"/>
              <a:ea typeface="08서울남산체 B" charset="0"/>
            </a:endParaRPr>
          </a:p>
        </p:txBody>
      </p:sp>
      <p:sp>
        <p:nvSpPr>
          <p:cNvPr id="7" name="텍스트 상자 4">
            <a:extLst>
              <a:ext uri="{FF2B5EF4-FFF2-40B4-BE49-F238E27FC236}">
                <a16:creationId xmlns:a16="http://schemas.microsoft.com/office/drawing/2014/main" id="{6F0C831C-0175-404A-B549-95BFE4B8502B}"/>
              </a:ext>
            </a:extLst>
          </p:cNvPr>
          <p:cNvSpPr txBox="1">
            <a:spLocks/>
          </p:cNvSpPr>
          <p:nvPr/>
        </p:nvSpPr>
        <p:spPr>
          <a:xfrm>
            <a:off x="887523" y="1736693"/>
            <a:ext cx="5878830" cy="4718516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508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ko-KR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08서울남산체 L" charset="0"/>
              <a:ea typeface="Arial" charset="0"/>
            </a:endParaRPr>
          </a:p>
          <a:p>
            <a:pPr marL="0" indent="0" algn="l" defTabSz="508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일본 최초의 성문법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pPr marL="0" indent="0" algn="l" defTabSz="508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2000" b="0" cap="none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재편 이후 바뀌어야 할 호족들의 마음가짐</a:t>
            </a:r>
            <a:r>
              <a:rPr lang="en-US" altLang="ko-KR" sz="2000" b="0" cap="none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2000" b="0" cap="none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정치적</a:t>
            </a:r>
            <a:r>
              <a:rPr lang="en-US" altLang="ko-KR" sz="2000" b="0" cap="none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2000" b="0" cap="none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복무규정</a:t>
            </a:r>
            <a:r>
              <a:rPr lang="en-US" altLang="ko-KR" sz="2000" b="0" cap="none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2000" b="0" cap="none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도덕적 훈계 </a:t>
            </a:r>
            <a:r>
              <a:rPr lang="en-US" altLang="ko-KR" sz="2000" b="0" cap="none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…</a:t>
            </a:r>
          </a:p>
          <a:p>
            <a:pPr marL="0" indent="0" algn="l" defTabSz="508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Ex) 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불교를 공경해라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pPr marL="0" indent="0" algn="l" defTabSz="508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b="0" cap="none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</a:t>
            </a:r>
            <a:r>
              <a:rPr lang="ko-KR" altLang="en-US" sz="2000" b="0" cap="none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천황은 하늘이고 </a:t>
            </a:r>
            <a:r>
              <a:rPr lang="en-US" altLang="ko-KR" sz="2000" b="0" cap="none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2000" b="0" cap="none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신하는 땅이다</a:t>
            </a:r>
            <a:r>
              <a:rPr lang="en-US" altLang="ko-KR" sz="2000" b="0" cap="none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pPr marL="0" indent="0" algn="l" defTabSz="508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천황에 복종해라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일을 독단적으로 하지마라</a:t>
            </a:r>
            <a:endParaRPr lang="en-US" altLang="ko-KR" sz="20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algn="l" defTabSz="508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b="0" cap="none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.</a:t>
            </a:r>
          </a:p>
          <a:p>
            <a:pPr marL="0" indent="0" algn="l" defTabSz="508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.</a:t>
            </a:r>
          </a:p>
          <a:p>
            <a:pPr marL="0" indent="0" algn="l" defTabSz="508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b="0" cap="none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.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9E268095-FACE-445C-86D3-B15258048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048" y="1736693"/>
            <a:ext cx="5142479" cy="38334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도형 3"/>
          <p:cNvSpPr>
            <a:spLocks/>
          </p:cNvSpPr>
          <p:nvPr/>
        </p:nvSpPr>
        <p:spPr>
          <a:xfrm>
            <a:off x="965200" y="1155065"/>
            <a:ext cx="95250" cy="508635"/>
          </a:xfrm>
          <a:prstGeom prst="rect">
            <a:avLst/>
          </a:prstGeom>
          <a:solidFill>
            <a:srgbClr val="F04A4A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>
              <a:latin typeface="Arial" charset="0"/>
              <a:ea typeface="Arial" charset="0"/>
            </a:endParaRPr>
          </a:p>
        </p:txBody>
      </p:sp>
      <p:sp>
        <p:nvSpPr>
          <p:cNvPr id="9" name="텍스트 상자 8"/>
          <p:cNvSpPr txBox="1">
            <a:spLocks/>
          </p:cNvSpPr>
          <p:nvPr/>
        </p:nvSpPr>
        <p:spPr>
          <a:xfrm>
            <a:off x="10541000" y="3698875"/>
            <a:ext cx="6287135" cy="396875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no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5200" b="0" cap="none" dirty="0">
              <a:solidFill>
                <a:schemeClr val="bg1">
                  <a:lumMod val="85000"/>
                  <a:lumOff val="0"/>
                  <a:alpha val="34029"/>
                </a:schemeClr>
              </a:solidFill>
              <a:latin typeface="08서울남산체 B" charset="0"/>
              <a:ea typeface="08서울남산체 B" charset="0"/>
            </a:endParaRPr>
          </a:p>
        </p:txBody>
      </p:sp>
      <p:sp>
        <p:nvSpPr>
          <p:cNvPr id="6" name="텍스트 개체 틀 1">
            <a:extLst>
              <a:ext uri="{FF2B5EF4-FFF2-40B4-BE49-F238E27FC236}">
                <a16:creationId xmlns:a16="http://schemas.microsoft.com/office/drawing/2014/main" id="{DA22CF9D-7722-4A19-BE09-BE8F2728E21A}"/>
              </a:ext>
            </a:extLst>
          </p:cNvPr>
          <p:cNvSpPr txBox="1">
            <a:spLocks/>
          </p:cNvSpPr>
          <p:nvPr/>
        </p:nvSpPr>
        <p:spPr>
          <a:xfrm>
            <a:off x="1271464" y="1132483"/>
            <a:ext cx="4524375" cy="568325"/>
          </a:xfrm>
          <a:prstGeom prst="rect">
            <a:avLst/>
          </a:prstGeom>
        </p:spPr>
        <p:txBody>
          <a:bodyPr vert="horz" wrap="square" lIns="91440" tIns="45720" rIns="91440" bIns="45720" anchor="b">
            <a:noAutofit/>
          </a:bodyPr>
          <a:lstStyle>
            <a:lvl1pPr marL="0" indent="0" algn="ctr" defTabSz="914400" latinLnBrk="1">
              <a:buNone/>
              <a:defRPr lang="ko-KR" sz="4400" baseline="0" smtClean="0">
                <a:solidFill>
                  <a:srgbClr val="000000"/>
                </a:solidFill>
                <a:latin typeface="±¼¸²"/>
                <a:ea typeface="±¼¸²"/>
              </a:defRPr>
            </a:lvl1pPr>
          </a:lstStyle>
          <a:p>
            <a:pPr algn="l" defTabSz="508000"/>
            <a:r>
              <a:rPr lang="ko-KR" altLang="en-US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정책 </a:t>
            </a:r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3: </a:t>
            </a:r>
            <a:r>
              <a:rPr lang="ko-KR" altLang="en-US" sz="36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견수사</a:t>
            </a:r>
            <a:r>
              <a:rPr lang="ko-KR" altLang="en-US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파견</a:t>
            </a:r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	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7" name="텍스트 상자 4">
            <a:extLst>
              <a:ext uri="{FF2B5EF4-FFF2-40B4-BE49-F238E27FC236}">
                <a16:creationId xmlns:a16="http://schemas.microsoft.com/office/drawing/2014/main" id="{6F0C831C-0175-404A-B549-95BFE4B8502B}"/>
              </a:ext>
            </a:extLst>
          </p:cNvPr>
          <p:cNvSpPr txBox="1">
            <a:spLocks/>
          </p:cNvSpPr>
          <p:nvPr/>
        </p:nvSpPr>
        <p:spPr>
          <a:xfrm>
            <a:off x="862058" y="2276872"/>
            <a:ext cx="5878830" cy="4718516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508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ko-KR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08서울남산체 L" charset="0"/>
              <a:ea typeface="Arial" charset="0"/>
            </a:endParaRPr>
          </a:p>
          <a:p>
            <a:pPr marL="0" indent="0" algn="l" defTabSz="508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대륙의  여러 나라에 관심 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pPr marL="0" indent="0" algn="l" defTabSz="508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선진 문물 받기위해 수나라에 사신 보냄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pPr marL="0" indent="0" algn="l" defTabSz="508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중국과 외교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선진문물 수용하는 데에 도움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pPr marL="0" indent="0" algn="l" defTabSz="508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ko-KR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08서울남산체 L" charset="0"/>
              <a:ea typeface="Arial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A11AAF0F-096E-450F-B4D4-A3508D475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112" y="1592796"/>
            <a:ext cx="4958370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71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도형 3"/>
          <p:cNvSpPr>
            <a:spLocks/>
          </p:cNvSpPr>
          <p:nvPr/>
        </p:nvSpPr>
        <p:spPr>
          <a:xfrm>
            <a:off x="965200" y="1155065"/>
            <a:ext cx="95250" cy="508635"/>
          </a:xfrm>
          <a:prstGeom prst="rect">
            <a:avLst/>
          </a:prstGeom>
          <a:solidFill>
            <a:srgbClr val="F04A4A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>
              <a:latin typeface="Arial" charset="0"/>
              <a:ea typeface="Arial" charset="0"/>
            </a:endParaRPr>
          </a:p>
        </p:txBody>
      </p:sp>
      <p:sp>
        <p:nvSpPr>
          <p:cNvPr id="9" name="텍스트 상자 8"/>
          <p:cNvSpPr txBox="1">
            <a:spLocks/>
          </p:cNvSpPr>
          <p:nvPr/>
        </p:nvSpPr>
        <p:spPr>
          <a:xfrm>
            <a:off x="10541000" y="3698875"/>
            <a:ext cx="6287135" cy="396875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no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5200" b="0" cap="none" dirty="0">
              <a:solidFill>
                <a:schemeClr val="bg1">
                  <a:lumMod val="85000"/>
                  <a:lumOff val="0"/>
                  <a:alpha val="34029"/>
                </a:schemeClr>
              </a:solidFill>
              <a:latin typeface="08서울남산체 B" charset="0"/>
              <a:ea typeface="08서울남산체 B" charset="0"/>
            </a:endParaRPr>
          </a:p>
        </p:txBody>
      </p:sp>
      <p:sp>
        <p:nvSpPr>
          <p:cNvPr id="6" name="텍스트 개체 틀 1">
            <a:extLst>
              <a:ext uri="{FF2B5EF4-FFF2-40B4-BE49-F238E27FC236}">
                <a16:creationId xmlns:a16="http://schemas.microsoft.com/office/drawing/2014/main" id="{DA22CF9D-7722-4A19-BE09-BE8F2728E21A}"/>
              </a:ext>
            </a:extLst>
          </p:cNvPr>
          <p:cNvSpPr txBox="1">
            <a:spLocks/>
          </p:cNvSpPr>
          <p:nvPr/>
        </p:nvSpPr>
        <p:spPr>
          <a:xfrm>
            <a:off x="1271464" y="1132483"/>
            <a:ext cx="7344816" cy="56832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 fontScale="37500" lnSpcReduction="20000"/>
          </a:bodyPr>
          <a:lstStyle>
            <a:lvl1pPr marL="0" indent="0" algn="ctr" defTabSz="914400" latinLnBrk="1">
              <a:buNone/>
              <a:defRPr lang="ko-KR" sz="4400" baseline="0" smtClean="0">
                <a:solidFill>
                  <a:srgbClr val="000000"/>
                </a:solidFill>
                <a:latin typeface="±¼¸²"/>
                <a:ea typeface="±¼¸²"/>
              </a:defRPr>
            </a:lvl1pPr>
          </a:lstStyle>
          <a:p>
            <a:pPr algn="l" defTabSz="508000"/>
            <a:r>
              <a:rPr lang="ko-KR" altLang="en-US" sz="96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다이카</a:t>
            </a:r>
            <a:r>
              <a:rPr lang="ko-KR" altLang="en-US" sz="9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개신 </a:t>
            </a:r>
            <a:r>
              <a:rPr lang="en-US" altLang="ko-KR" sz="9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(645 7</a:t>
            </a:r>
            <a:r>
              <a:rPr lang="ko-KR" altLang="en-US" sz="9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세기 중반</a:t>
            </a:r>
            <a:r>
              <a:rPr lang="en-US" altLang="ko-KR" sz="9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08서울남산체 B" charset="0"/>
                <a:ea typeface="08서울남산체 B" charset="0"/>
              </a:rPr>
              <a:t>	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/>
              </a:solidFill>
              <a:latin typeface="08서울남산체 B" charset="0"/>
              <a:ea typeface="08서울남산체 B" charset="0"/>
            </a:endParaRPr>
          </a:p>
        </p:txBody>
      </p:sp>
      <p:sp>
        <p:nvSpPr>
          <p:cNvPr id="7" name="텍스트 상자 4">
            <a:extLst>
              <a:ext uri="{FF2B5EF4-FFF2-40B4-BE49-F238E27FC236}">
                <a16:creationId xmlns:a16="http://schemas.microsoft.com/office/drawing/2014/main" id="{6F0C831C-0175-404A-B549-95BFE4B8502B}"/>
              </a:ext>
            </a:extLst>
          </p:cNvPr>
          <p:cNvSpPr txBox="1">
            <a:spLocks/>
          </p:cNvSpPr>
          <p:nvPr/>
        </p:nvSpPr>
        <p:spPr>
          <a:xfrm>
            <a:off x="1028553" y="1988840"/>
            <a:ext cx="5878830" cy="4718516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508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ko-KR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08서울남산체 L" charset="0"/>
              <a:ea typeface="Arial" charset="0"/>
            </a:endParaRPr>
          </a:p>
          <a:p>
            <a:pPr marL="0" indent="0" algn="l" defTabSz="508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20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쇼토쿠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태자 사망 후 </a:t>
            </a:r>
            <a:r>
              <a:rPr lang="ko-KR" altLang="en-US" sz="20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소가씨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가문 권력 장악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</a:p>
          <a:p>
            <a:pPr marL="0" indent="0" algn="l" defTabSz="508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왕족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지식인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유학파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), 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귀족          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645 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정변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pPr marL="0" indent="0" algn="l" defTabSz="508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20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소가씨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축출</a:t>
            </a:r>
            <a:endParaRPr lang="en-US" altLang="ko-KR" sz="20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algn="l" defTabSz="508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당나라 율령 체제 받아들여 정치 개혁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pPr marL="0" indent="0" algn="l" defTabSz="508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= ‘</a:t>
            </a:r>
            <a:r>
              <a:rPr lang="ko-KR" altLang="en-US" sz="20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다이카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개신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’</a:t>
            </a:r>
          </a:p>
        </p:txBody>
      </p:sp>
      <p:sp>
        <p:nvSpPr>
          <p:cNvPr id="8" name="화살표: 오른쪽 7">
            <a:extLst>
              <a:ext uri="{FF2B5EF4-FFF2-40B4-BE49-F238E27FC236}">
                <a16:creationId xmlns:a16="http://schemas.microsoft.com/office/drawing/2014/main" id="{3486F13D-9E7A-4522-85FE-E4605DDC8D48}"/>
              </a:ext>
            </a:extLst>
          </p:cNvPr>
          <p:cNvSpPr/>
          <p:nvPr/>
        </p:nvSpPr>
        <p:spPr>
          <a:xfrm>
            <a:off x="4066037" y="2996952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   </a:t>
            </a:r>
            <a:endParaRPr lang="ko-KR" altLang="en-US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FD493F5E-7CF0-4E2E-A6D9-2388785E2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447" y="2132856"/>
            <a:ext cx="5031489" cy="337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70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도형 3"/>
          <p:cNvSpPr>
            <a:spLocks/>
          </p:cNvSpPr>
          <p:nvPr/>
        </p:nvSpPr>
        <p:spPr>
          <a:xfrm>
            <a:off x="965200" y="1155065"/>
            <a:ext cx="95250" cy="508635"/>
          </a:xfrm>
          <a:prstGeom prst="rect">
            <a:avLst/>
          </a:prstGeom>
          <a:solidFill>
            <a:srgbClr val="F04A4A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>
              <a:latin typeface="Arial" charset="0"/>
              <a:ea typeface="Arial" charset="0"/>
            </a:endParaRPr>
          </a:p>
        </p:txBody>
      </p:sp>
      <p:sp>
        <p:nvSpPr>
          <p:cNvPr id="9" name="텍스트 상자 8"/>
          <p:cNvSpPr txBox="1">
            <a:spLocks/>
          </p:cNvSpPr>
          <p:nvPr/>
        </p:nvSpPr>
        <p:spPr>
          <a:xfrm>
            <a:off x="10541000" y="3698875"/>
            <a:ext cx="6287135" cy="396875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no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5200" b="0" cap="none" dirty="0">
                <a:solidFill>
                  <a:schemeClr val="bg1">
                    <a:lumMod val="85000"/>
                    <a:lumOff val="0"/>
                    <a:alpha val="34029"/>
                  </a:schemeClr>
                </a:solidFill>
                <a:effectLst>
                  <a:outerShdw blurRad="800100" dist="50800" dir="5400000" sx="99000" sy="99000" algn="ctr" rotWithShape="0">
                    <a:srgbClr val="000000">
                      <a:alpha val="0"/>
                    </a:srgbClr>
                  </a:outerShdw>
                </a:effectLst>
                <a:latin typeface="08서울남산체 B" charset="0"/>
                <a:ea typeface="08서울남산체 B" charset="0"/>
              </a:rPr>
              <a:t>4</a:t>
            </a:r>
            <a:endParaRPr lang="ko-KR" altLang="en-US" sz="25200" b="0" cap="none" dirty="0">
              <a:solidFill>
                <a:schemeClr val="bg1">
                  <a:lumMod val="85000"/>
                  <a:lumOff val="0"/>
                  <a:alpha val="34029"/>
                </a:schemeClr>
              </a:solidFill>
              <a:latin typeface="08서울남산체 B" charset="0"/>
              <a:ea typeface="08서울남산체 B" charset="0"/>
            </a:endParaRPr>
          </a:p>
        </p:txBody>
      </p:sp>
      <p:sp>
        <p:nvSpPr>
          <p:cNvPr id="6" name="텍스트 개체 틀 1">
            <a:extLst>
              <a:ext uri="{FF2B5EF4-FFF2-40B4-BE49-F238E27FC236}">
                <a16:creationId xmlns:a16="http://schemas.microsoft.com/office/drawing/2014/main" id="{DA22CF9D-7722-4A19-BE09-BE8F2728E21A}"/>
              </a:ext>
            </a:extLst>
          </p:cNvPr>
          <p:cNvSpPr txBox="1">
            <a:spLocks/>
          </p:cNvSpPr>
          <p:nvPr/>
        </p:nvSpPr>
        <p:spPr>
          <a:xfrm>
            <a:off x="1271464" y="1132483"/>
            <a:ext cx="4524375" cy="56832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 fontScale="90000" lnSpcReduction="20000"/>
          </a:bodyPr>
          <a:lstStyle>
            <a:lvl1pPr marL="0" indent="0" algn="ctr" defTabSz="914400" latinLnBrk="1">
              <a:buNone/>
              <a:defRPr lang="ko-KR" sz="4400" baseline="0" smtClean="0">
                <a:solidFill>
                  <a:srgbClr val="000000"/>
                </a:solidFill>
                <a:latin typeface="±¼¸²"/>
                <a:ea typeface="±¼¸²"/>
              </a:defRPr>
            </a:lvl1pPr>
          </a:lstStyle>
          <a:p>
            <a:pPr algn="l" defTabSz="508000"/>
            <a:r>
              <a:rPr lang="ko-KR" altLang="en-US" sz="40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다이카</a:t>
            </a:r>
            <a:r>
              <a:rPr lang="ko-KR" altLang="en-US" sz="4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개신</a:t>
            </a:r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08서울남산체 B" charset="0"/>
                <a:ea typeface="08서울남산체 B" charset="0"/>
              </a:rPr>
              <a:t>	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/>
              </a:solidFill>
              <a:latin typeface="08서울남산체 B" charset="0"/>
              <a:ea typeface="08서울남산체 B" charset="0"/>
            </a:endParaRPr>
          </a:p>
        </p:txBody>
      </p:sp>
      <p:sp>
        <p:nvSpPr>
          <p:cNvPr id="7" name="텍스트 상자 4">
            <a:extLst>
              <a:ext uri="{FF2B5EF4-FFF2-40B4-BE49-F238E27FC236}">
                <a16:creationId xmlns:a16="http://schemas.microsoft.com/office/drawing/2014/main" id="{6F0C831C-0175-404A-B549-95BFE4B8502B}"/>
              </a:ext>
            </a:extLst>
          </p:cNvPr>
          <p:cNvSpPr txBox="1">
            <a:spLocks/>
          </p:cNvSpPr>
          <p:nvPr/>
        </p:nvSpPr>
        <p:spPr>
          <a:xfrm>
            <a:off x="1343472" y="1734820"/>
            <a:ext cx="6552728" cy="4718516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508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ko-KR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08서울남산체 L" charset="0"/>
              <a:ea typeface="Arial" charset="0"/>
            </a:endParaRPr>
          </a:p>
          <a:p>
            <a:pPr marL="0" indent="0" algn="l" defTabSz="508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천황의 이름으로 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‘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개혁의 칙령＇ 발표</a:t>
            </a:r>
            <a:endParaRPr lang="en-US" altLang="ko-KR" sz="20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algn="l" defTabSz="508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본격적 개혁</a:t>
            </a:r>
            <a:endParaRPr lang="en-US" altLang="ko-KR" sz="20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algn="l" defTabSz="508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 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토지와 사람에 대한 개인 소유 폐지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pPr marL="0" indent="0" algn="l" defTabSz="508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국유화 진행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전국 각지에 지방관 파견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지방 행정 조직        정비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pPr marL="0" indent="0" algn="l" defTabSz="508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 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인구 조사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토지 공정 분배</a:t>
            </a:r>
            <a:endParaRPr lang="en-US" altLang="ko-KR" sz="20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algn="l" defTabSz="508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 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조용조를 기초로 세금 제도 마련</a:t>
            </a:r>
            <a:endParaRPr lang="en-US" altLang="ko-KR" sz="20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algn="l" defTabSz="508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ko-KR" sz="20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algn="l" defTabSz="508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당나라와 같은 중앙 집권 국가 수립을 목표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pPr marL="0" indent="0" algn="l" defTabSz="508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08서울남산체 L" charset="0"/>
                <a:ea typeface="Arial" charset="0"/>
              </a:rPr>
              <a:t>  </a:t>
            </a:r>
          </a:p>
        </p:txBody>
      </p:sp>
      <p:sp>
        <p:nvSpPr>
          <p:cNvPr id="8" name="화살표: 오른쪽 7">
            <a:extLst>
              <a:ext uri="{FF2B5EF4-FFF2-40B4-BE49-F238E27FC236}">
                <a16:creationId xmlns:a16="http://schemas.microsoft.com/office/drawing/2014/main" id="{CA462F27-B493-48D0-AF0B-77C5FB19562E}"/>
              </a:ext>
            </a:extLst>
          </p:cNvPr>
          <p:cNvSpPr/>
          <p:nvPr/>
        </p:nvSpPr>
        <p:spPr>
          <a:xfrm>
            <a:off x="1451484" y="2741356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같음 기호 1">
            <a:extLst>
              <a:ext uri="{FF2B5EF4-FFF2-40B4-BE49-F238E27FC236}">
                <a16:creationId xmlns:a16="http://schemas.microsoft.com/office/drawing/2014/main" id="{339F722C-E32F-4A93-AE1F-C1BDAB5CA32F}"/>
              </a:ext>
            </a:extLst>
          </p:cNvPr>
          <p:cNvSpPr/>
          <p:nvPr/>
        </p:nvSpPr>
        <p:spPr>
          <a:xfrm>
            <a:off x="1343472" y="5775983"/>
            <a:ext cx="576064" cy="49631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20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도형 3"/>
          <p:cNvSpPr>
            <a:spLocks/>
          </p:cNvSpPr>
          <p:nvPr/>
        </p:nvSpPr>
        <p:spPr>
          <a:xfrm>
            <a:off x="965200" y="1155065"/>
            <a:ext cx="95250" cy="508635"/>
          </a:xfrm>
          <a:prstGeom prst="rect">
            <a:avLst/>
          </a:prstGeom>
          <a:solidFill>
            <a:srgbClr val="F04A4A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>
              <a:latin typeface="Arial" charset="0"/>
              <a:ea typeface="Arial" charset="0"/>
            </a:endParaRPr>
          </a:p>
        </p:txBody>
      </p:sp>
      <p:sp>
        <p:nvSpPr>
          <p:cNvPr id="9" name="텍스트 상자 8"/>
          <p:cNvSpPr txBox="1">
            <a:spLocks/>
          </p:cNvSpPr>
          <p:nvPr/>
        </p:nvSpPr>
        <p:spPr>
          <a:xfrm>
            <a:off x="10541000" y="3698875"/>
            <a:ext cx="6287135" cy="396875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no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5200" b="0" cap="none" dirty="0">
                <a:solidFill>
                  <a:schemeClr val="bg1">
                    <a:lumMod val="85000"/>
                    <a:lumOff val="0"/>
                    <a:alpha val="34029"/>
                  </a:schemeClr>
                </a:solidFill>
                <a:effectLst>
                  <a:outerShdw blurRad="800100" dist="50800" dir="5400000" sx="99000" sy="99000" algn="ctr" rotWithShape="0">
                    <a:srgbClr val="000000">
                      <a:alpha val="0"/>
                    </a:srgbClr>
                  </a:outerShdw>
                </a:effectLst>
                <a:latin typeface="08서울남산체 B" charset="0"/>
                <a:ea typeface="08서울남산체 B" charset="0"/>
              </a:rPr>
              <a:t>4</a:t>
            </a:r>
            <a:endParaRPr lang="ko-KR" altLang="en-US" sz="25200" b="0" cap="none" dirty="0">
              <a:solidFill>
                <a:schemeClr val="bg1">
                  <a:lumMod val="85000"/>
                  <a:lumOff val="0"/>
                  <a:alpha val="34029"/>
                </a:schemeClr>
              </a:solidFill>
              <a:latin typeface="08서울남산체 B" charset="0"/>
              <a:ea typeface="08서울남산체 B" charset="0"/>
            </a:endParaRPr>
          </a:p>
        </p:txBody>
      </p:sp>
      <p:sp>
        <p:nvSpPr>
          <p:cNvPr id="6" name="텍스트 개체 틀 1">
            <a:extLst>
              <a:ext uri="{FF2B5EF4-FFF2-40B4-BE49-F238E27FC236}">
                <a16:creationId xmlns:a16="http://schemas.microsoft.com/office/drawing/2014/main" id="{DA22CF9D-7722-4A19-BE09-BE8F2728E21A}"/>
              </a:ext>
            </a:extLst>
          </p:cNvPr>
          <p:cNvSpPr txBox="1">
            <a:spLocks/>
          </p:cNvSpPr>
          <p:nvPr/>
        </p:nvSpPr>
        <p:spPr>
          <a:xfrm>
            <a:off x="1271464" y="1132483"/>
            <a:ext cx="6912768" cy="56832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 fontScale="90000" lnSpcReduction="20000"/>
          </a:bodyPr>
          <a:lstStyle>
            <a:lvl1pPr marL="0" indent="0" algn="ctr" defTabSz="914400" latinLnBrk="1">
              <a:buNone/>
              <a:defRPr lang="ko-KR" sz="4400" baseline="0" smtClean="0">
                <a:solidFill>
                  <a:srgbClr val="000000"/>
                </a:solidFill>
                <a:latin typeface="±¼¸²"/>
                <a:ea typeface="±¼¸²"/>
              </a:defRPr>
            </a:lvl1pPr>
          </a:lstStyle>
          <a:p>
            <a:pPr algn="l" defTabSz="508000"/>
            <a:r>
              <a:rPr lang="ko-KR" altLang="en-US" sz="4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나라시대</a:t>
            </a:r>
            <a:r>
              <a:rPr lang="en-US" altLang="ko-KR" sz="4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40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헤이조쿄</a:t>
            </a:r>
            <a:r>
              <a:rPr lang="en-US" altLang="ko-KR" sz="4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8</a:t>
            </a:r>
            <a:r>
              <a:rPr lang="ko-KR" altLang="en-US" sz="4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세기 초</a:t>
            </a:r>
            <a:r>
              <a:rPr lang="en-US" altLang="ko-KR" sz="4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08서울남산체 B" charset="0"/>
                <a:ea typeface="08서울남산체 B" charset="0"/>
              </a:rPr>
              <a:t>	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/>
              </a:solidFill>
              <a:latin typeface="08서울남산체 B" charset="0"/>
              <a:ea typeface="08서울남산체 B" charset="0"/>
            </a:endParaRPr>
          </a:p>
        </p:txBody>
      </p:sp>
      <p:sp>
        <p:nvSpPr>
          <p:cNvPr id="7" name="텍스트 상자 4">
            <a:extLst>
              <a:ext uri="{FF2B5EF4-FFF2-40B4-BE49-F238E27FC236}">
                <a16:creationId xmlns:a16="http://schemas.microsoft.com/office/drawing/2014/main" id="{6F0C831C-0175-404A-B549-95BFE4B8502B}"/>
              </a:ext>
            </a:extLst>
          </p:cNvPr>
          <p:cNvSpPr txBox="1">
            <a:spLocks/>
          </p:cNvSpPr>
          <p:nvPr/>
        </p:nvSpPr>
        <p:spPr>
          <a:xfrm>
            <a:off x="1343472" y="1734820"/>
            <a:ext cx="5878830" cy="4718516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508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ko-KR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08서울남산체 L" charset="0"/>
              <a:ea typeface="Arial" charset="0"/>
            </a:endParaRPr>
          </a:p>
          <a:p>
            <a:pPr marL="0" indent="0" algn="l" defTabSz="508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08서울남산체 L" charset="0"/>
                <a:ea typeface="Arial" charset="0"/>
              </a:rPr>
              <a:t> </a:t>
            </a:r>
          </a:p>
          <a:p>
            <a:pPr marL="0" indent="0" algn="l" defTabSz="508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08서울남산체 L" charset="0"/>
                <a:ea typeface="Arial" charset="0"/>
              </a:rPr>
              <a:t>  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710 </a:t>
            </a:r>
            <a:r>
              <a:rPr lang="ko-KR" altLang="en-US" sz="20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겐메이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천황이 </a:t>
            </a:r>
            <a:r>
              <a:rPr lang="ko-KR" altLang="en-US" sz="20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헤이조쿄로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천도</a:t>
            </a:r>
            <a:endParaRPr lang="en-US" altLang="ko-KR" sz="20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algn="l" defTabSz="508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~   84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년</a:t>
            </a:r>
            <a:endParaRPr lang="en-US" altLang="ko-KR" sz="20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algn="l" defTabSz="508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</a:t>
            </a:r>
            <a:r>
              <a:rPr lang="ko-KR" altLang="en-US" sz="20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간무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천황이 </a:t>
            </a:r>
            <a:r>
              <a:rPr lang="ko-KR" altLang="en-US" sz="20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헤이안쿄로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천도</a:t>
            </a:r>
            <a:endParaRPr lang="en-US" altLang="ko-KR" sz="20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6618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오피스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Pages>7</Pages>
  <Words>609</Words>
  <Characters>0</Characters>
  <Application>Microsoft Office PowerPoint</Application>
  <DocSecurity>0</DocSecurity>
  <PresentationFormat>와이드스크린</PresentationFormat>
  <Lines>0</Lines>
  <Paragraphs>118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2" baseType="lpstr">
      <vt:lpstr>±¼¸²</vt:lpstr>
      <vt:lpstr>08서울남산체 B</vt:lpstr>
      <vt:lpstr>08서울남산체 L</vt:lpstr>
      <vt:lpstr>맑은 고딕</vt:lpstr>
      <vt:lpstr>함초롬돋움</vt:lpstr>
      <vt:lpstr>Arial</vt:lpstr>
      <vt:lpstr>오피스 테마</vt:lpstr>
      <vt:lpstr>야마토, 나라시대의 정치와 경제</vt:lpstr>
      <vt:lpstr>야마토 시대.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무료 피피티 템플릿</dc:title>
  <dc:creator>김도경</dc:creator>
  <cp:lastModifiedBy>혜지 최</cp:lastModifiedBy>
  <cp:revision>17</cp:revision>
  <dcterms:modified xsi:type="dcterms:W3CDTF">2019-10-01T10:40:13Z</dcterms:modified>
</cp:coreProperties>
</file>