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08" r:id="rId1"/>
  </p:sldMasterIdLst>
  <p:sldIdLst>
    <p:sldId id="256" r:id="rId2"/>
    <p:sldId id="259" r:id="rId3"/>
    <p:sldId id="275" r:id="rId4"/>
    <p:sldId id="280" r:id="rId5"/>
    <p:sldId id="276" r:id="rId6"/>
    <p:sldId id="261" r:id="rId7"/>
    <p:sldId id="277" r:id="rId8"/>
    <p:sldId id="262" r:id="rId9"/>
    <p:sldId id="263" r:id="rId10"/>
    <p:sldId id="266" r:id="rId11"/>
    <p:sldId id="267" r:id="rId12"/>
    <p:sldId id="268" r:id="rId13"/>
    <p:sldId id="270" r:id="rId14"/>
    <p:sldId id="279" r:id="rId15"/>
    <p:sldId id="278" r:id="rId16"/>
  </p:sldIdLst>
  <p:sldSz cx="12192000" cy="6858000"/>
  <p:notesSz cx="6858000" cy="9144000"/>
  <p:defaultTextStyle>
    <a:defPPr>
      <a:defRPr lang="ko-KR"/>
    </a:defPPr>
    <a:lvl1pPr marL="0" indent="0" algn="l" defTabSz="914400">
      <a:buNone/>
      <a:defRPr lang="ko-KR" sz="1800" baseline="0" smtClean="0">
        <a:solidFill>
          <a:srgbClr val="000000"/>
        </a:solidFill>
        <a:latin typeface="±¼¸²"/>
        <a:ea typeface="±¼¸²"/>
      </a:defRPr>
    </a:lvl1pPr>
    <a:lvl2pPr marL="457200" lvl="1" indent="0" defTabSz="914400">
      <a:defRPr lang="ko-KR" smtClean="0"/>
    </a:lvl2pPr>
    <a:lvl3pPr marL="914400" lvl="2" indent="0" defTabSz="914400">
      <a:defRPr lang="ko-KR" smtClean="0"/>
    </a:lvl3pPr>
    <a:lvl4pPr marL="1371600" lvl="3" indent="0" defTabSz="914400">
      <a:defRPr lang="ko-KR" smtClean="0"/>
    </a:lvl4pPr>
    <a:lvl5pPr marL="1828800" lvl="4" indent="0" defTabSz="914400">
      <a:defRPr lang="ko-KR" smtClean="0"/>
    </a:lvl5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m" initials="G" lastIdx="1" clrIdx="0">
    <p:extLst>
      <p:ext uri="{19B8F6BF-5375-455C-9EA6-DF929625EA0E}">
        <p15:presenceInfo xmlns:p15="http://schemas.microsoft.com/office/powerpoint/2012/main" userId="Gra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C79"/>
    <a:srgbClr val="FFBF00"/>
    <a:srgbClr val="F04A4A"/>
    <a:srgbClr val="F85E8E"/>
    <a:srgbClr val="F8AAAA"/>
    <a:srgbClr val="E8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2" autoAdjust="0"/>
    <p:restoredTop sz="94660"/>
  </p:normalViewPr>
  <p:slideViewPr>
    <p:cSldViewPr snapToObjects="1">
      <p:cViewPr varScale="1">
        <p:scale>
          <a:sx n="48" d="100"/>
          <a:sy n="48" d="100"/>
        </p:scale>
        <p:origin x="221" y="4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9-30T16:19:00.100" idx="1">
    <p:pos x="10" y="10"/>
    <p:text/>
    <p:extLst>
      <p:ext uri="{C676402C-5697-4E1C-873F-D02D1690AC5C}">
        <p15:threadingInfo xmlns:p15="http://schemas.microsoft.com/office/powerpoint/2012/main" timeZoneBias="-54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ctrTitle"/>
          </p:nvPr>
        </p:nvSpPr>
        <p:spPr>
          <a:xfrm>
            <a:off x="914400" y="2131060"/>
            <a:ext cx="10363835" cy="1471930"/>
          </a:xfrm>
          <a:prstGeom prst="rect">
            <a:avLst/>
          </a:prstGeom>
        </p:spPr>
        <p:txBody>
          <a:bodyPr vert="horz" wrap="square" lIns="91440" tIns="45720" rIns="91440" bIns="45720" anchor="b">
            <a:norm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제목 스타일 편집</a:t>
            </a:r>
            <a:endParaRPr lang="ko-KR" altLang="en-US" sz="5865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3" name="부제목 2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5035" cy="175577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부제목 스타일 편집</a:t>
            </a:r>
            <a:endParaRPr lang="ko-KR" altLang="en-US" sz="32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4" name="슬라이드 번호 개체 틀 3"/>
          <p:cNvSpPr txBox="1">
            <a:spLocks noGrp="1"/>
          </p:cNvSpPr>
          <p:nvPr>
            <p:ph type="sldNum" idx="12"/>
          </p:nvPr>
        </p:nvSpPr>
        <p:spPr>
          <a:xfrm>
            <a:off x="91440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b="0" cap="none" dirty="0" smtClean="0">
                <a:solidFill>
                  <a:srgbClr val="898989"/>
                </a:solidFill>
                <a:latin typeface="Arial" charset="0"/>
                <a:ea typeface="Arial" charset="0"/>
              </a:rPr>
              <a:t>‹#›</a:t>
            </a:fld>
            <a:endParaRPr lang="ko-KR" altLang="en-US" sz="1200" b="0" cap="none" dirty="0">
              <a:solidFill>
                <a:srgbClr val="898989"/>
              </a:solidFill>
              <a:latin typeface="Arial" charset="0"/>
              <a:ea typeface="Arial" charset="0"/>
            </a:endParaRPr>
          </a:p>
        </p:txBody>
      </p:sp>
      <p:sp>
        <p:nvSpPr>
          <p:cNvPr id="5" name="날짜 개체 틀 4"/>
          <p:cNvSpPr txBox="1">
            <a:spLocks noGrp="1"/>
          </p:cNvSpPr>
          <p:nvPr>
            <p:ph type="dt" idx="10"/>
          </p:nvPr>
        </p:nvSpPr>
        <p:spPr>
          <a:xfrm>
            <a:off x="6096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 b="0" cap="none" dirty="0" smtClean="0">
                <a:solidFill>
                  <a:srgbClr val="898989"/>
                </a:solidFill>
                <a:latin typeface="Arial" charset="0"/>
                <a:ea typeface="Arial" charset="0"/>
              </a:rPr>
              <a:t>2019-10-01</a:t>
            </a:fld>
            <a:endParaRPr lang="ko-KR" altLang="en-US" sz="1200" b="0" cap="none" dirty="0">
              <a:solidFill>
                <a:srgbClr val="898989"/>
              </a:solidFill>
              <a:latin typeface="Arial" charset="0"/>
              <a:ea typeface="Arial" charset="0"/>
            </a:endParaRPr>
          </a:p>
        </p:txBody>
      </p:sp>
      <p:sp>
        <p:nvSpPr>
          <p:cNvPr id="6" name="바닥글 개체 틀 5"/>
          <p:cNvSpPr txBox="1">
            <a:spLocks noGrp="1"/>
          </p:cNvSpPr>
          <p:nvPr>
            <p:ph type="ftr" idx="11"/>
          </p:nvPr>
        </p:nvSpPr>
        <p:spPr>
          <a:xfrm>
            <a:off x="4267200" y="6263640"/>
            <a:ext cx="36582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b="0" cap="none" dirty="0"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 txBox="1">
            <a:spLocks noGrp="1"/>
          </p:cNvSpPr>
          <p:nvPr>
            <p:ph type="title" orient="vert"/>
          </p:nvPr>
        </p:nvSpPr>
        <p:spPr>
          <a:xfrm>
            <a:off x="8839200" y="274320"/>
            <a:ext cx="2743835" cy="5852795"/>
          </a:xfrm>
          <a:prstGeom prst="rect">
            <a:avLst/>
          </a:prstGeom>
        </p:spPr>
        <p:txBody>
          <a:bodyPr vert="eaVert" wrap="square" lIns="91440" tIns="45720" rIns="91440" bIns="45720" anchor="ctr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부제목 스타일 편집</a:t>
            </a:r>
            <a:endParaRPr lang="ko-KR" altLang="en-US" sz="5865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3" name="세로 텍스트 개체 틀 2"/>
          <p:cNvSpPr txBox="1">
            <a:spLocks noGrp="1"/>
          </p:cNvSpPr>
          <p:nvPr>
            <p:ph type="body" orient="vert" idx="1"/>
          </p:nvPr>
        </p:nvSpPr>
        <p:spPr>
          <a:xfrm>
            <a:off x="609600" y="274320"/>
            <a:ext cx="8034655" cy="5852795"/>
          </a:xfrm>
          <a:prstGeom prst="rect">
            <a:avLst/>
          </a:prstGeom>
        </p:spPr>
        <p:txBody>
          <a:bodyPr vert="eaVert" wrap="square" lIns="91440" tIns="45720" rIns="91440" bIns="45720" anchor="t">
            <a:normAutofit/>
          </a:bodyPr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8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텍스트 스타일을 편집합니다</a:t>
            </a:r>
            <a:endParaRPr lang="ko-KR" altLang="en-US" sz="28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4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둘째 수준</a:t>
            </a:r>
            <a:endParaRPr lang="ko-KR" altLang="en-US" sz="24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0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셋째 수준</a:t>
            </a:r>
            <a:endParaRPr lang="ko-KR" altLang="en-US" sz="20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18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넷째 수준</a:t>
            </a:r>
            <a:endParaRPr lang="ko-KR" altLang="en-US" sz="18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16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다섯째 수준</a:t>
            </a:r>
            <a:endParaRPr lang="ko-KR" altLang="en-US" sz="16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4" name="슬라이드 번호 개체 틀 3"/>
          <p:cNvSpPr txBox="1">
            <a:spLocks noGrp="1"/>
          </p:cNvSpPr>
          <p:nvPr>
            <p:ph type="sldNum" idx="12"/>
          </p:nvPr>
        </p:nvSpPr>
        <p:spPr>
          <a:xfrm>
            <a:off x="91440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b="0" cap="none" dirty="0" smtClean="0">
                <a:solidFill>
                  <a:srgbClr val="898989"/>
                </a:solidFill>
                <a:latin typeface="Arial" charset="0"/>
                <a:ea typeface="Arial" charset="0"/>
              </a:rPr>
              <a:t>‹#›</a:t>
            </a:fld>
            <a:endParaRPr lang="ko-KR" altLang="en-US" sz="1200" b="0" cap="none" dirty="0">
              <a:solidFill>
                <a:srgbClr val="898989"/>
              </a:solidFill>
              <a:latin typeface="Arial" charset="0"/>
              <a:ea typeface="Arial" charset="0"/>
            </a:endParaRPr>
          </a:p>
        </p:txBody>
      </p:sp>
      <p:sp>
        <p:nvSpPr>
          <p:cNvPr id="5" name="날짜 개체 틀 4"/>
          <p:cNvSpPr txBox="1">
            <a:spLocks noGrp="1"/>
          </p:cNvSpPr>
          <p:nvPr>
            <p:ph type="dt" idx="10"/>
          </p:nvPr>
        </p:nvSpPr>
        <p:spPr>
          <a:xfrm>
            <a:off x="6096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 b="0" cap="none" dirty="0" smtClean="0">
                <a:solidFill>
                  <a:srgbClr val="898989"/>
                </a:solidFill>
                <a:latin typeface="Arial" charset="0"/>
                <a:ea typeface="Arial" charset="0"/>
              </a:rPr>
              <a:t>2019-10-01</a:t>
            </a:fld>
            <a:endParaRPr lang="ko-KR" altLang="en-US" sz="1200" b="0" cap="none" dirty="0">
              <a:solidFill>
                <a:srgbClr val="898989"/>
              </a:solidFill>
              <a:latin typeface="Arial" charset="0"/>
              <a:ea typeface="Arial" charset="0"/>
            </a:endParaRPr>
          </a:p>
        </p:txBody>
      </p:sp>
      <p:sp>
        <p:nvSpPr>
          <p:cNvPr id="6" name="바닥글 개체 틀 5"/>
          <p:cNvSpPr txBox="1">
            <a:spLocks noGrp="1"/>
          </p:cNvSpPr>
          <p:nvPr>
            <p:ph type="ftr" idx="11"/>
          </p:nvPr>
        </p:nvSpPr>
        <p:spPr>
          <a:xfrm>
            <a:off x="4267200" y="6263640"/>
            <a:ext cx="36582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b="0" cap="none" dirty="0"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title"/>
          </p:nvPr>
        </p:nvSpPr>
        <p:spPr>
          <a:xfrm>
            <a:off x="963295" y="2908300"/>
            <a:ext cx="10363200" cy="1499235"/>
          </a:xfrm>
          <a:prstGeom prst="rect">
            <a:avLst/>
          </a:prstGeom>
        </p:spPr>
        <p:txBody>
          <a:bodyPr vert="horz" wrap="square" lIns="91440" tIns="45720" rIns="91440" bIns="45720" anchor="b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33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부제목 스타일 편집</a:t>
            </a:r>
            <a:endParaRPr lang="ko-KR" altLang="en-US" sz="533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3" name="텍스트 개체 틀 2"/>
          <p:cNvSpPr txBox="1">
            <a:spLocks noGrp="1"/>
          </p:cNvSpPr>
          <p:nvPr>
            <p:ph type="body" idx="1"/>
          </p:nvPr>
        </p:nvSpPr>
        <p:spPr>
          <a:xfrm>
            <a:off x="963295" y="4406900"/>
            <a:ext cx="10363200" cy="136334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665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부제목 스타일 편집</a:t>
            </a:r>
            <a:endParaRPr lang="ko-KR" altLang="en-US" sz="2665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4" name="슬라이드 번호 개체 틀 3"/>
          <p:cNvSpPr txBox="1">
            <a:spLocks noGrp="1"/>
          </p:cNvSpPr>
          <p:nvPr>
            <p:ph type="sldNum" idx="12"/>
          </p:nvPr>
        </p:nvSpPr>
        <p:spPr>
          <a:xfrm>
            <a:off x="91440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b="0" cap="none" dirty="0" smtClean="0">
                <a:solidFill>
                  <a:srgbClr val="898989"/>
                </a:solidFill>
                <a:latin typeface="Arial" charset="0"/>
                <a:ea typeface="Arial" charset="0"/>
              </a:rPr>
              <a:t>‹#›</a:t>
            </a:fld>
            <a:endParaRPr lang="ko-KR" altLang="en-US" sz="1200" b="0" cap="none" dirty="0">
              <a:solidFill>
                <a:srgbClr val="898989"/>
              </a:solidFill>
              <a:latin typeface="Arial" charset="0"/>
              <a:ea typeface="Arial" charset="0"/>
            </a:endParaRPr>
          </a:p>
        </p:txBody>
      </p:sp>
      <p:sp>
        <p:nvSpPr>
          <p:cNvPr id="5" name="날짜 개체 틀 4"/>
          <p:cNvSpPr txBox="1">
            <a:spLocks noGrp="1"/>
          </p:cNvSpPr>
          <p:nvPr>
            <p:ph type="dt" idx="10"/>
          </p:nvPr>
        </p:nvSpPr>
        <p:spPr>
          <a:xfrm>
            <a:off x="6096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 b="0" cap="none" dirty="0" smtClean="0">
                <a:solidFill>
                  <a:srgbClr val="898989"/>
                </a:solidFill>
                <a:latin typeface="Arial" charset="0"/>
                <a:ea typeface="Arial" charset="0"/>
              </a:rPr>
              <a:t>2019-10-01</a:t>
            </a:fld>
            <a:endParaRPr lang="ko-KR" altLang="en-US" sz="1200" b="0" cap="none" dirty="0">
              <a:solidFill>
                <a:srgbClr val="898989"/>
              </a:solidFill>
              <a:latin typeface="Arial" charset="0"/>
              <a:ea typeface="Arial" charset="0"/>
            </a:endParaRPr>
          </a:p>
        </p:txBody>
      </p:sp>
      <p:sp>
        <p:nvSpPr>
          <p:cNvPr id="6" name="바닥글 개체 틀 5"/>
          <p:cNvSpPr txBox="1">
            <a:spLocks noGrp="1"/>
          </p:cNvSpPr>
          <p:nvPr>
            <p:ph type="ftr" idx="11"/>
          </p:nvPr>
        </p:nvSpPr>
        <p:spPr>
          <a:xfrm>
            <a:off x="4267200" y="6263640"/>
            <a:ext cx="36582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b="0" cap="none" dirty="0"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title"/>
          </p:nvPr>
        </p:nvSpPr>
        <p:spPr>
          <a:xfrm>
            <a:off x="609600" y="274320"/>
            <a:ext cx="10973435" cy="1143635"/>
          </a:xfrm>
          <a:prstGeom prst="rect">
            <a:avLst/>
          </a:prstGeom>
        </p:spPr>
        <p:txBody>
          <a:bodyPr vert="horz" wrap="square" lIns="91440" tIns="45720" rIns="91440" bIns="45720" anchor="ctr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제목 스타일 편집</a:t>
            </a:r>
            <a:endParaRPr lang="ko-KR" altLang="en-US" sz="5865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3" name="내용 개체 틀 2"/>
          <p:cNvSpPr txBox="1">
            <a:spLocks noGrp="1"/>
          </p:cNvSpPr>
          <p:nvPr>
            <p:ph idx="1"/>
          </p:nvPr>
        </p:nvSpPr>
        <p:spPr>
          <a:xfrm>
            <a:off x="609600" y="1600200"/>
            <a:ext cx="5389880" cy="452691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8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텍스트 스타일을 편집합니다</a:t>
            </a:r>
            <a:endParaRPr lang="ko-KR" altLang="en-US" sz="28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4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둘째 수준</a:t>
            </a:r>
            <a:endParaRPr lang="ko-KR" altLang="en-US" sz="24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0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셋째 수준</a:t>
            </a:r>
            <a:endParaRPr lang="ko-KR" altLang="en-US" sz="20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18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넷째 수준</a:t>
            </a:r>
            <a:endParaRPr lang="ko-KR" altLang="en-US" sz="18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16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다섯째 수준</a:t>
            </a:r>
            <a:endParaRPr lang="ko-KR" altLang="en-US" sz="16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4" name="내용 개체 틀 3"/>
          <p:cNvSpPr txBox="1">
            <a:spLocks noGrp="1"/>
          </p:cNvSpPr>
          <p:nvPr>
            <p:ph idx="2"/>
          </p:nvPr>
        </p:nvSpPr>
        <p:spPr>
          <a:xfrm>
            <a:off x="6193155" y="1600200"/>
            <a:ext cx="5389880" cy="452691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8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텍스트 스타일을 편집합니다</a:t>
            </a:r>
            <a:endParaRPr lang="ko-KR" altLang="en-US" sz="28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4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둘째 수준</a:t>
            </a:r>
            <a:endParaRPr lang="ko-KR" altLang="en-US" sz="24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0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셋째 수준</a:t>
            </a:r>
            <a:endParaRPr lang="ko-KR" altLang="en-US" sz="20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18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넷째 수준</a:t>
            </a:r>
            <a:endParaRPr lang="ko-KR" altLang="en-US" sz="18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16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다섯째 수준</a:t>
            </a:r>
            <a:endParaRPr lang="ko-KR" altLang="en-US" sz="16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5" name="슬라이드 번호 개체 틀 4"/>
          <p:cNvSpPr txBox="1">
            <a:spLocks noGrp="1"/>
          </p:cNvSpPr>
          <p:nvPr>
            <p:ph type="sldNum" idx="12"/>
          </p:nvPr>
        </p:nvSpPr>
        <p:spPr>
          <a:xfrm>
            <a:off x="91440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b="0" cap="none" dirty="0" smtClean="0">
                <a:solidFill>
                  <a:srgbClr val="898989"/>
                </a:solidFill>
                <a:latin typeface="Arial" charset="0"/>
                <a:ea typeface="Arial" charset="0"/>
              </a:rPr>
              <a:t>‹#›</a:t>
            </a:fld>
            <a:endParaRPr lang="ko-KR" altLang="en-US" sz="1200" b="0" cap="none" dirty="0">
              <a:solidFill>
                <a:srgbClr val="898989"/>
              </a:solidFill>
              <a:latin typeface="Arial" charset="0"/>
              <a:ea typeface="Arial" charset="0"/>
            </a:endParaRPr>
          </a:p>
        </p:txBody>
      </p:sp>
      <p:sp>
        <p:nvSpPr>
          <p:cNvPr id="6" name="날짜 개체 틀 5"/>
          <p:cNvSpPr txBox="1">
            <a:spLocks noGrp="1"/>
          </p:cNvSpPr>
          <p:nvPr>
            <p:ph type="dt" idx="10"/>
          </p:nvPr>
        </p:nvSpPr>
        <p:spPr>
          <a:xfrm>
            <a:off x="6096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 b="0" cap="none" dirty="0" smtClean="0">
                <a:solidFill>
                  <a:srgbClr val="898989"/>
                </a:solidFill>
                <a:latin typeface="Arial" charset="0"/>
                <a:ea typeface="Arial" charset="0"/>
              </a:rPr>
              <a:t>2019-10-01</a:t>
            </a:fld>
            <a:endParaRPr lang="ko-KR" altLang="en-US" sz="1200" b="0" cap="none" dirty="0">
              <a:solidFill>
                <a:srgbClr val="898989"/>
              </a:solidFill>
              <a:latin typeface="Arial" charset="0"/>
              <a:ea typeface="Arial" charset="0"/>
            </a:endParaRPr>
          </a:p>
        </p:txBody>
      </p:sp>
      <p:sp>
        <p:nvSpPr>
          <p:cNvPr id="7" name="바닥글 개체 틀 6"/>
          <p:cNvSpPr txBox="1">
            <a:spLocks noGrp="1"/>
          </p:cNvSpPr>
          <p:nvPr>
            <p:ph type="ftr" idx="11"/>
          </p:nvPr>
        </p:nvSpPr>
        <p:spPr>
          <a:xfrm>
            <a:off x="4267200" y="6263640"/>
            <a:ext cx="36582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b="0" cap="none" dirty="0"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title"/>
          </p:nvPr>
        </p:nvSpPr>
        <p:spPr>
          <a:xfrm>
            <a:off x="609600" y="274320"/>
            <a:ext cx="10973435" cy="1143635"/>
          </a:xfrm>
          <a:prstGeom prst="rect">
            <a:avLst/>
          </a:prstGeom>
        </p:spPr>
        <p:txBody>
          <a:bodyPr vert="horz" wrap="square" lIns="91440" tIns="45720" rIns="91440" bIns="45720" anchor="ctr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제목 스타일 편집</a:t>
            </a:r>
            <a:endParaRPr lang="ko-KR" altLang="en-US" sz="5865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3" name="텍스트 개체 틀 2"/>
          <p:cNvSpPr txBox="1">
            <a:spLocks noGrp="1"/>
          </p:cNvSpPr>
          <p:nvPr>
            <p:ph type="body" idx="1"/>
          </p:nvPr>
        </p:nvSpPr>
        <p:spPr>
          <a:xfrm>
            <a:off x="609600" y="1536700"/>
            <a:ext cx="5389880" cy="640715"/>
          </a:xfrm>
          <a:prstGeom prst="rect">
            <a:avLst/>
          </a:prstGeom>
        </p:spPr>
        <p:txBody>
          <a:bodyPr vert="horz" wrap="square" lIns="91440" tIns="45720" rIns="91440" bIns="45720" anchor="b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부제목 스타일 편집</a:t>
            </a:r>
            <a:endParaRPr lang="ko-KR" altLang="en-US" sz="32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4" name="텍스트 개체 틀 3"/>
          <p:cNvSpPr txBox="1">
            <a:spLocks noGrp="1"/>
          </p:cNvSpPr>
          <p:nvPr>
            <p:ph type="body" idx="2"/>
          </p:nvPr>
        </p:nvSpPr>
        <p:spPr>
          <a:xfrm>
            <a:off x="6193155" y="1536700"/>
            <a:ext cx="5389880" cy="640715"/>
          </a:xfrm>
          <a:prstGeom prst="rect">
            <a:avLst/>
          </a:prstGeom>
        </p:spPr>
        <p:txBody>
          <a:bodyPr vert="horz" wrap="square" lIns="91440" tIns="45720" rIns="91440" bIns="45720" anchor="b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부제목 스타일 편집</a:t>
            </a:r>
            <a:endParaRPr lang="ko-KR" altLang="en-US" sz="32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5" name="내용 개체 틀 4"/>
          <p:cNvSpPr txBox="1">
            <a:spLocks noGrp="1"/>
          </p:cNvSpPr>
          <p:nvPr>
            <p:ph idx="3"/>
          </p:nvPr>
        </p:nvSpPr>
        <p:spPr>
          <a:xfrm>
            <a:off x="609600" y="2176780"/>
            <a:ext cx="5389880" cy="395033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8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텍스트 스타일을 편집합니다</a:t>
            </a:r>
            <a:endParaRPr lang="ko-KR" altLang="en-US" sz="28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4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둘째 수준</a:t>
            </a:r>
            <a:endParaRPr lang="ko-KR" altLang="en-US" sz="24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0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셋째 수준</a:t>
            </a:r>
            <a:endParaRPr lang="ko-KR" altLang="en-US" sz="20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18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넷째 수준</a:t>
            </a:r>
            <a:endParaRPr lang="ko-KR" altLang="en-US" sz="18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16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다섯째 수준</a:t>
            </a:r>
            <a:endParaRPr lang="ko-KR" altLang="en-US" sz="16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6" name="내용 개체 틀 5"/>
          <p:cNvSpPr txBox="1">
            <a:spLocks noGrp="1"/>
          </p:cNvSpPr>
          <p:nvPr>
            <p:ph idx="4"/>
          </p:nvPr>
        </p:nvSpPr>
        <p:spPr>
          <a:xfrm>
            <a:off x="6193155" y="2176780"/>
            <a:ext cx="5389880" cy="395033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8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텍스트 스타일을 편집합니다</a:t>
            </a:r>
            <a:endParaRPr lang="ko-KR" altLang="en-US" sz="28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4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둘째 수준</a:t>
            </a:r>
            <a:endParaRPr lang="ko-KR" altLang="en-US" sz="24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0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셋째 수준</a:t>
            </a:r>
            <a:endParaRPr lang="ko-KR" altLang="en-US" sz="20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18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넷째 수준</a:t>
            </a:r>
            <a:endParaRPr lang="ko-KR" altLang="en-US" sz="18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16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다섯째 수준</a:t>
            </a:r>
            <a:endParaRPr lang="ko-KR" altLang="en-US" sz="16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7" name="슬라이드 번호 개체 틀 6"/>
          <p:cNvSpPr txBox="1">
            <a:spLocks noGrp="1"/>
          </p:cNvSpPr>
          <p:nvPr>
            <p:ph type="sldNum" idx="12"/>
          </p:nvPr>
        </p:nvSpPr>
        <p:spPr>
          <a:xfrm>
            <a:off x="91440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b="0" cap="none" dirty="0" smtClean="0">
                <a:solidFill>
                  <a:srgbClr val="898989"/>
                </a:solidFill>
                <a:latin typeface="Arial" charset="0"/>
                <a:ea typeface="Arial" charset="0"/>
              </a:rPr>
              <a:t>‹#›</a:t>
            </a:fld>
            <a:endParaRPr lang="ko-KR" altLang="en-US" sz="1200" b="0" cap="none" dirty="0">
              <a:solidFill>
                <a:srgbClr val="898989"/>
              </a:solidFill>
              <a:latin typeface="Arial" charset="0"/>
              <a:ea typeface="Arial" charset="0"/>
            </a:endParaRPr>
          </a:p>
        </p:txBody>
      </p:sp>
      <p:sp>
        <p:nvSpPr>
          <p:cNvPr id="8" name="날짜 개체 틀 7"/>
          <p:cNvSpPr txBox="1">
            <a:spLocks noGrp="1"/>
          </p:cNvSpPr>
          <p:nvPr>
            <p:ph type="dt" idx="10"/>
          </p:nvPr>
        </p:nvSpPr>
        <p:spPr>
          <a:xfrm>
            <a:off x="6096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 b="0" cap="none" dirty="0" smtClean="0">
                <a:solidFill>
                  <a:srgbClr val="898989"/>
                </a:solidFill>
                <a:latin typeface="Arial" charset="0"/>
                <a:ea typeface="Arial" charset="0"/>
              </a:rPr>
              <a:t>2019-10-01</a:t>
            </a:fld>
            <a:endParaRPr lang="ko-KR" altLang="en-US" sz="1200" b="0" cap="none" dirty="0">
              <a:solidFill>
                <a:srgbClr val="898989"/>
              </a:solidFill>
              <a:latin typeface="Arial" charset="0"/>
              <a:ea typeface="Arial" charset="0"/>
            </a:endParaRPr>
          </a:p>
        </p:txBody>
      </p:sp>
      <p:sp>
        <p:nvSpPr>
          <p:cNvPr id="9" name="바닥글 개체 틀 8"/>
          <p:cNvSpPr txBox="1">
            <a:spLocks noGrp="1"/>
          </p:cNvSpPr>
          <p:nvPr>
            <p:ph type="ftr" idx="11"/>
          </p:nvPr>
        </p:nvSpPr>
        <p:spPr>
          <a:xfrm>
            <a:off x="4267200" y="6263640"/>
            <a:ext cx="36582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b="0" cap="none" dirty="0"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title"/>
          </p:nvPr>
        </p:nvSpPr>
        <p:spPr>
          <a:xfrm>
            <a:off x="609600" y="274320"/>
            <a:ext cx="10973435" cy="1143635"/>
          </a:xfrm>
          <a:prstGeom prst="rect">
            <a:avLst/>
          </a:prstGeom>
        </p:spPr>
        <p:txBody>
          <a:bodyPr vert="horz" wrap="square" lIns="91440" tIns="45720" rIns="91440" bIns="45720" anchor="ctr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제목 스타일 편집</a:t>
            </a:r>
            <a:endParaRPr lang="ko-KR" altLang="en-US" sz="5865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3" name="슬라이드 번호 개체 틀 2"/>
          <p:cNvSpPr txBox="1">
            <a:spLocks noGrp="1"/>
          </p:cNvSpPr>
          <p:nvPr>
            <p:ph type="sldNum" idx="12"/>
          </p:nvPr>
        </p:nvSpPr>
        <p:spPr>
          <a:xfrm>
            <a:off x="91440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b="0" cap="none" dirty="0" smtClean="0">
                <a:solidFill>
                  <a:srgbClr val="898989"/>
                </a:solidFill>
                <a:latin typeface="Arial" charset="0"/>
                <a:ea typeface="Arial" charset="0"/>
              </a:rPr>
              <a:t>‹#›</a:t>
            </a:fld>
            <a:endParaRPr lang="ko-KR" altLang="en-US" sz="1200" b="0" cap="none" dirty="0">
              <a:solidFill>
                <a:srgbClr val="898989"/>
              </a:solidFill>
              <a:latin typeface="Arial" charset="0"/>
              <a:ea typeface="Arial" charset="0"/>
            </a:endParaRPr>
          </a:p>
        </p:txBody>
      </p:sp>
      <p:sp>
        <p:nvSpPr>
          <p:cNvPr id="4" name="날짜 개체 틀 3"/>
          <p:cNvSpPr txBox="1">
            <a:spLocks noGrp="1"/>
          </p:cNvSpPr>
          <p:nvPr>
            <p:ph type="dt" idx="10"/>
          </p:nvPr>
        </p:nvSpPr>
        <p:spPr>
          <a:xfrm>
            <a:off x="6096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 b="0" cap="none" dirty="0" smtClean="0">
                <a:solidFill>
                  <a:srgbClr val="898989"/>
                </a:solidFill>
                <a:latin typeface="Arial" charset="0"/>
                <a:ea typeface="Arial" charset="0"/>
              </a:rPr>
              <a:t>2019-10-01</a:t>
            </a:fld>
            <a:endParaRPr lang="ko-KR" altLang="en-US" sz="1200" b="0" cap="none" dirty="0">
              <a:solidFill>
                <a:srgbClr val="898989"/>
              </a:solidFill>
              <a:latin typeface="Arial" charset="0"/>
              <a:ea typeface="Arial" charset="0"/>
            </a:endParaRPr>
          </a:p>
        </p:txBody>
      </p:sp>
      <p:sp>
        <p:nvSpPr>
          <p:cNvPr id="5" name="바닥글 개체 틀 4"/>
          <p:cNvSpPr txBox="1">
            <a:spLocks noGrp="1"/>
          </p:cNvSpPr>
          <p:nvPr>
            <p:ph type="ftr" idx="11"/>
          </p:nvPr>
        </p:nvSpPr>
        <p:spPr>
          <a:xfrm>
            <a:off x="4267200" y="6263640"/>
            <a:ext cx="36582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b="0" cap="none" dirty="0"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 txBox="1">
            <a:spLocks noGrp="1"/>
          </p:cNvSpPr>
          <p:nvPr>
            <p:ph type="sldNum" idx="12"/>
          </p:nvPr>
        </p:nvSpPr>
        <p:spPr>
          <a:xfrm>
            <a:off x="91440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b="0" cap="none" dirty="0" smtClean="0">
                <a:solidFill>
                  <a:srgbClr val="898989"/>
                </a:solidFill>
                <a:latin typeface="Arial" charset="0"/>
                <a:ea typeface="Arial" charset="0"/>
              </a:rPr>
              <a:t>‹#›</a:t>
            </a:fld>
            <a:endParaRPr lang="ko-KR" altLang="en-US" sz="1200" b="0" cap="none" dirty="0">
              <a:solidFill>
                <a:srgbClr val="898989"/>
              </a:solidFill>
              <a:latin typeface="Arial" charset="0"/>
              <a:ea typeface="Arial" charset="0"/>
            </a:endParaRPr>
          </a:p>
        </p:txBody>
      </p:sp>
      <p:sp>
        <p:nvSpPr>
          <p:cNvPr id="3" name="날짜 개체 틀 2"/>
          <p:cNvSpPr txBox="1">
            <a:spLocks noGrp="1"/>
          </p:cNvSpPr>
          <p:nvPr>
            <p:ph type="dt" idx="10"/>
          </p:nvPr>
        </p:nvSpPr>
        <p:spPr>
          <a:xfrm>
            <a:off x="6096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 b="0" cap="none" dirty="0" smtClean="0">
                <a:solidFill>
                  <a:srgbClr val="898989"/>
                </a:solidFill>
                <a:latin typeface="Arial" charset="0"/>
                <a:ea typeface="Arial" charset="0"/>
              </a:rPr>
              <a:t>2019-10-01</a:t>
            </a:fld>
            <a:endParaRPr lang="ko-KR" altLang="en-US" sz="1200" b="0" cap="none" dirty="0">
              <a:solidFill>
                <a:srgbClr val="898989"/>
              </a:solidFill>
              <a:latin typeface="Arial" charset="0"/>
              <a:ea typeface="Arial" charset="0"/>
            </a:endParaRPr>
          </a:p>
        </p:txBody>
      </p:sp>
      <p:sp>
        <p:nvSpPr>
          <p:cNvPr id="4" name="바닥글 개체 틀 3"/>
          <p:cNvSpPr txBox="1">
            <a:spLocks noGrp="1"/>
          </p:cNvSpPr>
          <p:nvPr>
            <p:ph type="ftr" idx="11"/>
          </p:nvPr>
        </p:nvSpPr>
        <p:spPr>
          <a:xfrm>
            <a:off x="4267200" y="6263640"/>
            <a:ext cx="36582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b="0" cap="none" dirty="0"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title"/>
          </p:nvPr>
        </p:nvSpPr>
        <p:spPr>
          <a:xfrm>
            <a:off x="609600" y="274320"/>
            <a:ext cx="4011930" cy="1162050"/>
          </a:xfrm>
          <a:prstGeom prst="rect">
            <a:avLst/>
          </a:prstGeom>
        </p:spPr>
        <p:txBody>
          <a:bodyPr vert="horz" wrap="square" lIns="91440" tIns="45720" rIns="91440" bIns="45720" anchor="b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665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부제목 스타일 편집</a:t>
            </a:r>
            <a:endParaRPr lang="ko-KR" altLang="en-US" sz="2665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3" name="내용 개체 틀 2"/>
          <p:cNvSpPr txBox="1">
            <a:spLocks noGrp="1"/>
          </p:cNvSpPr>
          <p:nvPr>
            <p:ph idx="1"/>
          </p:nvPr>
        </p:nvSpPr>
        <p:spPr>
          <a:xfrm>
            <a:off x="4767580" y="457200"/>
            <a:ext cx="6815455" cy="548703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8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텍스트 스타일을 편집합니다</a:t>
            </a:r>
            <a:endParaRPr lang="ko-KR" altLang="en-US" sz="28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4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둘째 수준</a:t>
            </a:r>
            <a:endParaRPr lang="ko-KR" altLang="en-US" sz="24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0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셋째 수준</a:t>
            </a:r>
            <a:endParaRPr lang="ko-KR" altLang="en-US" sz="20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18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넷째 수준</a:t>
            </a:r>
            <a:endParaRPr lang="ko-KR" altLang="en-US" sz="18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16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다섯째 수준</a:t>
            </a:r>
            <a:endParaRPr lang="ko-KR" altLang="en-US" sz="16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4" name="텍스트 개체 틀 3"/>
          <p:cNvSpPr txBox="1">
            <a:spLocks noGrp="1"/>
          </p:cNvSpPr>
          <p:nvPr>
            <p:ph type="body" idx="2"/>
          </p:nvPr>
        </p:nvSpPr>
        <p:spPr>
          <a:xfrm>
            <a:off x="609600" y="1435735"/>
            <a:ext cx="4011930" cy="4691380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65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부제목 스타일 편집</a:t>
            </a:r>
            <a:endParaRPr lang="ko-KR" altLang="en-US" sz="1865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5" name="슬라이드 번호 개체 틀 4"/>
          <p:cNvSpPr txBox="1">
            <a:spLocks noGrp="1"/>
          </p:cNvSpPr>
          <p:nvPr>
            <p:ph type="sldNum" idx="12"/>
          </p:nvPr>
        </p:nvSpPr>
        <p:spPr>
          <a:xfrm>
            <a:off x="91440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b="0" cap="none" dirty="0" smtClean="0">
                <a:solidFill>
                  <a:srgbClr val="898989"/>
                </a:solidFill>
                <a:latin typeface="Arial" charset="0"/>
                <a:ea typeface="Arial" charset="0"/>
              </a:rPr>
              <a:t>‹#›</a:t>
            </a:fld>
            <a:endParaRPr lang="ko-KR" altLang="en-US" sz="1200" b="0" cap="none" dirty="0">
              <a:solidFill>
                <a:srgbClr val="898989"/>
              </a:solidFill>
              <a:latin typeface="Arial" charset="0"/>
              <a:ea typeface="Arial" charset="0"/>
            </a:endParaRPr>
          </a:p>
        </p:txBody>
      </p:sp>
      <p:sp>
        <p:nvSpPr>
          <p:cNvPr id="6" name="날짜 개체 틀 5"/>
          <p:cNvSpPr txBox="1">
            <a:spLocks noGrp="1"/>
          </p:cNvSpPr>
          <p:nvPr>
            <p:ph type="dt" idx="10"/>
          </p:nvPr>
        </p:nvSpPr>
        <p:spPr>
          <a:xfrm>
            <a:off x="6096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 b="0" cap="none" dirty="0" smtClean="0">
                <a:solidFill>
                  <a:srgbClr val="898989"/>
                </a:solidFill>
                <a:latin typeface="Arial" charset="0"/>
                <a:ea typeface="Arial" charset="0"/>
              </a:rPr>
              <a:t>2019-10-01</a:t>
            </a:fld>
            <a:endParaRPr lang="ko-KR" altLang="en-US" sz="1200" b="0" cap="none" dirty="0">
              <a:solidFill>
                <a:srgbClr val="898989"/>
              </a:solidFill>
              <a:latin typeface="Arial" charset="0"/>
              <a:ea typeface="Arial" charset="0"/>
            </a:endParaRPr>
          </a:p>
        </p:txBody>
      </p:sp>
      <p:sp>
        <p:nvSpPr>
          <p:cNvPr id="7" name="바닥글 개체 틀 6"/>
          <p:cNvSpPr txBox="1">
            <a:spLocks noGrp="1"/>
          </p:cNvSpPr>
          <p:nvPr>
            <p:ph type="ftr" idx="11"/>
          </p:nvPr>
        </p:nvSpPr>
        <p:spPr>
          <a:xfrm>
            <a:off x="4267200" y="6263640"/>
            <a:ext cx="36582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b="0" cap="none" dirty="0"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title"/>
          </p:nvPr>
        </p:nvSpPr>
        <p:spPr>
          <a:xfrm>
            <a:off x="609600" y="274320"/>
            <a:ext cx="4011930" cy="1162050"/>
          </a:xfrm>
          <a:prstGeom prst="rect">
            <a:avLst/>
          </a:prstGeom>
        </p:spPr>
        <p:txBody>
          <a:bodyPr vert="horz" wrap="square" lIns="91440" tIns="45720" rIns="91440" bIns="45720" anchor="b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665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부제목 스타일 편집</a:t>
            </a:r>
            <a:endParaRPr lang="ko-KR" altLang="en-US" sz="2665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3" name="텍스트 개체 틀 2"/>
          <p:cNvSpPr txBox="1">
            <a:spLocks noGrp="1"/>
          </p:cNvSpPr>
          <p:nvPr>
            <p:ph type="body" idx="1"/>
          </p:nvPr>
        </p:nvSpPr>
        <p:spPr>
          <a:xfrm>
            <a:off x="609600" y="1435735"/>
            <a:ext cx="4011930" cy="4691380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65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부제목 스타일 편집</a:t>
            </a:r>
            <a:endParaRPr lang="ko-KR" altLang="en-US" sz="1865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4" name="그림 개체 틀 3"/>
          <p:cNvSpPr txBox="1">
            <a:spLocks noGrp="1"/>
          </p:cNvSpPr>
          <p:nvPr>
            <p:ph type="pic" idx="2"/>
          </p:nvPr>
        </p:nvSpPr>
        <p:spPr>
          <a:xfrm>
            <a:off x="4767580" y="457200"/>
            <a:ext cx="6815455" cy="548703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그림</a:t>
            </a:r>
            <a:endParaRPr lang="ko-KR" altLang="en-US" sz="20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5" name="슬라이드 번호 개체 틀 4"/>
          <p:cNvSpPr txBox="1">
            <a:spLocks noGrp="1"/>
          </p:cNvSpPr>
          <p:nvPr>
            <p:ph type="sldNum" idx="12"/>
          </p:nvPr>
        </p:nvSpPr>
        <p:spPr>
          <a:xfrm>
            <a:off x="91440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b="0" cap="none" dirty="0" smtClean="0">
                <a:solidFill>
                  <a:srgbClr val="898989"/>
                </a:solidFill>
                <a:latin typeface="Arial" charset="0"/>
                <a:ea typeface="Arial" charset="0"/>
              </a:rPr>
              <a:t>‹#›</a:t>
            </a:fld>
            <a:endParaRPr lang="ko-KR" altLang="en-US" sz="1200" b="0" cap="none" dirty="0">
              <a:solidFill>
                <a:srgbClr val="898989"/>
              </a:solidFill>
              <a:latin typeface="Arial" charset="0"/>
              <a:ea typeface="Arial" charset="0"/>
            </a:endParaRPr>
          </a:p>
        </p:txBody>
      </p:sp>
      <p:sp>
        <p:nvSpPr>
          <p:cNvPr id="6" name="날짜 개체 틀 5"/>
          <p:cNvSpPr txBox="1">
            <a:spLocks noGrp="1"/>
          </p:cNvSpPr>
          <p:nvPr>
            <p:ph type="dt" idx="10"/>
          </p:nvPr>
        </p:nvSpPr>
        <p:spPr>
          <a:xfrm>
            <a:off x="6096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 b="0" cap="none" dirty="0" smtClean="0">
                <a:solidFill>
                  <a:srgbClr val="898989"/>
                </a:solidFill>
                <a:latin typeface="Arial" charset="0"/>
                <a:ea typeface="Arial" charset="0"/>
              </a:rPr>
              <a:t>2019-10-01</a:t>
            </a:fld>
            <a:endParaRPr lang="ko-KR" altLang="en-US" sz="1200" b="0" cap="none" dirty="0">
              <a:solidFill>
                <a:srgbClr val="898989"/>
              </a:solidFill>
              <a:latin typeface="Arial" charset="0"/>
              <a:ea typeface="Arial" charset="0"/>
            </a:endParaRPr>
          </a:p>
        </p:txBody>
      </p:sp>
      <p:sp>
        <p:nvSpPr>
          <p:cNvPr id="7" name="바닥글 개체 틀 6"/>
          <p:cNvSpPr txBox="1">
            <a:spLocks noGrp="1"/>
          </p:cNvSpPr>
          <p:nvPr>
            <p:ph type="ftr" idx="11"/>
          </p:nvPr>
        </p:nvSpPr>
        <p:spPr>
          <a:xfrm>
            <a:off x="4267200" y="6263640"/>
            <a:ext cx="36582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b="0" cap="none" dirty="0"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title"/>
          </p:nvPr>
        </p:nvSpPr>
        <p:spPr>
          <a:xfrm>
            <a:off x="609600" y="274320"/>
            <a:ext cx="10973435" cy="1143635"/>
          </a:xfrm>
          <a:prstGeom prst="rect">
            <a:avLst/>
          </a:prstGeom>
        </p:spPr>
        <p:txBody>
          <a:bodyPr vert="horz" wrap="square" lIns="91440" tIns="45720" rIns="91440" bIns="45720" anchor="ctr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제목 스타일 편집</a:t>
            </a:r>
            <a:endParaRPr lang="ko-KR" altLang="en-US" sz="5865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3" name="세로 텍스트 개체 틀 2"/>
          <p:cNvSpPr txBox="1"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3435" cy="4526915"/>
          </a:xfrm>
          <a:prstGeom prst="rect">
            <a:avLst/>
          </a:prstGeom>
        </p:spPr>
        <p:txBody>
          <a:bodyPr vert="eaVert" wrap="square" lIns="91440" tIns="45720" rIns="91440" bIns="45720" anchor="t">
            <a:normAutofit/>
          </a:bodyPr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8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텍스트 스타일을 편집합니다</a:t>
            </a:r>
            <a:endParaRPr lang="ko-KR" altLang="en-US" sz="28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4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둘째 수준</a:t>
            </a:r>
            <a:endParaRPr lang="ko-KR" altLang="en-US" sz="24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0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셋째 수준</a:t>
            </a:r>
            <a:endParaRPr lang="ko-KR" altLang="en-US" sz="20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18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넷째 수준</a:t>
            </a:r>
            <a:endParaRPr lang="ko-KR" altLang="en-US" sz="18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16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다섯째 수준</a:t>
            </a:r>
            <a:endParaRPr lang="ko-KR" altLang="en-US" sz="16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4" name="슬라이드 번호 개체 틀 3"/>
          <p:cNvSpPr txBox="1">
            <a:spLocks noGrp="1"/>
          </p:cNvSpPr>
          <p:nvPr>
            <p:ph type="sldNum" idx="12"/>
          </p:nvPr>
        </p:nvSpPr>
        <p:spPr>
          <a:xfrm>
            <a:off x="91440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b="0" cap="none" dirty="0" smtClean="0">
                <a:solidFill>
                  <a:srgbClr val="898989"/>
                </a:solidFill>
                <a:latin typeface="Arial" charset="0"/>
                <a:ea typeface="Arial" charset="0"/>
              </a:rPr>
              <a:t>‹#›</a:t>
            </a:fld>
            <a:endParaRPr lang="ko-KR" altLang="en-US" sz="1200" b="0" cap="none" dirty="0">
              <a:solidFill>
                <a:srgbClr val="898989"/>
              </a:solidFill>
              <a:latin typeface="Arial" charset="0"/>
              <a:ea typeface="Arial" charset="0"/>
            </a:endParaRPr>
          </a:p>
        </p:txBody>
      </p:sp>
      <p:sp>
        <p:nvSpPr>
          <p:cNvPr id="5" name="날짜 개체 틀 4"/>
          <p:cNvSpPr txBox="1">
            <a:spLocks noGrp="1"/>
          </p:cNvSpPr>
          <p:nvPr>
            <p:ph type="dt" idx="10"/>
          </p:nvPr>
        </p:nvSpPr>
        <p:spPr>
          <a:xfrm>
            <a:off x="6096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 b="0" cap="none" dirty="0" smtClean="0">
                <a:solidFill>
                  <a:srgbClr val="898989"/>
                </a:solidFill>
                <a:latin typeface="Arial" charset="0"/>
                <a:ea typeface="Arial" charset="0"/>
              </a:rPr>
              <a:t>2019-10-01</a:t>
            </a:fld>
            <a:endParaRPr lang="ko-KR" altLang="en-US" sz="1200" b="0" cap="none" dirty="0">
              <a:solidFill>
                <a:srgbClr val="898989"/>
              </a:solidFill>
              <a:latin typeface="Arial" charset="0"/>
              <a:ea typeface="Arial" charset="0"/>
            </a:endParaRPr>
          </a:p>
        </p:txBody>
      </p:sp>
      <p:sp>
        <p:nvSpPr>
          <p:cNvPr id="6" name="바닥글 개체 틀 5"/>
          <p:cNvSpPr txBox="1">
            <a:spLocks noGrp="1"/>
          </p:cNvSpPr>
          <p:nvPr>
            <p:ph type="ftr" idx="11"/>
          </p:nvPr>
        </p:nvSpPr>
        <p:spPr>
          <a:xfrm>
            <a:off x="4267200" y="6263640"/>
            <a:ext cx="36582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b="0" cap="none" dirty="0"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title"/>
          </p:nvPr>
        </p:nvSpPr>
        <p:spPr>
          <a:xfrm>
            <a:off x="609600" y="274320"/>
            <a:ext cx="10973435" cy="1143635"/>
          </a:xfrm>
          <a:prstGeom prst="rect">
            <a:avLst/>
          </a:prstGeom>
        </p:spPr>
        <p:txBody>
          <a:bodyPr vert="horz" wrap="square" lIns="91440" tIns="45720" rIns="91440" bIns="45720" anchor="ctr">
            <a:norm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865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제목 스타일 편집</a:t>
            </a:r>
            <a:endParaRPr lang="ko-KR" altLang="en-US" sz="5865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3" name="텍스트 개체 틀 2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3435" cy="452691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/>
          <a:p>
            <a:pPr marL="2286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8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마스터 텍스트 스타일을 편집합니다</a:t>
            </a:r>
            <a:endParaRPr lang="ko-KR" altLang="en-US" sz="28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6858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4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둘째 수준</a:t>
            </a:r>
            <a:endParaRPr lang="ko-KR" altLang="en-US" sz="24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11430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0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셋째 수준</a:t>
            </a:r>
            <a:endParaRPr lang="ko-KR" altLang="en-US" sz="20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16002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18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넷째 수준</a:t>
            </a:r>
            <a:endParaRPr lang="ko-KR" altLang="en-US" sz="18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  <a:p>
            <a:pPr marL="2057400" indent="-228600" algn="l" defTabSz="5080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1600" b="0" cap="none" dirty="0">
                <a:solidFill>
                  <a:schemeClr val="tx1"/>
                </a:solidFill>
                <a:latin typeface="Arial" charset="0"/>
                <a:ea typeface="Arial" charset="0"/>
              </a:rPr>
              <a:t>다섯째 수준</a:t>
            </a:r>
            <a:endParaRPr lang="ko-KR" altLang="en-US" sz="16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4" name="슬라이드 번호 개체 틀 3"/>
          <p:cNvSpPr txBox="1">
            <a:spLocks noGrp="1"/>
          </p:cNvSpPr>
          <p:nvPr>
            <p:ph type="sldNum" idx="12"/>
          </p:nvPr>
        </p:nvSpPr>
        <p:spPr>
          <a:xfrm>
            <a:off x="91440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b="0" cap="none" dirty="0" smtClean="0">
                <a:solidFill>
                  <a:srgbClr val="898989"/>
                </a:solidFill>
                <a:latin typeface="Arial" charset="0"/>
                <a:ea typeface="Arial" charset="0"/>
              </a:rPr>
              <a:t>‹#›</a:t>
            </a:fld>
            <a:endParaRPr lang="ko-KR" altLang="en-US" sz="18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5" name="날짜 개체 틀 4"/>
          <p:cNvSpPr txBox="1">
            <a:spLocks noGrp="1"/>
          </p:cNvSpPr>
          <p:nvPr>
            <p:ph type="dt" idx="2"/>
          </p:nvPr>
        </p:nvSpPr>
        <p:spPr>
          <a:xfrm>
            <a:off x="609600" y="6263640"/>
            <a:ext cx="24390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 b="0" cap="none" dirty="0" smtClean="0">
                <a:solidFill>
                  <a:srgbClr val="898989"/>
                </a:solidFill>
                <a:latin typeface="Arial" charset="0"/>
                <a:ea typeface="Arial" charset="0"/>
              </a:rPr>
              <a:t>2019-10-01</a:t>
            </a:fld>
            <a:endParaRPr lang="ko-KR" altLang="en-US" sz="1800" b="0" cap="none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6" name="바닥글 개체 틀 5"/>
          <p:cNvSpPr txBox="1">
            <a:spLocks noGrp="1"/>
          </p:cNvSpPr>
          <p:nvPr>
            <p:ph type="ftr" idx="3"/>
          </p:nvPr>
        </p:nvSpPr>
        <p:spPr>
          <a:xfrm>
            <a:off x="4267200" y="6263640"/>
            <a:ext cx="3658235" cy="457835"/>
          </a:xfrm>
          <a:prstGeom prst="rect">
            <a:avLst/>
          </a:prstGeom>
        </p:spPr>
        <p:txBody>
          <a:bodyPr vert="horz" wrap="square" lIns="91440" tIns="45720" rIns="91440" bIns="45720" anchor="t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b="0" cap="none" dirty="0">
              <a:solidFill>
                <a:srgbClr val="898989"/>
              </a:solidFill>
              <a:latin typeface="Arial" charset="0"/>
              <a:ea typeface="Arial" charset="0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47F36474-2001-4884-8BB9-B112D6C45E23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9" r:id="rId2"/>
    <p:sldLayoutId id="2147484000" r:id="rId3"/>
    <p:sldLayoutId id="2147484001" r:id="rId4"/>
    <p:sldLayoutId id="2147484002" r:id="rId5"/>
    <p:sldLayoutId id="2147484003" r:id="rId6"/>
    <p:sldLayoutId id="2147484004" r:id="rId7"/>
    <p:sldLayoutId id="2147484005" r:id="rId8"/>
    <p:sldLayoutId id="2147484006" r:id="rId9"/>
    <p:sldLayoutId id="2147484007" r:id="rId10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marL="0" indent="0" algn="ctr" defTabSz="914400" latinLnBrk="1">
        <a:buNone/>
        <a:defRPr lang="ko-KR" sz="4400" baseline="0" smtClean="0">
          <a:solidFill>
            <a:srgbClr val="000000"/>
          </a:solidFill>
          <a:latin typeface="±¼¸²"/>
          <a:ea typeface="±¼¸²"/>
        </a:defRPr>
      </a:lvl1pPr>
    </p:titleStyle>
    <p:bodyStyle>
      <a:lvl1pPr marL="342900" indent="-342900" algn="l" defTabSz="914400" latinLnBrk="1">
        <a:spcBef>
          <a:spcPct val="20000"/>
        </a:spcBef>
        <a:buFont typeface="±¼¸²"/>
        <a:buChar char="•"/>
        <a:defRPr lang="ko-KR" sz="2800" baseline="0" smtClean="0">
          <a:solidFill>
            <a:srgbClr val="000000"/>
          </a:solidFill>
          <a:latin typeface="±¼¸²"/>
          <a:ea typeface="±¼¸²"/>
        </a:defRPr>
      </a:lvl1pPr>
      <a:lvl2pPr marL="742950" lvl="1" indent="-285750" defTabSz="914400" latinLnBrk="1">
        <a:buChar char="-"/>
        <a:defRPr lang="ko-KR" sz="2400" smtClean="0"/>
      </a:lvl2pPr>
      <a:lvl3pPr marL="1143000" lvl="2" indent="-228600" defTabSz="914400" latinLnBrk="1">
        <a:buChar char="●"/>
        <a:defRPr lang="ko-KR" sz="2000" smtClean="0"/>
      </a:lvl3pPr>
      <a:lvl4pPr marL="1600200" lvl="3" indent="-228600" defTabSz="914400" latinLnBrk="1">
        <a:buChar char="-"/>
        <a:defRPr lang="ko-KR" sz="1800" smtClean="0"/>
      </a:lvl4pPr>
      <a:lvl5pPr marL="2057400" lvl="4" indent="-228600" defTabSz="914400" latinLnBrk="1">
        <a:buChar char="»"/>
        <a:defRPr lang="ko-KR" sz="1800" smtClean="0"/>
      </a:lvl5pPr>
    </p:bodyStyle>
    <p:otherStyle>
      <a:lvl1pPr marL="0" indent="0" algn="l" defTabSz="914400" latinLnBrk="1">
        <a:buNone/>
        <a:defRPr lang="ko-KR" sz="1800" baseline="0" smtClean="0">
          <a:solidFill>
            <a:srgbClr val="000000"/>
          </a:solidFill>
          <a:latin typeface="±¼¸²"/>
          <a:ea typeface="±¼¸²"/>
        </a:defRPr>
      </a:lvl1pPr>
      <a:lvl2pPr marL="457200" lvl="1" indent="0" defTabSz="914400" latinLnBrk="1">
        <a:defRPr lang="ko-KR" smtClean="0"/>
      </a:lvl2pPr>
      <a:lvl3pPr marL="914400" lvl="2" indent="0" defTabSz="914400" latinLnBrk="1">
        <a:defRPr lang="ko-KR" smtClean="0"/>
      </a:lvl3pPr>
      <a:lvl4pPr marL="1371600" lvl="3" indent="0" defTabSz="914400" latinLnBrk="1">
        <a:defRPr lang="ko-KR" smtClean="0"/>
      </a:lvl4pPr>
      <a:lvl5pPr marL="1828800" lvl="4" indent="0" defTabSz="914400" latinLnBrk="1">
        <a:defRPr lang="ko-KR" smtClean="0"/>
      </a:lvl5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R2T4DOnJAc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comments" Target="../comments/commen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 txBox="1">
            <a:spLocks noGrp="1"/>
          </p:cNvSpPr>
          <p:nvPr>
            <p:ph type="subTitle" idx="4294967295"/>
          </p:nvPr>
        </p:nvSpPr>
        <p:spPr>
          <a:xfrm>
            <a:off x="8328249" y="5517232"/>
            <a:ext cx="3150542" cy="642938"/>
          </a:xfrm>
          <a:prstGeom prst="rect">
            <a:avLst/>
          </a:prstGeom>
        </p:spPr>
        <p:txBody>
          <a:bodyPr vert="horz" wrap="square" lIns="91440" tIns="45720" rIns="91440" bIns="45720" anchor="t">
            <a:normAutofit fontScale="70000" lnSpcReduction="20000"/>
          </a:bodyPr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b="1" cap="none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08서울남산체 L" charset="0"/>
                <a:ea typeface="08서울남산체 L" charset="0"/>
              </a:rPr>
              <a:t> </a:t>
            </a:r>
            <a:endParaRPr lang="ko-KR" altLang="en-US" sz="1800" b="1" cap="none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08서울남산체 L" charset="0"/>
              <a:ea typeface="08서울남산체 L" charset="0"/>
            </a:endParaRPr>
          </a:p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b="1" cap="none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28101928 </a:t>
            </a:r>
            <a:r>
              <a:rPr lang="ko-KR" altLang="en-US" sz="2000" b="1" cap="none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일본어일본학과</a:t>
            </a:r>
            <a:r>
              <a:rPr lang="ko-KR" altLang="en-US" sz="2000" b="1" cap="none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이은미</a:t>
            </a:r>
          </a:p>
        </p:txBody>
      </p:sp>
      <p:sp>
        <p:nvSpPr>
          <p:cNvPr id="2" name="텍스트 개체 틀 1"/>
          <p:cNvSpPr txBox="1">
            <a:spLocks noGrp="1"/>
          </p:cNvSpPr>
          <p:nvPr>
            <p:ph type="ctrTitle" idx="4294967295"/>
          </p:nvPr>
        </p:nvSpPr>
        <p:spPr>
          <a:xfrm>
            <a:off x="1306513" y="850900"/>
            <a:ext cx="7576715" cy="1120775"/>
          </a:xfrm>
          <a:prstGeom prst="rect">
            <a:avLst/>
          </a:prstGeom>
        </p:spPr>
        <p:txBody>
          <a:bodyPr vert="horz" wrap="square" lIns="91440" tIns="45720" rIns="91440" bIns="45720" anchor="b">
            <a:normAutofit fontScale="90000"/>
          </a:bodyPr>
          <a:lstStyle/>
          <a:p>
            <a:pPr algn="l" defTabSz="508000"/>
            <a:r>
              <a:rPr lang="ko-KR" altLang="en-US" sz="54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센고쿠시대의 정치와 경제</a:t>
            </a:r>
            <a:endParaRPr lang="ko-KR" altLang="en-US" sz="5400" b="0" cap="none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4" name="도형 3"/>
          <p:cNvSpPr>
            <a:spLocks/>
          </p:cNvSpPr>
          <p:nvPr/>
        </p:nvSpPr>
        <p:spPr>
          <a:xfrm>
            <a:off x="958850" y="1155065"/>
            <a:ext cx="101600" cy="756285"/>
          </a:xfrm>
          <a:prstGeom prst="rect">
            <a:avLst/>
          </a:prstGeom>
          <a:solidFill>
            <a:srgbClr val="F04A4A"/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cap="none" dirty="0">
              <a:ln>
                <a:solidFill>
                  <a:schemeClr val="accent1">
                    <a:alpha val="0"/>
                  </a:schemeClr>
                </a:solidFill>
              </a:ln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도형 3"/>
          <p:cNvSpPr>
            <a:spLocks/>
          </p:cNvSpPr>
          <p:nvPr/>
        </p:nvSpPr>
        <p:spPr>
          <a:xfrm>
            <a:off x="965200" y="1155065"/>
            <a:ext cx="95250" cy="508635"/>
          </a:xfrm>
          <a:prstGeom prst="rect">
            <a:avLst/>
          </a:prstGeom>
          <a:solidFill>
            <a:srgbClr val="F04A4A"/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cap="none" dirty="0">
              <a:latin typeface="Arial" charset="0"/>
              <a:ea typeface="Arial" charset="0"/>
            </a:endParaRPr>
          </a:p>
        </p:txBody>
      </p:sp>
      <p:sp>
        <p:nvSpPr>
          <p:cNvPr id="9" name="텍스트 상자 8"/>
          <p:cNvSpPr txBox="1">
            <a:spLocks/>
          </p:cNvSpPr>
          <p:nvPr/>
        </p:nvSpPr>
        <p:spPr>
          <a:xfrm>
            <a:off x="10541000" y="3698875"/>
            <a:ext cx="6287135" cy="3968750"/>
          </a:xfrm>
          <a:prstGeom prst="rect">
            <a:avLst/>
          </a:prstGeom>
          <a:noFill/>
          <a:ln w="0">
            <a:noFill/>
            <a:prstDash/>
          </a:ln>
        </p:spPr>
        <p:txBody>
          <a:bodyPr vert="horz" wrap="square" lIns="89535" tIns="46355" rIns="89535" bIns="46355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5200" b="0" cap="none" dirty="0">
                <a:solidFill>
                  <a:schemeClr val="bg1">
                    <a:lumMod val="85000"/>
                    <a:lumOff val="0"/>
                    <a:alpha val="34029"/>
                  </a:schemeClr>
                </a:solidFill>
                <a:effectLst>
                  <a:outerShdw blurRad="800100" dist="50800" dir="5400000" sx="99000" sy="99000" algn="ctr" rotWithShape="0">
                    <a:srgbClr val="000000">
                      <a:alpha val="0"/>
                    </a:srgbClr>
                  </a:outerShdw>
                </a:effectLst>
                <a:latin typeface="08서울남산체 B" charset="0"/>
                <a:ea typeface="08서울남산체 B" charset="0"/>
              </a:rPr>
              <a:t>4</a:t>
            </a:r>
            <a:endParaRPr lang="ko-KR" altLang="en-US" sz="25200" b="0" cap="none" dirty="0">
              <a:solidFill>
                <a:schemeClr val="bg1">
                  <a:lumMod val="85000"/>
                  <a:lumOff val="0"/>
                  <a:alpha val="34029"/>
                </a:schemeClr>
              </a:solidFill>
              <a:latin typeface="08서울남산체 B" charset="0"/>
              <a:ea typeface="08서울남산체 B" charset="0"/>
            </a:endParaRPr>
          </a:p>
        </p:txBody>
      </p:sp>
      <p:sp>
        <p:nvSpPr>
          <p:cNvPr id="6" name="텍스트 개체 틀 1">
            <a:extLst>
              <a:ext uri="{FF2B5EF4-FFF2-40B4-BE49-F238E27FC236}">
                <a16:creationId xmlns:a16="http://schemas.microsoft.com/office/drawing/2014/main" id="{DA22CF9D-7722-4A19-BE09-BE8F2728E21A}"/>
              </a:ext>
            </a:extLst>
          </p:cNvPr>
          <p:cNvSpPr txBox="1">
            <a:spLocks/>
          </p:cNvSpPr>
          <p:nvPr/>
        </p:nvSpPr>
        <p:spPr>
          <a:xfrm>
            <a:off x="1271464" y="1132483"/>
            <a:ext cx="4524375" cy="568325"/>
          </a:xfrm>
          <a:prstGeom prst="rect">
            <a:avLst/>
          </a:prstGeom>
        </p:spPr>
        <p:txBody>
          <a:bodyPr vert="horz" wrap="square" lIns="91440" tIns="45720" rIns="91440" bIns="45720" anchor="b">
            <a:normAutofit fontScale="90000" lnSpcReduction="10000"/>
          </a:bodyPr>
          <a:lstStyle>
            <a:lvl1pPr marL="0" indent="0" algn="ctr" defTabSz="914400" latinLnBrk="1">
              <a:buNone/>
              <a:defRPr lang="ko-KR" sz="4400" baseline="0" smtClean="0">
                <a:solidFill>
                  <a:srgbClr val="000000"/>
                </a:solidFill>
                <a:latin typeface="±¼¸²"/>
                <a:ea typeface="±¼¸²"/>
              </a:defRPr>
            </a:lvl1pPr>
          </a:lstStyle>
          <a:p>
            <a:pPr algn="l" defTabSz="508000"/>
            <a:r>
              <a:rPr lang="ko-KR" altLang="en-US" sz="3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08서울남산체 B" charset="0"/>
                <a:ea typeface="08서울남산체 B" charset="0"/>
              </a:rPr>
              <a:t>센고쿠시대의 경제</a:t>
            </a:r>
          </a:p>
        </p:txBody>
      </p:sp>
      <p:sp>
        <p:nvSpPr>
          <p:cNvPr id="7" name="텍스트 상자 4">
            <a:extLst>
              <a:ext uri="{FF2B5EF4-FFF2-40B4-BE49-F238E27FC236}">
                <a16:creationId xmlns:a16="http://schemas.microsoft.com/office/drawing/2014/main" id="{6F0C831C-0175-404A-B549-95BFE4B8502B}"/>
              </a:ext>
            </a:extLst>
          </p:cNvPr>
          <p:cNvSpPr txBox="1">
            <a:spLocks/>
          </p:cNvSpPr>
          <p:nvPr/>
        </p:nvSpPr>
        <p:spPr>
          <a:xfrm>
            <a:off x="1343472" y="1782946"/>
            <a:ext cx="5878830" cy="415925"/>
          </a:xfrm>
          <a:prstGeom prst="rect">
            <a:avLst/>
          </a:prstGeom>
          <a:noFill/>
        </p:spPr>
        <p:txBody>
          <a:bodyPr vert="horz" wrap="square" lIns="0" tIns="0" rIns="0" bIns="0" anchor="t">
            <a:noAutofit/>
          </a:bodyPr>
          <a:lstStyle/>
          <a:p>
            <a:pPr marL="0" indent="0" algn="l" defTabSz="5080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2400" b="0" cap="none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농업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CD9079D-0589-4BE6-B932-00660DCEFE03}"/>
              </a:ext>
            </a:extLst>
          </p:cNvPr>
          <p:cNvSpPr txBox="1"/>
          <p:nvPr/>
        </p:nvSpPr>
        <p:spPr>
          <a:xfrm>
            <a:off x="1343472" y="2708920"/>
            <a:ext cx="6120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농업 진흥책</a:t>
            </a:r>
            <a:r>
              <a:rPr lang="ja-JP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강구</a:t>
            </a:r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716A02-3A69-47F1-A469-8A098B1527D1}"/>
              </a:ext>
            </a:extLst>
          </p:cNvPr>
          <p:cNvSpPr txBox="1"/>
          <p:nvPr/>
        </p:nvSpPr>
        <p:spPr>
          <a:xfrm>
            <a:off x="1343472" y="3439615"/>
            <a:ext cx="561161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농기구 발달 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– 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농업 생산량 증가</a:t>
            </a:r>
          </a:p>
          <a:p>
            <a:endParaRPr lang="ko-KR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1913DF-6AD1-423A-A48A-FD9AA62E3360}"/>
              </a:ext>
            </a:extLst>
          </p:cNvPr>
          <p:cNvSpPr txBox="1"/>
          <p:nvPr/>
        </p:nvSpPr>
        <p:spPr>
          <a:xfrm>
            <a:off x="1331352" y="4178279"/>
            <a:ext cx="81369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농업 기술 발전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막부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는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우마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牛馬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경작법을</a:t>
            </a:r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                   각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지역에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전국적으로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보급</a:t>
            </a:r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ko-KR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B2A52F-7FB1-4B56-9B36-F9197D8FBAB1}"/>
              </a:ext>
            </a:extLst>
          </p:cNvPr>
          <p:cNvSpPr txBox="1"/>
          <p:nvPr/>
        </p:nvSpPr>
        <p:spPr>
          <a:xfrm>
            <a:off x="1331352" y="5263759"/>
            <a:ext cx="825661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농학 발달 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미야자키 </a:t>
            </a:r>
            <a:r>
              <a:rPr lang="ko-KR" altLang="en-US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야스사다의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『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농업전서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農業全書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)』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가</a:t>
            </a:r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               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쓰여지는 등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각종 학문적 성과를 이룸</a:t>
            </a:r>
          </a:p>
          <a:p>
            <a:endParaRPr lang="ko-KR" altLang="en-US" dirty="0"/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7F527AB9-9D08-48FF-9944-0D5CC94592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6598" y="486245"/>
            <a:ext cx="4722096" cy="351458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C6BCA2A-5835-4439-A9FA-192E3014052D}"/>
              </a:ext>
            </a:extLst>
          </p:cNvPr>
          <p:cNvSpPr txBox="1"/>
          <p:nvPr/>
        </p:nvSpPr>
        <p:spPr>
          <a:xfrm>
            <a:off x="9312476" y="4015048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미야자키 야스사다의 </a:t>
            </a:r>
            <a:r>
              <a:rPr lang="en-US" altLang="ko-KR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『</a:t>
            </a:r>
            <a:r>
              <a:rPr lang="ko-KR" altLang="en-US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농업전서</a:t>
            </a:r>
            <a:r>
              <a:rPr lang="en-US" altLang="ko-KR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農業全書</a:t>
            </a:r>
            <a:r>
              <a:rPr lang="en-US" altLang="ko-KR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)』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8232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/>
      <p:bldP spid="8" grpId="0"/>
      <p:bldP spid="10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도형 3"/>
          <p:cNvSpPr>
            <a:spLocks/>
          </p:cNvSpPr>
          <p:nvPr/>
        </p:nvSpPr>
        <p:spPr>
          <a:xfrm>
            <a:off x="965200" y="1155065"/>
            <a:ext cx="95250" cy="508635"/>
          </a:xfrm>
          <a:prstGeom prst="rect">
            <a:avLst/>
          </a:prstGeom>
          <a:solidFill>
            <a:srgbClr val="F04A4A"/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cap="none" dirty="0">
              <a:latin typeface="Arial" charset="0"/>
              <a:ea typeface="Arial" charset="0"/>
            </a:endParaRPr>
          </a:p>
        </p:txBody>
      </p:sp>
      <p:sp>
        <p:nvSpPr>
          <p:cNvPr id="9" name="텍스트 상자 8"/>
          <p:cNvSpPr txBox="1">
            <a:spLocks/>
          </p:cNvSpPr>
          <p:nvPr/>
        </p:nvSpPr>
        <p:spPr>
          <a:xfrm>
            <a:off x="10541000" y="3698875"/>
            <a:ext cx="6287135" cy="3968750"/>
          </a:xfrm>
          <a:prstGeom prst="rect">
            <a:avLst/>
          </a:prstGeom>
          <a:noFill/>
          <a:ln w="0">
            <a:noFill/>
            <a:prstDash/>
          </a:ln>
        </p:spPr>
        <p:txBody>
          <a:bodyPr vert="horz" wrap="square" lIns="89535" tIns="46355" rIns="89535" bIns="46355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5200" b="0" cap="none" dirty="0">
                <a:solidFill>
                  <a:schemeClr val="bg1">
                    <a:lumMod val="85000"/>
                    <a:lumOff val="0"/>
                    <a:alpha val="34029"/>
                  </a:schemeClr>
                </a:solidFill>
                <a:effectLst>
                  <a:outerShdw blurRad="800100" dist="50800" dir="5400000" sx="99000" sy="99000" algn="ctr" rotWithShape="0">
                    <a:srgbClr val="000000">
                      <a:alpha val="0"/>
                    </a:srgbClr>
                  </a:outerShdw>
                </a:effectLst>
                <a:latin typeface="08서울남산체 B" charset="0"/>
                <a:ea typeface="08서울남산체 B" charset="0"/>
              </a:rPr>
              <a:t>4</a:t>
            </a:r>
            <a:endParaRPr lang="ko-KR" altLang="en-US" sz="25200" b="0" cap="none" dirty="0">
              <a:solidFill>
                <a:schemeClr val="bg1">
                  <a:lumMod val="85000"/>
                  <a:lumOff val="0"/>
                  <a:alpha val="34029"/>
                </a:schemeClr>
              </a:solidFill>
              <a:latin typeface="08서울남산체 B" charset="0"/>
              <a:ea typeface="08서울남산체 B" charset="0"/>
            </a:endParaRPr>
          </a:p>
        </p:txBody>
      </p:sp>
      <p:sp>
        <p:nvSpPr>
          <p:cNvPr id="6" name="텍스트 개체 틀 1">
            <a:extLst>
              <a:ext uri="{FF2B5EF4-FFF2-40B4-BE49-F238E27FC236}">
                <a16:creationId xmlns:a16="http://schemas.microsoft.com/office/drawing/2014/main" id="{DA22CF9D-7722-4A19-BE09-BE8F2728E21A}"/>
              </a:ext>
            </a:extLst>
          </p:cNvPr>
          <p:cNvSpPr txBox="1">
            <a:spLocks/>
          </p:cNvSpPr>
          <p:nvPr/>
        </p:nvSpPr>
        <p:spPr>
          <a:xfrm>
            <a:off x="1271464" y="1132483"/>
            <a:ext cx="4524375" cy="568325"/>
          </a:xfrm>
          <a:prstGeom prst="rect">
            <a:avLst/>
          </a:prstGeom>
        </p:spPr>
        <p:txBody>
          <a:bodyPr vert="horz" wrap="square" lIns="91440" tIns="45720" rIns="91440" bIns="45720" anchor="b">
            <a:normAutofit fontScale="90000" lnSpcReduction="10000"/>
          </a:bodyPr>
          <a:lstStyle>
            <a:lvl1pPr marL="0" indent="0" algn="ctr" defTabSz="914400" latinLnBrk="1">
              <a:buNone/>
              <a:defRPr lang="ko-KR" sz="4400" baseline="0" smtClean="0">
                <a:solidFill>
                  <a:srgbClr val="000000"/>
                </a:solidFill>
                <a:latin typeface="±¼¸²"/>
                <a:ea typeface="±¼¸²"/>
              </a:defRPr>
            </a:lvl1pPr>
          </a:lstStyle>
          <a:p>
            <a:pPr algn="l" defTabSz="508000"/>
            <a:r>
              <a:rPr lang="ko-KR" altLang="en-US" sz="3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센고쿠시대의 경제</a:t>
            </a:r>
          </a:p>
        </p:txBody>
      </p:sp>
      <p:sp>
        <p:nvSpPr>
          <p:cNvPr id="7" name="텍스트 상자 4">
            <a:extLst>
              <a:ext uri="{FF2B5EF4-FFF2-40B4-BE49-F238E27FC236}">
                <a16:creationId xmlns:a16="http://schemas.microsoft.com/office/drawing/2014/main" id="{6F0C831C-0175-404A-B549-95BFE4B8502B}"/>
              </a:ext>
            </a:extLst>
          </p:cNvPr>
          <p:cNvSpPr txBox="1">
            <a:spLocks/>
          </p:cNvSpPr>
          <p:nvPr/>
        </p:nvSpPr>
        <p:spPr>
          <a:xfrm>
            <a:off x="1343472" y="1734820"/>
            <a:ext cx="5878830" cy="415925"/>
          </a:xfrm>
          <a:prstGeom prst="rect">
            <a:avLst/>
          </a:prstGeom>
          <a:noFill/>
        </p:spPr>
        <p:txBody>
          <a:bodyPr vert="horz" wrap="square" lIns="0" tIns="0" rIns="0" bIns="0" anchor="t">
            <a:noAutofit/>
          </a:bodyPr>
          <a:lstStyle/>
          <a:p>
            <a:pPr defTabSz="508000">
              <a:lnSpc>
                <a:spcPct val="150000"/>
              </a:lnSpc>
            </a:pPr>
            <a:r>
              <a:rPr lang="ko-KR" altLang="en-US" sz="24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상업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3F3FAB-838A-4796-978C-6DD84375BFC8}"/>
              </a:ext>
            </a:extLst>
          </p:cNvPr>
          <p:cNvSpPr txBox="1"/>
          <p:nvPr/>
        </p:nvSpPr>
        <p:spPr>
          <a:xfrm>
            <a:off x="1575514" y="2708920"/>
            <a:ext cx="4464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화폐사용 보편화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DE297B-96EE-4BC8-A1F3-871F47433146}"/>
              </a:ext>
            </a:extLst>
          </p:cNvPr>
          <p:cNvSpPr txBox="1"/>
          <p:nvPr/>
        </p:nvSpPr>
        <p:spPr>
          <a:xfrm>
            <a:off x="1575514" y="3782505"/>
            <a:ext cx="4536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latinLnBrk="1"/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직접 거래 형식         간접 거래</a:t>
            </a:r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 latinLnBrk="1"/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                         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형식</a:t>
            </a:r>
          </a:p>
        </p:txBody>
      </p:sp>
      <p:sp>
        <p:nvSpPr>
          <p:cNvPr id="5" name="화살표: 오른쪽 4">
            <a:extLst>
              <a:ext uri="{FF2B5EF4-FFF2-40B4-BE49-F238E27FC236}">
                <a16:creationId xmlns:a16="http://schemas.microsoft.com/office/drawing/2014/main" id="{3C30B9B1-6E1D-43AA-B9CA-11447EAD9CD5}"/>
              </a:ext>
            </a:extLst>
          </p:cNvPr>
          <p:cNvSpPr/>
          <p:nvPr/>
        </p:nvSpPr>
        <p:spPr>
          <a:xfrm>
            <a:off x="3778831" y="3934662"/>
            <a:ext cx="504056" cy="206733"/>
          </a:xfrm>
          <a:prstGeom prst="rightArrow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698D31-D9EB-4DEB-A8F6-47F3ECAE2695}"/>
              </a:ext>
            </a:extLst>
          </p:cNvPr>
          <p:cNvSpPr txBox="1"/>
          <p:nvPr/>
        </p:nvSpPr>
        <p:spPr>
          <a:xfrm>
            <a:off x="1517427" y="5173490"/>
            <a:ext cx="40324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/>
              <a:t>나카마</a:t>
            </a:r>
            <a:r>
              <a:rPr lang="en-US" altLang="ko-KR" sz="2400" dirty="0"/>
              <a:t>(</a:t>
            </a:r>
            <a:r>
              <a:rPr lang="ko-KR" altLang="en-US" sz="2400" dirty="0"/>
              <a:t>仲間</a:t>
            </a:r>
            <a:r>
              <a:rPr lang="en-US" altLang="ko-KR" sz="2400" dirty="0"/>
              <a:t>)</a:t>
            </a:r>
            <a:r>
              <a:rPr lang="ko-KR" altLang="en-US" sz="2400" dirty="0"/>
              <a:t>를 결성</a:t>
            </a:r>
          </a:p>
          <a:p>
            <a:endParaRPr lang="ko-KR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7A6B3F-2E34-40EC-8232-99D0EC02542D}"/>
              </a:ext>
            </a:extLst>
          </p:cNvPr>
          <p:cNvSpPr txBox="1"/>
          <p:nvPr/>
        </p:nvSpPr>
        <p:spPr>
          <a:xfrm>
            <a:off x="5041706" y="5123492"/>
            <a:ext cx="34305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latinLnBrk="1"/>
            <a:r>
              <a:rPr lang="ko-KR" altLang="en-US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가부나카마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株仲間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1" name="화살표: 오른쪽 10">
            <a:extLst>
              <a:ext uri="{FF2B5EF4-FFF2-40B4-BE49-F238E27FC236}">
                <a16:creationId xmlns:a16="http://schemas.microsoft.com/office/drawing/2014/main" id="{65486455-389F-4578-A347-7CEBD5565478}"/>
              </a:ext>
            </a:extLst>
          </p:cNvPr>
          <p:cNvSpPr/>
          <p:nvPr/>
        </p:nvSpPr>
        <p:spPr>
          <a:xfrm>
            <a:off x="4439816" y="5278885"/>
            <a:ext cx="504056" cy="206733"/>
          </a:xfrm>
          <a:prstGeom prst="rightArrow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28BD25CA-851E-4BAF-9ED6-C5FCA1C463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2051" y="1928061"/>
            <a:ext cx="5351368" cy="3006447"/>
          </a:xfrm>
          <a:prstGeom prst="rect">
            <a:avLst/>
          </a:prstGeom>
        </p:spPr>
      </p:pic>
      <p:sp>
        <p:nvSpPr>
          <p:cNvPr id="14" name="육각형 13">
            <a:extLst>
              <a:ext uri="{FF2B5EF4-FFF2-40B4-BE49-F238E27FC236}">
                <a16:creationId xmlns:a16="http://schemas.microsoft.com/office/drawing/2014/main" id="{97E30D74-7734-4EEA-BF74-758199E544C6}"/>
              </a:ext>
            </a:extLst>
          </p:cNvPr>
          <p:cNvSpPr/>
          <p:nvPr/>
        </p:nvSpPr>
        <p:spPr>
          <a:xfrm>
            <a:off x="10394583" y="3401770"/>
            <a:ext cx="360040" cy="369332"/>
          </a:xfrm>
          <a:prstGeom prst="hexagon">
            <a:avLst/>
          </a:prstGeom>
          <a:solidFill>
            <a:srgbClr val="FFBF00"/>
          </a:solidFill>
          <a:ln>
            <a:solidFill>
              <a:srgbClr val="FFB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4835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/>
      <p:bldP spid="5" grpId="0" animBg="1"/>
      <p:bldP spid="8" grpId="0"/>
      <p:bldP spid="10" grpId="0"/>
      <p:bldP spid="11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도형 3"/>
          <p:cNvSpPr>
            <a:spLocks/>
          </p:cNvSpPr>
          <p:nvPr/>
        </p:nvSpPr>
        <p:spPr>
          <a:xfrm>
            <a:off x="965200" y="1155065"/>
            <a:ext cx="95250" cy="508635"/>
          </a:xfrm>
          <a:prstGeom prst="rect">
            <a:avLst/>
          </a:prstGeom>
          <a:solidFill>
            <a:srgbClr val="F04A4A"/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cap="none" dirty="0">
              <a:latin typeface="Arial" charset="0"/>
              <a:ea typeface="Arial" charset="0"/>
            </a:endParaRPr>
          </a:p>
        </p:txBody>
      </p:sp>
      <p:sp>
        <p:nvSpPr>
          <p:cNvPr id="9" name="텍스트 상자 8"/>
          <p:cNvSpPr txBox="1">
            <a:spLocks/>
          </p:cNvSpPr>
          <p:nvPr/>
        </p:nvSpPr>
        <p:spPr>
          <a:xfrm>
            <a:off x="10541000" y="3698875"/>
            <a:ext cx="6287135" cy="3968750"/>
          </a:xfrm>
          <a:prstGeom prst="rect">
            <a:avLst/>
          </a:prstGeom>
          <a:noFill/>
          <a:ln w="0">
            <a:noFill/>
            <a:prstDash/>
          </a:ln>
        </p:spPr>
        <p:txBody>
          <a:bodyPr vert="horz" wrap="square" lIns="89535" tIns="46355" rIns="89535" bIns="46355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5200" b="0" cap="none" dirty="0">
                <a:solidFill>
                  <a:schemeClr val="bg1">
                    <a:lumMod val="85000"/>
                    <a:lumOff val="0"/>
                    <a:alpha val="34029"/>
                  </a:schemeClr>
                </a:solidFill>
                <a:effectLst>
                  <a:outerShdw blurRad="800100" dist="50800" dir="5400000" sx="99000" sy="99000" algn="ctr" rotWithShape="0">
                    <a:srgbClr val="000000">
                      <a:alpha val="0"/>
                    </a:srgbClr>
                  </a:outerShdw>
                </a:effectLst>
                <a:latin typeface="08서울남산체 B" charset="0"/>
                <a:ea typeface="08서울남산체 B" charset="0"/>
              </a:rPr>
              <a:t>4</a:t>
            </a:r>
            <a:endParaRPr lang="ko-KR" altLang="en-US" sz="25200" b="0" cap="none" dirty="0">
              <a:solidFill>
                <a:schemeClr val="bg1">
                  <a:lumMod val="85000"/>
                  <a:lumOff val="0"/>
                  <a:alpha val="34029"/>
                </a:schemeClr>
              </a:solidFill>
              <a:latin typeface="08서울남산체 B" charset="0"/>
              <a:ea typeface="08서울남산체 B" charset="0"/>
            </a:endParaRPr>
          </a:p>
        </p:txBody>
      </p:sp>
      <p:sp>
        <p:nvSpPr>
          <p:cNvPr id="6" name="텍스트 개체 틀 1">
            <a:extLst>
              <a:ext uri="{FF2B5EF4-FFF2-40B4-BE49-F238E27FC236}">
                <a16:creationId xmlns:a16="http://schemas.microsoft.com/office/drawing/2014/main" id="{DA22CF9D-7722-4A19-BE09-BE8F2728E21A}"/>
              </a:ext>
            </a:extLst>
          </p:cNvPr>
          <p:cNvSpPr txBox="1">
            <a:spLocks/>
          </p:cNvSpPr>
          <p:nvPr/>
        </p:nvSpPr>
        <p:spPr>
          <a:xfrm>
            <a:off x="1271464" y="1132483"/>
            <a:ext cx="4524375" cy="568325"/>
          </a:xfrm>
          <a:prstGeom prst="rect">
            <a:avLst/>
          </a:prstGeom>
        </p:spPr>
        <p:txBody>
          <a:bodyPr vert="horz" wrap="square" lIns="91440" tIns="45720" rIns="91440" bIns="45720" anchor="b">
            <a:normAutofit fontScale="90000" lnSpcReduction="10000"/>
          </a:bodyPr>
          <a:lstStyle>
            <a:lvl1pPr marL="0" indent="0" algn="ctr" defTabSz="914400" latinLnBrk="1">
              <a:buNone/>
              <a:defRPr lang="ko-KR" sz="4400" baseline="0" smtClean="0">
                <a:solidFill>
                  <a:srgbClr val="000000"/>
                </a:solidFill>
                <a:latin typeface="±¼¸²"/>
                <a:ea typeface="±¼¸²"/>
              </a:defRPr>
            </a:lvl1pPr>
          </a:lstStyle>
          <a:p>
            <a:pPr algn="l" defTabSz="508000"/>
            <a:r>
              <a:rPr lang="ko-KR" altLang="en-US" sz="3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센고쿠시대의 경제</a:t>
            </a:r>
          </a:p>
        </p:txBody>
      </p:sp>
      <p:sp>
        <p:nvSpPr>
          <p:cNvPr id="7" name="텍스트 상자 4">
            <a:extLst>
              <a:ext uri="{FF2B5EF4-FFF2-40B4-BE49-F238E27FC236}">
                <a16:creationId xmlns:a16="http://schemas.microsoft.com/office/drawing/2014/main" id="{6F0C831C-0175-404A-B549-95BFE4B8502B}"/>
              </a:ext>
            </a:extLst>
          </p:cNvPr>
          <p:cNvSpPr txBox="1">
            <a:spLocks/>
          </p:cNvSpPr>
          <p:nvPr/>
        </p:nvSpPr>
        <p:spPr>
          <a:xfrm>
            <a:off x="1343472" y="1734820"/>
            <a:ext cx="5878830" cy="415925"/>
          </a:xfrm>
          <a:prstGeom prst="rect">
            <a:avLst/>
          </a:prstGeom>
          <a:noFill/>
        </p:spPr>
        <p:txBody>
          <a:bodyPr vert="horz" wrap="square" lIns="0" tIns="0" rIns="0" bIns="0" anchor="t">
            <a:noAutofit/>
          </a:bodyPr>
          <a:lstStyle/>
          <a:p>
            <a:pPr marL="0" indent="0" algn="l" defTabSz="5080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2400" b="0" cap="none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노예무역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177C7BA-55FF-445C-BBBE-2397C95CB2EC}"/>
              </a:ext>
            </a:extLst>
          </p:cNvPr>
          <p:cNvSpPr txBox="1"/>
          <p:nvPr/>
        </p:nvSpPr>
        <p:spPr>
          <a:xfrm>
            <a:off x="1487488" y="2636912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포르투갈인과 네덜란드인 상인들의 노예무역</a:t>
            </a:r>
          </a:p>
        </p:txBody>
      </p:sp>
      <p:sp>
        <p:nvSpPr>
          <p:cNvPr id="3" name="타원 2">
            <a:extLst>
              <a:ext uri="{FF2B5EF4-FFF2-40B4-BE49-F238E27FC236}">
                <a16:creationId xmlns:a16="http://schemas.microsoft.com/office/drawing/2014/main" id="{C2697054-1A86-4709-9780-C3F1406324CE}"/>
              </a:ext>
            </a:extLst>
          </p:cNvPr>
          <p:cNvSpPr/>
          <p:nvPr/>
        </p:nvSpPr>
        <p:spPr>
          <a:xfrm>
            <a:off x="5228934" y="3428006"/>
            <a:ext cx="1431905" cy="1421469"/>
          </a:xfrm>
          <a:prstGeom prst="ellipse">
            <a:avLst/>
          </a:prstGeom>
          <a:solidFill>
            <a:srgbClr val="F8AAAA">
              <a:alpha val="8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9AF10042-009E-498E-8317-61119447250A}"/>
              </a:ext>
            </a:extLst>
          </p:cNvPr>
          <p:cNvSpPr/>
          <p:nvPr/>
        </p:nvSpPr>
        <p:spPr>
          <a:xfrm>
            <a:off x="875421" y="3496140"/>
            <a:ext cx="1431906" cy="1421470"/>
          </a:xfrm>
          <a:prstGeom prst="ellipse">
            <a:avLst/>
          </a:prstGeom>
          <a:solidFill>
            <a:srgbClr val="F8AAAA">
              <a:alpha val="8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화살표: 왼쪽 4">
            <a:extLst>
              <a:ext uri="{FF2B5EF4-FFF2-40B4-BE49-F238E27FC236}">
                <a16:creationId xmlns:a16="http://schemas.microsoft.com/office/drawing/2014/main" id="{5F3CA2CC-D643-475A-AFBF-A3EF53119332}"/>
              </a:ext>
            </a:extLst>
          </p:cNvPr>
          <p:cNvSpPr/>
          <p:nvPr/>
        </p:nvSpPr>
        <p:spPr>
          <a:xfrm>
            <a:off x="2907582" y="3796994"/>
            <a:ext cx="1800200" cy="369332"/>
          </a:xfrm>
          <a:prstGeom prst="left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화살표: 오른쪽 9">
            <a:extLst>
              <a:ext uri="{FF2B5EF4-FFF2-40B4-BE49-F238E27FC236}">
                <a16:creationId xmlns:a16="http://schemas.microsoft.com/office/drawing/2014/main" id="{2C0021CB-BC13-4182-92C4-A04B4DF9776E}"/>
              </a:ext>
            </a:extLst>
          </p:cNvPr>
          <p:cNvSpPr/>
          <p:nvPr/>
        </p:nvSpPr>
        <p:spPr>
          <a:xfrm>
            <a:off x="2911547" y="4276559"/>
            <a:ext cx="1872208" cy="369332"/>
          </a:xfrm>
          <a:prstGeom prst="right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4A6055-FBD3-4658-93D2-9369A13A7377}"/>
              </a:ext>
            </a:extLst>
          </p:cNvPr>
          <p:cNvSpPr txBox="1"/>
          <p:nvPr/>
        </p:nvSpPr>
        <p:spPr>
          <a:xfrm>
            <a:off x="1167264" y="3938005"/>
            <a:ext cx="13421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막부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2736A83-2E64-4193-A942-B82AD2B5D35B}"/>
              </a:ext>
            </a:extLst>
          </p:cNvPr>
          <p:cNvSpPr txBox="1"/>
          <p:nvPr/>
        </p:nvSpPr>
        <p:spPr>
          <a:xfrm>
            <a:off x="5490686" y="3879914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상인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0F6B878-2EBE-4BE0-8F31-7FF7763FDB3A}"/>
              </a:ext>
            </a:extLst>
          </p:cNvPr>
          <p:cNvSpPr txBox="1"/>
          <p:nvPr/>
        </p:nvSpPr>
        <p:spPr>
          <a:xfrm>
            <a:off x="3067699" y="3417471"/>
            <a:ext cx="16400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화승총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철포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98F1AC6-5E06-4AD6-B2AD-CEE6A0967731}"/>
              </a:ext>
            </a:extLst>
          </p:cNvPr>
          <p:cNvSpPr txBox="1"/>
          <p:nvPr/>
        </p:nvSpPr>
        <p:spPr>
          <a:xfrm>
            <a:off x="3432699" y="4645891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노예</a:t>
            </a:r>
          </a:p>
        </p:txBody>
      </p:sp>
      <p:sp>
        <p:nvSpPr>
          <p:cNvPr id="19" name="사각형: 잘린 대각선 방향 모서리 18">
            <a:extLst>
              <a:ext uri="{FF2B5EF4-FFF2-40B4-BE49-F238E27FC236}">
                <a16:creationId xmlns:a16="http://schemas.microsoft.com/office/drawing/2014/main" id="{A0234CD6-DA1B-4E58-A560-29089F6DA27D}"/>
              </a:ext>
            </a:extLst>
          </p:cNvPr>
          <p:cNvSpPr/>
          <p:nvPr/>
        </p:nvSpPr>
        <p:spPr>
          <a:xfrm>
            <a:off x="7577558" y="2323304"/>
            <a:ext cx="2514520" cy="2947379"/>
          </a:xfrm>
          <a:prstGeom prst="snip2DiagRect">
            <a:avLst/>
          </a:prstGeom>
          <a:solidFill>
            <a:srgbClr val="FFDC79">
              <a:alpha val="7058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CCD681A-DF60-4D27-A465-93570C5CCC4E}"/>
              </a:ext>
            </a:extLst>
          </p:cNvPr>
          <p:cNvSpPr txBox="1"/>
          <p:nvPr/>
        </p:nvSpPr>
        <p:spPr>
          <a:xfrm>
            <a:off x="7706055" y="2421602"/>
            <a:ext cx="313315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노예</a:t>
            </a:r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채무자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평민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가난한 평민의 자식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C6A1078-683B-4506-B9FD-3A664A6108AB}"/>
              </a:ext>
            </a:extLst>
          </p:cNvPr>
          <p:cNvSpPr txBox="1"/>
          <p:nvPr/>
        </p:nvSpPr>
        <p:spPr>
          <a:xfrm>
            <a:off x="1082109" y="5503315"/>
            <a:ext cx="628713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율령 체제가 붕괴 후 통일된 법 체계가 존재하지 않았기 때문에 저러한 행위를 처벌할 수 있는 방도는 없었다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18239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 animBg="1"/>
      <p:bldP spid="8" grpId="0" animBg="1"/>
      <p:bldP spid="5" grpId="0" animBg="1"/>
      <p:bldP spid="10" grpId="0" animBg="1"/>
      <p:bldP spid="12" grpId="0"/>
      <p:bldP spid="13" grpId="0"/>
      <p:bldP spid="14" grpId="0"/>
      <p:bldP spid="15" grpId="0"/>
      <p:bldP spid="19" grpId="0" animBg="1"/>
      <p:bldP spid="20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도형 3"/>
          <p:cNvSpPr>
            <a:spLocks/>
          </p:cNvSpPr>
          <p:nvPr/>
        </p:nvSpPr>
        <p:spPr>
          <a:xfrm>
            <a:off x="965200" y="1155065"/>
            <a:ext cx="95250" cy="508635"/>
          </a:xfrm>
          <a:prstGeom prst="rect">
            <a:avLst/>
          </a:prstGeom>
          <a:solidFill>
            <a:srgbClr val="F04A4A"/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cap="none" dirty="0">
              <a:latin typeface="Arial" charset="0"/>
              <a:ea typeface="Arial" charset="0"/>
            </a:endParaRPr>
          </a:p>
        </p:txBody>
      </p:sp>
      <p:sp>
        <p:nvSpPr>
          <p:cNvPr id="9" name="텍스트 상자 8"/>
          <p:cNvSpPr txBox="1">
            <a:spLocks/>
          </p:cNvSpPr>
          <p:nvPr/>
        </p:nvSpPr>
        <p:spPr>
          <a:xfrm>
            <a:off x="10541000" y="3698875"/>
            <a:ext cx="6287135" cy="3968750"/>
          </a:xfrm>
          <a:prstGeom prst="rect">
            <a:avLst/>
          </a:prstGeom>
          <a:noFill/>
          <a:ln w="0">
            <a:noFill/>
            <a:prstDash/>
          </a:ln>
        </p:spPr>
        <p:txBody>
          <a:bodyPr vert="horz" wrap="square" lIns="89535" tIns="46355" rIns="89535" bIns="46355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5200" dirty="0">
                <a:solidFill>
                  <a:schemeClr val="bg1">
                    <a:lumMod val="85000"/>
                    <a:lumOff val="0"/>
                    <a:alpha val="34029"/>
                  </a:schemeClr>
                </a:solidFill>
                <a:effectLst>
                  <a:outerShdw blurRad="800100" dist="50800" dir="5400000" sx="99000" sy="99000" algn="ctr" rotWithShape="0">
                    <a:srgbClr val="000000">
                      <a:alpha val="0"/>
                    </a:srgbClr>
                  </a:outerShdw>
                </a:effectLst>
                <a:latin typeface="08서울남산체 B" charset="0"/>
                <a:ea typeface="08서울남산체 B" charset="0"/>
              </a:rPr>
              <a:t>5</a:t>
            </a:r>
            <a:endParaRPr lang="ko-KR" altLang="en-US" sz="25200" b="0" cap="none" dirty="0">
              <a:solidFill>
                <a:schemeClr val="bg1">
                  <a:lumMod val="85000"/>
                  <a:lumOff val="0"/>
                  <a:alpha val="34029"/>
                </a:schemeClr>
              </a:solidFill>
              <a:latin typeface="08서울남산체 B" charset="0"/>
              <a:ea typeface="08서울남산체 B" charset="0"/>
            </a:endParaRPr>
          </a:p>
        </p:txBody>
      </p:sp>
      <p:sp>
        <p:nvSpPr>
          <p:cNvPr id="6" name="텍스트 개체 틀 1">
            <a:extLst>
              <a:ext uri="{FF2B5EF4-FFF2-40B4-BE49-F238E27FC236}">
                <a16:creationId xmlns:a16="http://schemas.microsoft.com/office/drawing/2014/main" id="{DA22CF9D-7722-4A19-BE09-BE8F2728E21A}"/>
              </a:ext>
            </a:extLst>
          </p:cNvPr>
          <p:cNvSpPr txBox="1">
            <a:spLocks/>
          </p:cNvSpPr>
          <p:nvPr/>
        </p:nvSpPr>
        <p:spPr>
          <a:xfrm>
            <a:off x="1271464" y="1132483"/>
            <a:ext cx="4524375" cy="568325"/>
          </a:xfrm>
          <a:prstGeom prst="rect">
            <a:avLst/>
          </a:prstGeom>
        </p:spPr>
        <p:txBody>
          <a:bodyPr vert="horz" wrap="square" lIns="91440" tIns="45720" rIns="91440" bIns="45720" anchor="b">
            <a:normAutofit fontScale="90000" lnSpcReduction="10000"/>
          </a:bodyPr>
          <a:lstStyle>
            <a:lvl1pPr marL="0" indent="0" algn="ctr" defTabSz="914400" latinLnBrk="1">
              <a:buNone/>
              <a:defRPr lang="ko-KR" sz="4400" baseline="0" smtClean="0">
                <a:solidFill>
                  <a:srgbClr val="000000"/>
                </a:solidFill>
                <a:latin typeface="±¼¸²"/>
                <a:ea typeface="±¼¸²"/>
              </a:defRPr>
            </a:lvl1pPr>
          </a:lstStyle>
          <a:p>
            <a:pPr algn="l" defTabSz="508000"/>
            <a:r>
              <a:rPr lang="ko-KR" altLang="en-US" sz="3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아즈치 모모야마시대</a:t>
            </a:r>
          </a:p>
        </p:txBody>
      </p:sp>
      <p:sp>
        <p:nvSpPr>
          <p:cNvPr id="7" name="텍스트 상자 4">
            <a:extLst>
              <a:ext uri="{FF2B5EF4-FFF2-40B4-BE49-F238E27FC236}">
                <a16:creationId xmlns:a16="http://schemas.microsoft.com/office/drawing/2014/main" id="{6F0C831C-0175-404A-B549-95BFE4B8502B}"/>
              </a:ext>
            </a:extLst>
          </p:cNvPr>
          <p:cNvSpPr txBox="1">
            <a:spLocks/>
          </p:cNvSpPr>
          <p:nvPr/>
        </p:nvSpPr>
        <p:spPr>
          <a:xfrm>
            <a:off x="1343472" y="1734820"/>
            <a:ext cx="5878830" cy="415925"/>
          </a:xfrm>
          <a:prstGeom prst="rect">
            <a:avLst/>
          </a:prstGeom>
          <a:noFill/>
        </p:spPr>
        <p:txBody>
          <a:bodyPr vert="horz" wrap="square" lIns="0" tIns="0" rIns="0" bIns="0" anchor="t">
            <a:noAutofit/>
          </a:bodyPr>
          <a:lstStyle/>
          <a:p>
            <a:pPr marL="0" indent="0" algn="l" defTabSz="5080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24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오다 </a:t>
            </a:r>
            <a:r>
              <a:rPr lang="ko-KR" altLang="en-US" sz="240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노부나가에</a:t>
            </a:r>
            <a:r>
              <a:rPr lang="ko-KR" altLang="en-US" sz="24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의한 정권 수립</a:t>
            </a:r>
            <a:endParaRPr lang="ko-KR" altLang="en-US" sz="2400" b="0" cap="none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11268A25-B78C-4EAE-B5C5-03AEEB01F9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4644" y="3998198"/>
            <a:ext cx="3804293" cy="2541956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F8A6F554-AD71-49EA-B08B-0B51B36857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01629" y="932951"/>
            <a:ext cx="2063160" cy="276592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6B1B30B-DFF9-4093-9982-66CF718C6A43}"/>
              </a:ext>
            </a:extLst>
          </p:cNvPr>
          <p:cNvSpPr txBox="1"/>
          <p:nvPr/>
        </p:nvSpPr>
        <p:spPr>
          <a:xfrm>
            <a:off x="1271464" y="2959210"/>
            <a:ext cx="4752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아시카가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요시아키를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받들어 교토에 상경하면서 </a:t>
            </a:r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노부나가에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의한 정권의 운영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36502B-54EA-4AAA-8662-B31E8CAFD969}"/>
              </a:ext>
            </a:extLst>
          </p:cNvPr>
          <p:cNvSpPr txBox="1"/>
          <p:nvPr/>
        </p:nvSpPr>
        <p:spPr>
          <a:xfrm>
            <a:off x="1271464" y="4077072"/>
            <a:ext cx="4896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아시카가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요시아키를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교토로부터 추방</a:t>
            </a:r>
          </a:p>
          <a:p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       오다 정권</a:t>
            </a:r>
            <a:r>
              <a:rPr lang="en-US" altLang="ko-KR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확립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30F5873-EFCD-42BF-9AE9-5D16CD72BAB0}"/>
              </a:ext>
            </a:extLst>
          </p:cNvPr>
          <p:cNvSpPr txBox="1"/>
          <p:nvPr/>
        </p:nvSpPr>
        <p:spPr>
          <a:xfrm>
            <a:off x="1271464" y="5172002"/>
            <a:ext cx="45512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아즈치성의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축성 오다 </a:t>
            </a:r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노부나가가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전 일본을 통일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통치하려고 함</a:t>
            </a:r>
          </a:p>
        </p:txBody>
      </p:sp>
    </p:spTree>
    <p:extLst>
      <p:ext uri="{BB962C8B-B14F-4D97-AF65-F5344CB8AC3E}">
        <p14:creationId xmlns:p14="http://schemas.microsoft.com/office/powerpoint/2010/main" val="19122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도형 3"/>
          <p:cNvSpPr>
            <a:spLocks/>
          </p:cNvSpPr>
          <p:nvPr/>
        </p:nvSpPr>
        <p:spPr>
          <a:xfrm>
            <a:off x="965200" y="1155065"/>
            <a:ext cx="95250" cy="508635"/>
          </a:xfrm>
          <a:prstGeom prst="rect">
            <a:avLst/>
          </a:prstGeom>
          <a:solidFill>
            <a:srgbClr val="F04A4A"/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cap="none" dirty="0">
              <a:latin typeface="Arial" charset="0"/>
              <a:ea typeface="Arial" charset="0"/>
            </a:endParaRPr>
          </a:p>
        </p:txBody>
      </p:sp>
      <p:sp>
        <p:nvSpPr>
          <p:cNvPr id="9" name="텍스트 상자 8"/>
          <p:cNvSpPr txBox="1">
            <a:spLocks/>
          </p:cNvSpPr>
          <p:nvPr/>
        </p:nvSpPr>
        <p:spPr>
          <a:xfrm>
            <a:off x="10541000" y="3698875"/>
            <a:ext cx="6287135" cy="3968750"/>
          </a:xfrm>
          <a:prstGeom prst="rect">
            <a:avLst/>
          </a:prstGeom>
          <a:noFill/>
          <a:ln w="0">
            <a:noFill/>
            <a:prstDash/>
          </a:ln>
        </p:spPr>
        <p:txBody>
          <a:bodyPr vert="horz" wrap="square" lIns="89535" tIns="46355" rIns="89535" bIns="46355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5200" dirty="0">
                <a:solidFill>
                  <a:schemeClr val="bg1">
                    <a:lumMod val="85000"/>
                    <a:lumOff val="0"/>
                    <a:alpha val="34029"/>
                  </a:schemeClr>
                </a:solidFill>
                <a:effectLst>
                  <a:outerShdw blurRad="800100" dist="50800" dir="5400000" sx="99000" sy="99000" algn="ctr" rotWithShape="0">
                    <a:srgbClr val="000000">
                      <a:alpha val="0"/>
                    </a:srgbClr>
                  </a:outerShdw>
                </a:effectLst>
                <a:latin typeface="08서울남산체 B" charset="0"/>
                <a:ea typeface="08서울남산체 B" charset="0"/>
              </a:rPr>
              <a:t>5</a:t>
            </a:r>
            <a:endParaRPr lang="ko-KR" altLang="en-US" sz="25200" b="0" cap="none" dirty="0">
              <a:solidFill>
                <a:schemeClr val="bg1">
                  <a:lumMod val="85000"/>
                  <a:lumOff val="0"/>
                  <a:alpha val="34029"/>
                </a:schemeClr>
              </a:solidFill>
              <a:latin typeface="08서울남산체 B" charset="0"/>
              <a:ea typeface="08서울남산체 B" charset="0"/>
            </a:endParaRPr>
          </a:p>
        </p:txBody>
      </p:sp>
      <p:sp>
        <p:nvSpPr>
          <p:cNvPr id="6" name="텍스트 개체 틀 1">
            <a:extLst>
              <a:ext uri="{FF2B5EF4-FFF2-40B4-BE49-F238E27FC236}">
                <a16:creationId xmlns:a16="http://schemas.microsoft.com/office/drawing/2014/main" id="{DA22CF9D-7722-4A19-BE09-BE8F2728E21A}"/>
              </a:ext>
            </a:extLst>
          </p:cNvPr>
          <p:cNvSpPr txBox="1">
            <a:spLocks/>
          </p:cNvSpPr>
          <p:nvPr/>
        </p:nvSpPr>
        <p:spPr>
          <a:xfrm>
            <a:off x="1271464" y="1132483"/>
            <a:ext cx="4524375" cy="568325"/>
          </a:xfrm>
          <a:prstGeom prst="rect">
            <a:avLst/>
          </a:prstGeom>
        </p:spPr>
        <p:txBody>
          <a:bodyPr vert="horz" wrap="square" lIns="91440" tIns="45720" rIns="91440" bIns="45720" anchor="b">
            <a:normAutofit fontScale="90000" lnSpcReduction="10000"/>
          </a:bodyPr>
          <a:lstStyle>
            <a:lvl1pPr marL="0" indent="0" algn="ctr" defTabSz="914400" latinLnBrk="1">
              <a:buNone/>
              <a:defRPr lang="ko-KR" sz="4400" baseline="0" smtClean="0">
                <a:solidFill>
                  <a:srgbClr val="000000"/>
                </a:solidFill>
                <a:latin typeface="±¼¸²"/>
                <a:ea typeface="±¼¸²"/>
              </a:defRPr>
            </a:lvl1pPr>
          </a:lstStyle>
          <a:p>
            <a:pPr algn="l" defTabSz="508000"/>
            <a:r>
              <a:rPr lang="ko-KR" altLang="en-US" sz="3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아즈치 모모야마시대</a:t>
            </a:r>
          </a:p>
        </p:txBody>
      </p:sp>
      <p:sp>
        <p:nvSpPr>
          <p:cNvPr id="7" name="텍스트 상자 4">
            <a:extLst>
              <a:ext uri="{FF2B5EF4-FFF2-40B4-BE49-F238E27FC236}">
                <a16:creationId xmlns:a16="http://schemas.microsoft.com/office/drawing/2014/main" id="{6F0C831C-0175-404A-B549-95BFE4B8502B}"/>
              </a:ext>
            </a:extLst>
          </p:cNvPr>
          <p:cNvSpPr txBox="1">
            <a:spLocks/>
          </p:cNvSpPr>
          <p:nvPr/>
        </p:nvSpPr>
        <p:spPr>
          <a:xfrm>
            <a:off x="1343472" y="1740136"/>
            <a:ext cx="5878830" cy="415925"/>
          </a:xfrm>
          <a:prstGeom prst="rect">
            <a:avLst/>
          </a:prstGeom>
          <a:noFill/>
        </p:spPr>
        <p:txBody>
          <a:bodyPr vert="horz" wrap="square" lIns="0" tIns="0" rIns="0" bIns="0" anchor="t">
            <a:noAutofit/>
          </a:bodyPr>
          <a:lstStyle/>
          <a:p>
            <a:pPr marL="0" indent="0" algn="l" defTabSz="5080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240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도요토미</a:t>
            </a:r>
            <a:r>
              <a:rPr lang="ko-KR" altLang="en-US" sz="24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히데요시의 천하통일</a:t>
            </a:r>
            <a:endParaRPr lang="ko-KR" altLang="en-US" sz="2400" b="0" cap="none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B2B0DE-920D-4B2E-8D83-FDB383165A72}"/>
              </a:ext>
            </a:extLst>
          </p:cNvPr>
          <p:cNvSpPr txBox="1"/>
          <p:nvPr/>
        </p:nvSpPr>
        <p:spPr>
          <a:xfrm>
            <a:off x="1487488" y="2990253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200" dirty="0"/>
              <a:t>천하통일</a:t>
            </a:r>
          </a:p>
          <a:p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8A08B2-2E5F-4F40-B0CF-56DB0A7B3B33}"/>
              </a:ext>
            </a:extLst>
          </p:cNvPr>
          <p:cNvSpPr txBox="1"/>
          <p:nvPr/>
        </p:nvSpPr>
        <p:spPr>
          <a:xfrm>
            <a:off x="1475359" y="3649596"/>
            <a:ext cx="432048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중세적 지배체계</a:t>
            </a:r>
            <a:r>
              <a:rPr lang="en-US" altLang="ko-KR" sz="2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·</a:t>
            </a:r>
            <a:r>
              <a:rPr lang="ko-KR" altLang="en-US" sz="2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지배세력을 배제</a:t>
            </a:r>
            <a:r>
              <a:rPr lang="en-US" altLang="ko-KR" sz="2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·</a:t>
            </a:r>
            <a:r>
              <a:rPr lang="ko-KR" altLang="en-US" sz="2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억제하는 데 노력</a:t>
            </a:r>
          </a:p>
          <a:p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E847CC-F654-45BF-B0C0-EF9C3708BD24}"/>
              </a:ext>
            </a:extLst>
          </p:cNvPr>
          <p:cNvSpPr txBox="1"/>
          <p:nvPr/>
        </p:nvSpPr>
        <p:spPr>
          <a:xfrm>
            <a:off x="1487488" y="4746630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정치와 경제 안정</a:t>
            </a:r>
          </a:p>
          <a:p>
            <a:endParaRPr lang="ko-KR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18B132-751F-4E73-AAB5-62F7CE1CDE86}"/>
              </a:ext>
            </a:extLst>
          </p:cNvPr>
          <p:cNvSpPr txBox="1"/>
          <p:nvPr/>
        </p:nvSpPr>
        <p:spPr>
          <a:xfrm>
            <a:off x="1487488" y="5671667"/>
            <a:ext cx="37444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문란해진 신분제도를 재확립</a:t>
            </a:r>
          </a:p>
          <a:p>
            <a:endParaRPr lang="ko-KR" altLang="en-US" dirty="0"/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AD124E9A-697C-463E-B8DD-E90CDD143C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8120" y="2190073"/>
            <a:ext cx="3960599" cy="4031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47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/>
      <p:bldP spid="5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도형 3"/>
          <p:cNvSpPr>
            <a:spLocks/>
          </p:cNvSpPr>
          <p:nvPr/>
        </p:nvSpPr>
        <p:spPr>
          <a:xfrm>
            <a:off x="965200" y="1155065"/>
            <a:ext cx="95250" cy="508635"/>
          </a:xfrm>
          <a:prstGeom prst="rect">
            <a:avLst/>
          </a:prstGeom>
          <a:solidFill>
            <a:srgbClr val="F04A4A"/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cap="none" dirty="0">
              <a:latin typeface="Arial" charset="0"/>
              <a:ea typeface="Arial" charset="0"/>
            </a:endParaRPr>
          </a:p>
        </p:txBody>
      </p:sp>
      <p:sp>
        <p:nvSpPr>
          <p:cNvPr id="9" name="텍스트 상자 8"/>
          <p:cNvSpPr txBox="1">
            <a:spLocks/>
          </p:cNvSpPr>
          <p:nvPr/>
        </p:nvSpPr>
        <p:spPr>
          <a:xfrm>
            <a:off x="10541000" y="3698875"/>
            <a:ext cx="6287135" cy="3968750"/>
          </a:xfrm>
          <a:prstGeom prst="rect">
            <a:avLst/>
          </a:prstGeom>
          <a:noFill/>
          <a:ln w="0">
            <a:noFill/>
            <a:prstDash/>
          </a:ln>
        </p:spPr>
        <p:txBody>
          <a:bodyPr vert="horz" wrap="square" lIns="89535" tIns="46355" rIns="89535" bIns="46355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5200" dirty="0">
                <a:solidFill>
                  <a:schemeClr val="bg1">
                    <a:lumMod val="85000"/>
                    <a:lumOff val="0"/>
                    <a:alpha val="34029"/>
                  </a:schemeClr>
                </a:solidFill>
                <a:effectLst>
                  <a:outerShdw blurRad="800100" dist="50800" dir="5400000" sx="99000" sy="99000" algn="ctr" rotWithShape="0">
                    <a:srgbClr val="000000">
                      <a:alpha val="0"/>
                    </a:srgbClr>
                  </a:outerShdw>
                </a:effectLst>
                <a:latin typeface="08서울남산체 B" charset="0"/>
                <a:ea typeface="08서울남산체 B" charset="0"/>
              </a:rPr>
              <a:t>5</a:t>
            </a:r>
            <a:endParaRPr lang="ko-KR" altLang="en-US" sz="25200" b="0" cap="none" dirty="0">
              <a:solidFill>
                <a:schemeClr val="bg1">
                  <a:lumMod val="85000"/>
                  <a:lumOff val="0"/>
                  <a:alpha val="34029"/>
                </a:schemeClr>
              </a:solidFill>
              <a:latin typeface="08서울남산체 B" charset="0"/>
              <a:ea typeface="08서울남산체 B" charset="0"/>
            </a:endParaRPr>
          </a:p>
        </p:txBody>
      </p:sp>
      <p:sp>
        <p:nvSpPr>
          <p:cNvPr id="6" name="텍스트 개체 틀 1">
            <a:extLst>
              <a:ext uri="{FF2B5EF4-FFF2-40B4-BE49-F238E27FC236}">
                <a16:creationId xmlns:a16="http://schemas.microsoft.com/office/drawing/2014/main" id="{DA22CF9D-7722-4A19-BE09-BE8F2728E21A}"/>
              </a:ext>
            </a:extLst>
          </p:cNvPr>
          <p:cNvSpPr txBox="1">
            <a:spLocks/>
          </p:cNvSpPr>
          <p:nvPr/>
        </p:nvSpPr>
        <p:spPr>
          <a:xfrm>
            <a:off x="1271464" y="1132483"/>
            <a:ext cx="4524375" cy="568325"/>
          </a:xfrm>
          <a:prstGeom prst="rect">
            <a:avLst/>
          </a:prstGeom>
        </p:spPr>
        <p:txBody>
          <a:bodyPr vert="horz" wrap="square" lIns="91440" tIns="45720" rIns="91440" bIns="45720" anchor="b">
            <a:normAutofit fontScale="90000" lnSpcReduction="10000"/>
          </a:bodyPr>
          <a:lstStyle>
            <a:lvl1pPr marL="0" indent="0" algn="ctr" defTabSz="914400" latinLnBrk="1">
              <a:buNone/>
              <a:defRPr lang="ko-KR" sz="4400" baseline="0" smtClean="0">
                <a:solidFill>
                  <a:srgbClr val="000000"/>
                </a:solidFill>
                <a:latin typeface="±¼¸²"/>
                <a:ea typeface="±¼¸²"/>
              </a:defRPr>
            </a:lvl1pPr>
          </a:lstStyle>
          <a:p>
            <a:pPr algn="l" defTabSz="508000"/>
            <a:r>
              <a:rPr lang="ko-KR" altLang="en-US" sz="3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아즈치 모모야마시대</a:t>
            </a:r>
          </a:p>
        </p:txBody>
      </p:sp>
      <p:sp>
        <p:nvSpPr>
          <p:cNvPr id="7" name="텍스트 상자 4">
            <a:extLst>
              <a:ext uri="{FF2B5EF4-FFF2-40B4-BE49-F238E27FC236}">
                <a16:creationId xmlns:a16="http://schemas.microsoft.com/office/drawing/2014/main" id="{6F0C831C-0175-404A-B549-95BFE4B8502B}"/>
              </a:ext>
            </a:extLst>
          </p:cNvPr>
          <p:cNvSpPr txBox="1">
            <a:spLocks/>
          </p:cNvSpPr>
          <p:nvPr/>
        </p:nvSpPr>
        <p:spPr>
          <a:xfrm>
            <a:off x="1343472" y="1734820"/>
            <a:ext cx="5878830" cy="415925"/>
          </a:xfrm>
          <a:prstGeom prst="rect">
            <a:avLst/>
          </a:prstGeom>
          <a:noFill/>
        </p:spPr>
        <p:txBody>
          <a:bodyPr vert="horz" wrap="square" lIns="0" tIns="0" rIns="0" bIns="0" anchor="t">
            <a:noAutofit/>
          </a:bodyPr>
          <a:lstStyle/>
          <a:p>
            <a:pPr marL="0" indent="0" algn="l" defTabSz="5080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2400" b="0" cap="none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도요토미</a:t>
            </a:r>
            <a:r>
              <a:rPr lang="ko-KR" altLang="en-US" sz="2400" b="0" cap="none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시대의 종결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450275-3DA8-46A1-BF1C-845820605B15}"/>
              </a:ext>
            </a:extLst>
          </p:cNvPr>
          <p:cNvSpPr txBox="1"/>
          <p:nvPr/>
        </p:nvSpPr>
        <p:spPr>
          <a:xfrm>
            <a:off x="1468427" y="2963143"/>
            <a:ext cx="259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임진왜란</a:t>
            </a:r>
          </a:p>
          <a:p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41DC8A-237F-46AE-89D0-6965D18DE5A2}"/>
              </a:ext>
            </a:extLst>
          </p:cNvPr>
          <p:cNvSpPr txBox="1"/>
          <p:nvPr/>
        </p:nvSpPr>
        <p:spPr>
          <a:xfrm>
            <a:off x="1468427" y="3923838"/>
            <a:ext cx="44523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2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도쿠가와</a:t>
            </a:r>
            <a:r>
              <a:rPr lang="ko-KR" altLang="en-US" sz="2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2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이에야스의</a:t>
            </a:r>
            <a:r>
              <a:rPr lang="ko-KR" altLang="en-US" sz="2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실권 장악</a:t>
            </a:r>
          </a:p>
          <a:p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C40F33-1403-47C7-BF91-98147FF6E376}"/>
              </a:ext>
            </a:extLst>
          </p:cNvPr>
          <p:cNvSpPr txBox="1"/>
          <p:nvPr/>
        </p:nvSpPr>
        <p:spPr>
          <a:xfrm>
            <a:off x="1468427" y="4964029"/>
            <a:ext cx="648072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2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반이에야스</a:t>
            </a:r>
            <a:r>
              <a:rPr lang="ko-KR" altLang="en-US" sz="2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세력과 </a:t>
            </a:r>
            <a:r>
              <a:rPr lang="ko-KR" altLang="en-US" sz="22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이에야스</a:t>
            </a:r>
            <a:r>
              <a:rPr lang="ko-KR" altLang="en-US" sz="2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2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세력간의</a:t>
            </a:r>
            <a:r>
              <a:rPr lang="ko-KR" altLang="en-US" sz="2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endParaRPr lang="en-US" altLang="ko-KR" sz="2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22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세키가하라</a:t>
            </a:r>
            <a:r>
              <a:rPr lang="ko-KR" altLang="en-US" sz="2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전투</a:t>
            </a:r>
          </a:p>
          <a:p>
            <a:endParaRPr lang="ko-KR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79A7EB-AB45-4F41-8A8C-A5FCDC0332AF}"/>
              </a:ext>
            </a:extLst>
          </p:cNvPr>
          <p:cNvSpPr txBox="1"/>
          <p:nvPr/>
        </p:nvSpPr>
        <p:spPr>
          <a:xfrm>
            <a:off x="6689091" y="3706982"/>
            <a:ext cx="5231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일본 기후현에 위치한 기후 역사박물관에 </a:t>
            </a:r>
            <a:r>
              <a:rPr lang="ko-KR" altLang="en-US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소장되어있는</a:t>
            </a:r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세키가하라</a:t>
            </a:r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전투를 묘사한 병풍</a:t>
            </a: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45633E0E-7A2B-4A54-B2B8-6CC28E9121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9091" y="1337404"/>
            <a:ext cx="514350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207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/>
      <p:bldP spid="5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ctrTitle" idx="4294967295"/>
          </p:nvPr>
        </p:nvSpPr>
        <p:spPr>
          <a:xfrm>
            <a:off x="1271464" y="1132483"/>
            <a:ext cx="4524375" cy="568325"/>
          </a:xfrm>
          <a:prstGeom prst="rect">
            <a:avLst/>
          </a:prstGeom>
        </p:spPr>
        <p:txBody>
          <a:bodyPr vert="horz" wrap="square" lIns="91440" tIns="45720" rIns="91440" bIns="45720" anchor="b">
            <a:normAutofit fontScale="90000"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3600" b="0" cap="none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센고쿠시대</a:t>
            </a:r>
          </a:p>
        </p:txBody>
      </p:sp>
      <p:sp>
        <p:nvSpPr>
          <p:cNvPr id="4" name="도형 3"/>
          <p:cNvSpPr>
            <a:spLocks/>
          </p:cNvSpPr>
          <p:nvPr/>
        </p:nvSpPr>
        <p:spPr>
          <a:xfrm>
            <a:off x="965200" y="1155065"/>
            <a:ext cx="95250" cy="508635"/>
          </a:xfrm>
          <a:prstGeom prst="rect">
            <a:avLst/>
          </a:prstGeom>
          <a:solidFill>
            <a:srgbClr val="F04A4A"/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cap="none" dirty="0">
              <a:ln>
                <a:solidFill>
                  <a:schemeClr val="accent1">
                    <a:alpha val="0"/>
                  </a:schemeClr>
                </a:solidFill>
              </a:ln>
              <a:latin typeface="Arial" charset="0"/>
              <a:ea typeface="Arial" charset="0"/>
            </a:endParaRPr>
          </a:p>
        </p:txBody>
      </p:sp>
      <p:sp>
        <p:nvSpPr>
          <p:cNvPr id="5" name="텍스트 상자 4"/>
          <p:cNvSpPr txBox="1">
            <a:spLocks/>
          </p:cNvSpPr>
          <p:nvPr/>
        </p:nvSpPr>
        <p:spPr>
          <a:xfrm>
            <a:off x="1343472" y="1734820"/>
            <a:ext cx="5878830" cy="415925"/>
          </a:xfrm>
          <a:prstGeom prst="rect">
            <a:avLst/>
          </a:prstGeom>
          <a:noFill/>
        </p:spPr>
        <p:txBody>
          <a:bodyPr vert="horz" wrap="square" lIns="0" tIns="0" rIns="0" bIns="0" anchor="t">
            <a:noAutofit/>
          </a:bodyPr>
          <a:lstStyle/>
          <a:p>
            <a:pPr marL="0" indent="0" algn="l" defTabSz="5080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2400" b="0" cap="none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08서울남산체 L" charset="0"/>
                <a:ea typeface="08서울남산체 L" charset="0"/>
              </a:rPr>
              <a:t> </a:t>
            </a:r>
            <a:endParaRPr lang="ko-KR" altLang="en-US" sz="2400" b="0" cap="none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9" name="텍스트 상자 8"/>
          <p:cNvSpPr txBox="1">
            <a:spLocks/>
          </p:cNvSpPr>
          <p:nvPr/>
        </p:nvSpPr>
        <p:spPr>
          <a:xfrm>
            <a:off x="10575151" y="3698875"/>
            <a:ext cx="6287135" cy="3968750"/>
          </a:xfrm>
          <a:prstGeom prst="rect">
            <a:avLst/>
          </a:prstGeom>
          <a:noFill/>
          <a:ln w="0">
            <a:noFill/>
            <a:prstDash/>
          </a:ln>
        </p:spPr>
        <p:txBody>
          <a:bodyPr vert="horz" wrap="square" lIns="89535" tIns="46355" rIns="89535" bIns="46355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5200" b="0" cap="none" dirty="0">
                <a:solidFill>
                  <a:schemeClr val="bg1">
                    <a:lumMod val="85000"/>
                    <a:lumOff val="0"/>
                    <a:alpha val="34029"/>
                  </a:schemeClr>
                </a:solidFill>
                <a:effectLst>
                  <a:outerShdw blurRad="800100" dist="50800" dir="5400000" sx="99000" sy="99000" algn="ctr" rotWithShape="0">
                    <a:srgbClr val="000000">
                      <a:alpha val="0"/>
                    </a:srgbClr>
                  </a:outerShdw>
                </a:effectLst>
                <a:latin typeface="08서울남산체 B" charset="0"/>
                <a:ea typeface="08서울남산체 B" charset="0"/>
              </a:rPr>
              <a:t>1</a:t>
            </a:r>
            <a:endParaRPr lang="ko-KR" altLang="en-US" sz="25200" b="0" cap="none" dirty="0">
              <a:solidFill>
                <a:schemeClr val="bg1">
                  <a:lumMod val="85000"/>
                  <a:lumOff val="0"/>
                  <a:alpha val="34029"/>
                </a:schemeClr>
              </a:solidFill>
              <a:latin typeface="08서울남산체 B" charset="0"/>
              <a:ea typeface="08서울남산체 B" charset="0"/>
            </a:endParaRPr>
          </a:p>
        </p:txBody>
      </p:sp>
      <p:graphicFrame>
        <p:nvGraphicFramePr>
          <p:cNvPr id="3" name="표 5">
            <a:extLst>
              <a:ext uri="{FF2B5EF4-FFF2-40B4-BE49-F238E27FC236}">
                <a16:creationId xmlns:a16="http://schemas.microsoft.com/office/drawing/2014/main" id="{AD2151BD-B1CA-4D24-8F15-B9A0A90F2C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916820"/>
              </p:ext>
            </p:extLst>
          </p:nvPr>
        </p:nvGraphicFramePr>
        <p:xfrm>
          <a:off x="1622360" y="2524653"/>
          <a:ext cx="9721080" cy="28485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00300">
                  <a:extLst>
                    <a:ext uri="{9D8B030D-6E8A-4147-A177-3AD203B41FA5}">
                      <a16:colId xmlns:a16="http://schemas.microsoft.com/office/drawing/2014/main" val="4198392706"/>
                    </a:ext>
                  </a:extLst>
                </a:gridCol>
                <a:gridCol w="2545997">
                  <a:extLst>
                    <a:ext uri="{9D8B030D-6E8A-4147-A177-3AD203B41FA5}">
                      <a16:colId xmlns:a16="http://schemas.microsoft.com/office/drawing/2014/main" val="3262083406"/>
                    </a:ext>
                  </a:extLst>
                </a:gridCol>
                <a:gridCol w="2391694">
                  <a:extLst>
                    <a:ext uri="{9D8B030D-6E8A-4147-A177-3AD203B41FA5}">
                      <a16:colId xmlns:a16="http://schemas.microsoft.com/office/drawing/2014/main" val="402014120"/>
                    </a:ext>
                  </a:extLst>
                </a:gridCol>
                <a:gridCol w="2083089">
                  <a:extLst>
                    <a:ext uri="{9D8B030D-6E8A-4147-A177-3AD203B41FA5}">
                      <a16:colId xmlns:a16="http://schemas.microsoft.com/office/drawing/2014/main" val="4044100046"/>
                    </a:ext>
                  </a:extLst>
                </a:gridCol>
              </a:tblGrid>
              <a:tr h="1146736">
                <a:tc rowSpan="2">
                  <a:txBody>
                    <a:bodyPr/>
                    <a:lstStyle/>
                    <a:p>
                      <a:pPr latinLnBrk="1"/>
                      <a:r>
                        <a:rPr lang="en-US" altLang="ko-KR" dirty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</a:t>
                      </a:r>
                    </a:p>
                    <a:p>
                      <a:pPr latinLnBrk="1"/>
                      <a:endParaRPr lang="en-US" altLang="ko-KR" sz="2000" dirty="0"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latinLnBrk="1"/>
                      <a:r>
                        <a:rPr lang="en-US" altLang="ko-KR" sz="2000" dirty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     </a:t>
                      </a:r>
                    </a:p>
                    <a:p>
                      <a:pPr latinLnBrk="1"/>
                      <a:r>
                        <a:rPr lang="en-US" altLang="ko-KR" sz="2000" dirty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    </a:t>
                      </a:r>
                      <a:r>
                        <a:rPr lang="ko-KR" altLang="en-US" sz="2400" dirty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무로마치 시대</a:t>
                      </a:r>
                      <a:endParaRPr lang="en-US" altLang="ko-KR" sz="2400" dirty="0"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latinLnBrk="1"/>
                      <a:r>
                        <a:rPr lang="en-US" altLang="ko-KR" sz="2000" dirty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        </a:t>
                      </a:r>
                      <a:r>
                        <a:rPr lang="en-US" altLang="ko-KR" sz="18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1336-1573</a:t>
                      </a:r>
                      <a:endParaRPr lang="ko-KR" altLang="en-U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>
                    <a:solidFill>
                      <a:srgbClr val="F04A4A">
                        <a:alpha val="1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dirty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   </a:t>
                      </a:r>
                      <a:endParaRPr lang="en-US" altLang="ko-KR" dirty="0"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latinLnBrk="1"/>
                      <a:r>
                        <a:rPr lang="en-US" altLang="ko-KR" dirty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                   </a:t>
                      </a:r>
                      <a:r>
                        <a:rPr lang="ko-KR" altLang="en-US" dirty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   </a:t>
                      </a:r>
                      <a:r>
                        <a:rPr lang="ko-KR" altLang="en-US" sz="2400" dirty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센고쿠시대</a:t>
                      </a:r>
                      <a:endParaRPr lang="en-US" altLang="ko-KR" sz="2400" dirty="0"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latinLnBrk="1"/>
                      <a:r>
                        <a:rPr lang="en-US" altLang="ko-KR" sz="2000" dirty="0"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                       </a:t>
                      </a:r>
                      <a:r>
                        <a:rPr lang="en-US" altLang="ko-KR" sz="18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1467-1573</a:t>
                      </a:r>
                      <a:endParaRPr lang="en-US" altLang="ko-KR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>
                    <a:solidFill>
                      <a:srgbClr val="F04A4A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atinLnBrk="1"/>
                      <a:endParaRPr lang="en-US" altLang="ko-KR" sz="2000" dirty="0"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latinLnBrk="1"/>
                      <a:endParaRPr lang="en-US" altLang="ko-KR" sz="2000" dirty="0"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latinLnBrk="1"/>
                      <a:r>
                        <a:rPr lang="en-US" altLang="ko-KR" sz="2000" dirty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     </a:t>
                      </a:r>
                    </a:p>
                    <a:p>
                      <a:pPr latinLnBrk="1"/>
                      <a:r>
                        <a:rPr lang="en-US" altLang="ko-KR" sz="2000" dirty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 </a:t>
                      </a:r>
                    </a:p>
                    <a:p>
                      <a:pPr latinLnBrk="1"/>
                      <a:r>
                        <a:rPr lang="en-US" altLang="ko-KR" sz="2000" dirty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   </a:t>
                      </a:r>
                      <a:r>
                        <a:rPr lang="ko-KR" altLang="en-US" sz="2400" dirty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에도시대</a:t>
                      </a:r>
                    </a:p>
                  </a:txBody>
                  <a:tcPr>
                    <a:solidFill>
                      <a:srgbClr val="F04A4A">
                        <a:alpha val="22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455110"/>
                  </a:ext>
                </a:extLst>
              </a:tr>
              <a:tr h="1701827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>
                    <a:solidFill>
                      <a:srgbClr val="F04A4A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sz="2000" dirty="0"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latinLnBrk="1"/>
                      <a:r>
                        <a:rPr lang="en-US" altLang="ko-KR" sz="2400" dirty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 </a:t>
                      </a:r>
                      <a:r>
                        <a:rPr lang="ko-KR" altLang="en-US" sz="2400" dirty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     아즈치 </a:t>
                      </a:r>
                      <a:endParaRPr lang="en-US" altLang="ko-KR" sz="2400" dirty="0"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latinLnBrk="1"/>
                      <a:r>
                        <a:rPr lang="en-US" altLang="ko-KR" sz="2400" dirty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   </a:t>
                      </a:r>
                      <a:r>
                        <a:rPr lang="ko-KR" altLang="en-US" sz="2400" dirty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모모야마시대</a:t>
                      </a:r>
                      <a:endParaRPr lang="en-US" altLang="ko-KR" sz="2400" dirty="0"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latinLnBrk="1"/>
                      <a:r>
                        <a:rPr lang="ko-KR" altLang="en-US" sz="2000" dirty="0"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      </a:t>
                      </a:r>
                      <a:r>
                        <a:rPr lang="en-US" altLang="ko-KR" sz="18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1568-1603</a:t>
                      </a:r>
                      <a:endParaRPr lang="ko-KR" altLang="en-US" sz="1800" dirty="0"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>
                    <a:solidFill>
                      <a:srgbClr val="F04A4A">
                        <a:alpha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40511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ctrTitle" idx="4294967295"/>
          </p:nvPr>
        </p:nvSpPr>
        <p:spPr>
          <a:xfrm>
            <a:off x="1271464" y="1132483"/>
            <a:ext cx="4524375" cy="568325"/>
          </a:xfrm>
          <a:prstGeom prst="rect">
            <a:avLst/>
          </a:prstGeom>
        </p:spPr>
        <p:txBody>
          <a:bodyPr vert="horz" wrap="square" lIns="91440" tIns="45720" rIns="91440" bIns="45720" anchor="b">
            <a:normAutofit fontScale="90000"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3600" b="0" cap="none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센고쿠시대</a:t>
            </a:r>
          </a:p>
        </p:txBody>
      </p:sp>
      <p:sp>
        <p:nvSpPr>
          <p:cNvPr id="4" name="도형 3"/>
          <p:cNvSpPr>
            <a:spLocks/>
          </p:cNvSpPr>
          <p:nvPr/>
        </p:nvSpPr>
        <p:spPr>
          <a:xfrm>
            <a:off x="965200" y="1155065"/>
            <a:ext cx="95250" cy="508635"/>
          </a:xfrm>
          <a:prstGeom prst="rect">
            <a:avLst/>
          </a:prstGeom>
          <a:solidFill>
            <a:srgbClr val="F04A4A"/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cap="none" dirty="0">
              <a:ln>
                <a:solidFill>
                  <a:schemeClr val="accent1">
                    <a:alpha val="0"/>
                  </a:schemeClr>
                </a:solidFill>
              </a:ln>
              <a:latin typeface="Arial" charset="0"/>
              <a:ea typeface="Arial" charset="0"/>
            </a:endParaRPr>
          </a:p>
        </p:txBody>
      </p:sp>
      <p:sp>
        <p:nvSpPr>
          <p:cNvPr id="5" name="텍스트 상자 4"/>
          <p:cNvSpPr txBox="1">
            <a:spLocks/>
          </p:cNvSpPr>
          <p:nvPr/>
        </p:nvSpPr>
        <p:spPr>
          <a:xfrm>
            <a:off x="1415480" y="1756661"/>
            <a:ext cx="5878830" cy="415925"/>
          </a:xfrm>
          <a:prstGeom prst="rect">
            <a:avLst/>
          </a:prstGeom>
          <a:noFill/>
        </p:spPr>
        <p:txBody>
          <a:bodyPr vert="horz" wrap="square" lIns="0" tIns="0" rIns="0" bIns="0" anchor="t">
            <a:noAutofit/>
          </a:bodyPr>
          <a:lstStyle/>
          <a:p>
            <a:pPr marL="0" indent="0" algn="l" defTabSz="5080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2400" b="0" cap="none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08서울남산체 L" charset="0"/>
                <a:ea typeface="08서울남산체 L" charset="0"/>
              </a:rPr>
              <a:t> </a:t>
            </a:r>
            <a:r>
              <a:rPr lang="ko-KR" altLang="en-US" sz="2800" b="0" cap="none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오닌의</a:t>
            </a:r>
            <a:r>
              <a:rPr lang="ko-KR" altLang="en-US" sz="2800" b="0" cap="none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난</a:t>
            </a:r>
          </a:p>
        </p:txBody>
      </p:sp>
      <p:sp>
        <p:nvSpPr>
          <p:cNvPr id="9" name="텍스트 상자 8"/>
          <p:cNvSpPr txBox="1">
            <a:spLocks/>
          </p:cNvSpPr>
          <p:nvPr/>
        </p:nvSpPr>
        <p:spPr>
          <a:xfrm>
            <a:off x="10600437" y="3698875"/>
            <a:ext cx="6287135" cy="3968750"/>
          </a:xfrm>
          <a:prstGeom prst="rect">
            <a:avLst/>
          </a:prstGeom>
          <a:noFill/>
          <a:ln w="0">
            <a:noFill/>
            <a:prstDash/>
          </a:ln>
        </p:spPr>
        <p:txBody>
          <a:bodyPr vert="horz" wrap="square" lIns="89535" tIns="46355" rIns="89535" bIns="46355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5200" b="0" cap="none" dirty="0">
                <a:solidFill>
                  <a:schemeClr val="bg1">
                    <a:lumMod val="85000"/>
                    <a:lumOff val="0"/>
                    <a:alpha val="34029"/>
                  </a:schemeClr>
                </a:solidFill>
                <a:effectLst>
                  <a:outerShdw blurRad="800100" dist="50800" dir="5400000" sx="99000" sy="99000" algn="ctr" rotWithShape="0">
                    <a:srgbClr val="000000">
                      <a:alpha val="0"/>
                    </a:srgbClr>
                  </a:outerShdw>
                </a:effectLst>
                <a:latin typeface="08서울남산체 B" charset="0"/>
                <a:ea typeface="08서울남산체 B" charset="0"/>
              </a:rPr>
              <a:t>1</a:t>
            </a:r>
            <a:endParaRPr lang="ko-KR" altLang="en-US" sz="25200" b="0" cap="none" dirty="0">
              <a:solidFill>
                <a:schemeClr val="bg1">
                  <a:lumMod val="85000"/>
                  <a:lumOff val="0"/>
                  <a:alpha val="34029"/>
                </a:schemeClr>
              </a:solidFill>
              <a:latin typeface="08서울남산체 B" charset="0"/>
              <a:ea typeface="08서울남산체 B" charset="0"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B832887-EB4C-40BC-906D-52324CB8D0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9816" y="270087"/>
            <a:ext cx="4655354" cy="6587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442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ctrTitle" idx="4294967295"/>
          </p:nvPr>
        </p:nvSpPr>
        <p:spPr>
          <a:xfrm>
            <a:off x="1271464" y="1132483"/>
            <a:ext cx="4524375" cy="568325"/>
          </a:xfrm>
          <a:prstGeom prst="rect">
            <a:avLst/>
          </a:prstGeom>
        </p:spPr>
        <p:txBody>
          <a:bodyPr vert="horz" wrap="square" lIns="91440" tIns="45720" rIns="91440" bIns="45720" anchor="b">
            <a:normAutofit fontScale="90000"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3600" b="0" cap="none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센고쿠시대</a:t>
            </a:r>
          </a:p>
        </p:txBody>
      </p:sp>
      <p:sp>
        <p:nvSpPr>
          <p:cNvPr id="4" name="도형 3"/>
          <p:cNvSpPr>
            <a:spLocks/>
          </p:cNvSpPr>
          <p:nvPr/>
        </p:nvSpPr>
        <p:spPr>
          <a:xfrm>
            <a:off x="965200" y="1155065"/>
            <a:ext cx="95250" cy="508635"/>
          </a:xfrm>
          <a:prstGeom prst="rect">
            <a:avLst/>
          </a:prstGeom>
          <a:solidFill>
            <a:srgbClr val="F04A4A"/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cap="none" dirty="0">
              <a:ln>
                <a:solidFill>
                  <a:schemeClr val="accent1">
                    <a:alpha val="0"/>
                  </a:schemeClr>
                </a:solidFill>
              </a:ln>
              <a:latin typeface="Arial" charset="0"/>
              <a:ea typeface="Arial" charset="0"/>
            </a:endParaRPr>
          </a:p>
        </p:txBody>
      </p:sp>
      <p:sp>
        <p:nvSpPr>
          <p:cNvPr id="5" name="텍스트 상자 4"/>
          <p:cNvSpPr txBox="1">
            <a:spLocks/>
          </p:cNvSpPr>
          <p:nvPr/>
        </p:nvSpPr>
        <p:spPr>
          <a:xfrm>
            <a:off x="1415480" y="1756661"/>
            <a:ext cx="5878830" cy="415925"/>
          </a:xfrm>
          <a:prstGeom prst="rect">
            <a:avLst/>
          </a:prstGeom>
          <a:noFill/>
        </p:spPr>
        <p:txBody>
          <a:bodyPr vert="horz" wrap="square" lIns="0" tIns="0" rIns="0" bIns="0" anchor="t">
            <a:noAutofit/>
          </a:bodyPr>
          <a:lstStyle/>
          <a:p>
            <a:pPr marL="0" indent="0" algn="l" defTabSz="5080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2400" b="0" cap="none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08서울남산체 L" charset="0"/>
                <a:ea typeface="08서울남산체 L" charset="0"/>
              </a:rPr>
              <a:t> </a:t>
            </a:r>
            <a:r>
              <a:rPr lang="ko-KR" altLang="en-US" sz="2800" b="0" cap="none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오닌의</a:t>
            </a:r>
            <a:r>
              <a:rPr lang="ko-KR" altLang="en-US" sz="2800" b="0" cap="none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난</a:t>
            </a:r>
          </a:p>
        </p:txBody>
      </p:sp>
      <p:sp>
        <p:nvSpPr>
          <p:cNvPr id="9" name="텍스트 상자 8"/>
          <p:cNvSpPr txBox="1">
            <a:spLocks/>
          </p:cNvSpPr>
          <p:nvPr/>
        </p:nvSpPr>
        <p:spPr>
          <a:xfrm>
            <a:off x="10600437" y="3698875"/>
            <a:ext cx="6287135" cy="3968750"/>
          </a:xfrm>
          <a:prstGeom prst="rect">
            <a:avLst/>
          </a:prstGeom>
          <a:noFill/>
          <a:ln w="0">
            <a:noFill/>
            <a:prstDash/>
          </a:ln>
        </p:spPr>
        <p:txBody>
          <a:bodyPr vert="horz" wrap="square" lIns="89535" tIns="46355" rIns="89535" bIns="46355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5200" b="0" cap="none" dirty="0">
                <a:solidFill>
                  <a:schemeClr val="bg1">
                    <a:lumMod val="85000"/>
                    <a:lumOff val="0"/>
                    <a:alpha val="34029"/>
                  </a:schemeClr>
                </a:solidFill>
                <a:effectLst>
                  <a:outerShdw blurRad="800100" dist="50800" dir="5400000" sx="99000" sy="99000" algn="ctr" rotWithShape="0">
                    <a:srgbClr val="000000">
                      <a:alpha val="0"/>
                    </a:srgbClr>
                  </a:outerShdw>
                </a:effectLst>
                <a:latin typeface="08서울남산체 B" charset="0"/>
                <a:ea typeface="08서울남산체 B" charset="0"/>
              </a:rPr>
              <a:t>1</a:t>
            </a:r>
            <a:endParaRPr lang="ko-KR" altLang="en-US" sz="25200" b="0" cap="none" dirty="0">
              <a:solidFill>
                <a:schemeClr val="bg1">
                  <a:lumMod val="85000"/>
                  <a:lumOff val="0"/>
                  <a:alpha val="34029"/>
                </a:schemeClr>
              </a:solidFill>
              <a:latin typeface="08서울남산체 B" charset="0"/>
              <a:ea typeface="08서울남산체 B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28F786-D372-40EB-9F5A-99FFB5F75FF7}"/>
              </a:ext>
            </a:extLst>
          </p:cNvPr>
          <p:cNvSpPr txBox="1"/>
          <p:nvPr/>
        </p:nvSpPr>
        <p:spPr>
          <a:xfrm>
            <a:off x="2279575" y="3284984"/>
            <a:ext cx="62871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hlinkClick r:id="rId3"/>
              </a:rPr>
              <a:t>https://www.youtube.com/watch?v=WR2T4DOnJAc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4186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 noGrp="1"/>
          </p:cNvSpPr>
          <p:nvPr>
            <p:ph type="ctrTitle" idx="4294967295"/>
          </p:nvPr>
        </p:nvSpPr>
        <p:spPr>
          <a:xfrm>
            <a:off x="1271464" y="1132483"/>
            <a:ext cx="4524375" cy="568325"/>
          </a:xfrm>
          <a:prstGeom prst="rect">
            <a:avLst/>
          </a:prstGeom>
        </p:spPr>
        <p:txBody>
          <a:bodyPr vert="horz" wrap="square" lIns="91440" tIns="45720" rIns="91440" bIns="45720" anchor="b">
            <a:normAutofit fontScale="90000"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3600" b="0" cap="none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센고쿠시대</a:t>
            </a:r>
          </a:p>
        </p:txBody>
      </p:sp>
      <p:sp>
        <p:nvSpPr>
          <p:cNvPr id="4" name="도형 3"/>
          <p:cNvSpPr>
            <a:spLocks/>
          </p:cNvSpPr>
          <p:nvPr/>
        </p:nvSpPr>
        <p:spPr>
          <a:xfrm>
            <a:off x="965200" y="1155065"/>
            <a:ext cx="95250" cy="508635"/>
          </a:xfrm>
          <a:prstGeom prst="rect">
            <a:avLst/>
          </a:prstGeom>
          <a:solidFill>
            <a:srgbClr val="F04A4A"/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cap="none" dirty="0">
              <a:ln>
                <a:solidFill>
                  <a:schemeClr val="accent1">
                    <a:alpha val="0"/>
                  </a:schemeClr>
                </a:solidFill>
              </a:ln>
              <a:latin typeface="Arial" charset="0"/>
              <a:ea typeface="Arial" charset="0"/>
            </a:endParaRPr>
          </a:p>
        </p:txBody>
      </p:sp>
      <p:sp>
        <p:nvSpPr>
          <p:cNvPr id="5" name="텍스트 상자 4"/>
          <p:cNvSpPr txBox="1">
            <a:spLocks/>
          </p:cNvSpPr>
          <p:nvPr/>
        </p:nvSpPr>
        <p:spPr>
          <a:xfrm>
            <a:off x="1343472" y="1734820"/>
            <a:ext cx="5878830" cy="415925"/>
          </a:xfrm>
          <a:prstGeom prst="rect">
            <a:avLst/>
          </a:prstGeom>
          <a:noFill/>
        </p:spPr>
        <p:txBody>
          <a:bodyPr vert="horz" wrap="square" lIns="0" tIns="0" rIns="0" bIns="0" anchor="t">
            <a:noAutofit/>
          </a:bodyPr>
          <a:lstStyle/>
          <a:p>
            <a:pPr marL="0" indent="0" algn="l" defTabSz="5080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2800" b="0" cap="none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800" b="0" cap="none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오닌의</a:t>
            </a:r>
            <a:r>
              <a:rPr lang="ko-KR" altLang="en-US" sz="2800" b="0" cap="none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난 결과</a:t>
            </a:r>
          </a:p>
        </p:txBody>
      </p:sp>
      <p:sp>
        <p:nvSpPr>
          <p:cNvPr id="9" name="텍스트 상자 8"/>
          <p:cNvSpPr txBox="1">
            <a:spLocks/>
          </p:cNvSpPr>
          <p:nvPr/>
        </p:nvSpPr>
        <p:spPr>
          <a:xfrm>
            <a:off x="10541000" y="3698875"/>
            <a:ext cx="6287135" cy="3968750"/>
          </a:xfrm>
          <a:prstGeom prst="rect">
            <a:avLst/>
          </a:prstGeom>
          <a:noFill/>
          <a:ln w="0">
            <a:noFill/>
            <a:prstDash/>
          </a:ln>
        </p:spPr>
        <p:txBody>
          <a:bodyPr vert="horz" wrap="square" lIns="89535" tIns="46355" rIns="89535" bIns="46355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5200" b="0" cap="none" dirty="0">
                <a:solidFill>
                  <a:schemeClr val="bg1">
                    <a:lumMod val="85000"/>
                    <a:lumOff val="0"/>
                    <a:alpha val="34029"/>
                  </a:schemeClr>
                </a:solidFill>
                <a:effectLst>
                  <a:outerShdw blurRad="800100" dist="50800" dir="5400000" sx="99000" sy="99000" algn="ctr" rotWithShape="0">
                    <a:srgbClr val="000000">
                      <a:alpha val="0"/>
                    </a:srgbClr>
                  </a:outerShdw>
                </a:effectLst>
                <a:latin typeface="08서울남산체 B" charset="0"/>
                <a:ea typeface="08서울남산체 B" charset="0"/>
              </a:rPr>
              <a:t>1</a:t>
            </a:r>
            <a:endParaRPr lang="ko-KR" altLang="en-US" sz="25200" b="0" cap="none" dirty="0">
              <a:solidFill>
                <a:schemeClr val="bg1">
                  <a:lumMod val="85000"/>
                  <a:lumOff val="0"/>
                  <a:alpha val="34029"/>
                </a:schemeClr>
              </a:solidFill>
              <a:latin typeface="08서울남산체 B" charset="0"/>
              <a:ea typeface="08서울남산체 B" charset="0"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0CFE2C46-A11C-4D56-ABA4-D91692164B0D}"/>
              </a:ext>
            </a:extLst>
          </p:cNvPr>
          <p:cNvSpPr/>
          <p:nvPr/>
        </p:nvSpPr>
        <p:spPr>
          <a:xfrm>
            <a:off x="1631504" y="2780928"/>
            <a:ext cx="3096344" cy="1512168"/>
          </a:xfrm>
          <a:prstGeom prst="roundRect">
            <a:avLst>
              <a:gd name="adj" fmla="val 50000"/>
            </a:avLst>
          </a:prstGeom>
          <a:solidFill>
            <a:srgbClr val="F04A4A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하극상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40DC556-429E-4D64-BF98-1BF94F8DC86E}"/>
              </a:ext>
            </a:extLst>
          </p:cNvPr>
          <p:cNvSpPr txBox="1"/>
          <p:nvPr/>
        </p:nvSpPr>
        <p:spPr>
          <a:xfrm>
            <a:off x="5481023" y="2780928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ko-KR" altLang="en-US" sz="2800" dirty="0">
                <a:solidFill>
                  <a:schemeClr val="tx1"/>
                </a:solidFill>
              </a:rPr>
              <a:t>하위자의 상위자 압도</a:t>
            </a:r>
            <a:endParaRPr lang="en-US" altLang="ko-KR" sz="280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10E954-0770-4DDC-BF05-FA44CA858E20}"/>
              </a:ext>
            </a:extLst>
          </p:cNvPr>
          <p:cNvSpPr txBox="1"/>
          <p:nvPr/>
        </p:nvSpPr>
        <p:spPr>
          <a:xfrm>
            <a:off x="5479017" y="3097623"/>
            <a:ext cx="414918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14550" lvl="4" indent="-285750">
              <a:buFont typeface="Wingdings" panose="05000000000000000000" pitchFamily="2" charset="2"/>
              <a:buChar char="l"/>
            </a:pPr>
            <a:endParaRPr lang="en-US" altLang="ko-KR" sz="28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ko-KR" altLang="en-US" sz="2800" dirty="0">
                <a:solidFill>
                  <a:schemeClr val="tx1"/>
                </a:solidFill>
              </a:rPr>
              <a:t>지위역전</a:t>
            </a:r>
          </a:p>
          <a:p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E43E80-B8B7-4C55-BF59-00F3E662F3A6}"/>
              </a:ext>
            </a:extLst>
          </p:cNvPr>
          <p:cNvSpPr txBox="1"/>
          <p:nvPr/>
        </p:nvSpPr>
        <p:spPr>
          <a:xfrm>
            <a:off x="5481023" y="3930532"/>
            <a:ext cx="417646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57350" lvl="3" indent="-285750">
              <a:buFont typeface="Wingdings" panose="05000000000000000000" pitchFamily="2" charset="2"/>
              <a:buChar char="l"/>
            </a:pPr>
            <a:endParaRPr lang="en-US" altLang="ko-KR" sz="28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ko-KR" altLang="en-US" sz="2800" dirty="0">
                <a:solidFill>
                  <a:schemeClr val="tx1"/>
                </a:solidFill>
              </a:rPr>
              <a:t>무사와 농민의 폭동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89191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0" grpId="0"/>
      <p:bldP spid="3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도형 3"/>
          <p:cNvSpPr>
            <a:spLocks/>
          </p:cNvSpPr>
          <p:nvPr/>
        </p:nvSpPr>
        <p:spPr>
          <a:xfrm>
            <a:off x="965200" y="1155065"/>
            <a:ext cx="95250" cy="508635"/>
          </a:xfrm>
          <a:prstGeom prst="rect">
            <a:avLst/>
          </a:prstGeom>
          <a:solidFill>
            <a:srgbClr val="F04A4A"/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cap="none" dirty="0">
              <a:latin typeface="Arial" charset="0"/>
              <a:ea typeface="Arial" charset="0"/>
            </a:endParaRPr>
          </a:p>
        </p:txBody>
      </p:sp>
      <p:sp>
        <p:nvSpPr>
          <p:cNvPr id="9" name="텍스트 상자 8"/>
          <p:cNvSpPr txBox="1">
            <a:spLocks/>
          </p:cNvSpPr>
          <p:nvPr/>
        </p:nvSpPr>
        <p:spPr>
          <a:xfrm>
            <a:off x="10541000" y="3698875"/>
            <a:ext cx="6287135" cy="3968750"/>
          </a:xfrm>
          <a:prstGeom prst="rect">
            <a:avLst/>
          </a:prstGeom>
          <a:noFill/>
          <a:ln w="0">
            <a:noFill/>
            <a:prstDash/>
          </a:ln>
        </p:spPr>
        <p:txBody>
          <a:bodyPr vert="horz" wrap="square" lIns="89535" tIns="46355" rIns="89535" bIns="46355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5200" b="0" cap="none" dirty="0">
                <a:solidFill>
                  <a:schemeClr val="bg1">
                    <a:lumMod val="85000"/>
                    <a:lumOff val="0"/>
                    <a:alpha val="34029"/>
                  </a:schemeClr>
                </a:solidFill>
                <a:effectLst>
                  <a:outerShdw blurRad="800100" dist="50800" dir="5400000" sx="99000" sy="99000" algn="ctr" rotWithShape="0">
                    <a:srgbClr val="000000">
                      <a:alpha val="0"/>
                    </a:srgbClr>
                  </a:outerShdw>
                </a:effectLst>
                <a:latin typeface="08서울남산체 B" charset="0"/>
                <a:ea typeface="08서울남산체 B" charset="0"/>
              </a:rPr>
              <a:t>2</a:t>
            </a:r>
            <a:endParaRPr lang="ko-KR" altLang="en-US" sz="25200" b="0" cap="none" dirty="0">
              <a:solidFill>
                <a:schemeClr val="bg1">
                  <a:lumMod val="85000"/>
                  <a:lumOff val="0"/>
                  <a:alpha val="34029"/>
                </a:schemeClr>
              </a:solidFill>
              <a:latin typeface="08서울남산체 B" charset="0"/>
              <a:ea typeface="08서울남산체 B" charset="0"/>
            </a:endParaRPr>
          </a:p>
        </p:txBody>
      </p:sp>
      <p:sp>
        <p:nvSpPr>
          <p:cNvPr id="6" name="텍스트 개체 틀 1">
            <a:extLst>
              <a:ext uri="{FF2B5EF4-FFF2-40B4-BE49-F238E27FC236}">
                <a16:creationId xmlns:a16="http://schemas.microsoft.com/office/drawing/2014/main" id="{2BAE3F82-01C4-478C-B361-C4F8E14DA95F}"/>
              </a:ext>
            </a:extLst>
          </p:cNvPr>
          <p:cNvSpPr txBox="1">
            <a:spLocks/>
          </p:cNvSpPr>
          <p:nvPr/>
        </p:nvSpPr>
        <p:spPr>
          <a:xfrm>
            <a:off x="1271464" y="1132483"/>
            <a:ext cx="4524375" cy="568325"/>
          </a:xfrm>
          <a:prstGeom prst="rect">
            <a:avLst/>
          </a:prstGeom>
        </p:spPr>
        <p:txBody>
          <a:bodyPr vert="horz" wrap="square" lIns="91440" tIns="45720" rIns="91440" bIns="45720" anchor="b">
            <a:normAutofit fontScale="90000" lnSpcReduction="10000"/>
          </a:bodyPr>
          <a:lstStyle>
            <a:lvl1pPr marL="0" indent="0" algn="ctr" defTabSz="914400" latinLnBrk="1">
              <a:buNone/>
              <a:defRPr lang="ko-KR" sz="4400" baseline="0" smtClean="0">
                <a:solidFill>
                  <a:srgbClr val="000000"/>
                </a:solidFill>
                <a:latin typeface="±¼¸²"/>
                <a:ea typeface="±¼¸²"/>
              </a:defRPr>
            </a:lvl1pPr>
          </a:lstStyle>
          <a:p>
            <a:pPr algn="l" defTabSz="508000"/>
            <a:r>
              <a:rPr lang="ko-KR" altLang="en-US" sz="360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분국법</a:t>
            </a:r>
            <a:endParaRPr lang="ko-KR" altLang="en-US" sz="36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E13DB624-C3C4-4AFC-AAA0-70943CA407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1464" y="1938546"/>
            <a:ext cx="4675934" cy="29809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B7A3DD-2A10-4AD5-B87A-23CBAE9F874D}"/>
              </a:ext>
            </a:extLst>
          </p:cNvPr>
          <p:cNvSpPr txBox="1"/>
          <p:nvPr/>
        </p:nvSpPr>
        <p:spPr>
          <a:xfrm>
            <a:off x="1271464" y="5157192"/>
            <a:ext cx="7128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센고쿠 다이묘가 </a:t>
            </a:r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자신의 영지를 통치하기위해 만든 법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75476B-1BB4-4DF8-AFF4-78BDF7D4F497}"/>
              </a:ext>
            </a:extLst>
          </p:cNvPr>
          <p:cNvSpPr txBox="1"/>
          <p:nvPr/>
        </p:nvSpPr>
        <p:spPr>
          <a:xfrm>
            <a:off x="6315795" y="2403728"/>
            <a:ext cx="55446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분국법의 지정은 영지를 </a:t>
            </a:r>
            <a:r>
              <a:rPr lang="ko-KR" altLang="en-US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다스리는데에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아주 중요</a:t>
            </a:r>
          </a:p>
          <a:p>
            <a:endParaRPr lang="ko-KR" alt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5A272D-EE80-4247-96AD-3795AA1074F2}"/>
              </a:ext>
            </a:extLst>
          </p:cNvPr>
          <p:cNvSpPr txBox="1"/>
          <p:nvPr/>
        </p:nvSpPr>
        <p:spPr>
          <a:xfrm>
            <a:off x="6315795" y="3331808"/>
            <a:ext cx="5252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분국법의 제정은 쉽지 않음</a:t>
            </a:r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손해를 보거나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다이묘의 권력 강화를 </a:t>
            </a:r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막으려는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이들이 있었기 때문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타원 9">
            <a:extLst>
              <a:ext uri="{FF2B5EF4-FFF2-40B4-BE49-F238E27FC236}">
                <a16:creationId xmlns:a16="http://schemas.microsoft.com/office/drawing/2014/main" id="{AC8C69E2-C038-481A-B19F-9A025C571A66}"/>
              </a:ext>
            </a:extLst>
          </p:cNvPr>
          <p:cNvSpPr/>
          <p:nvPr/>
        </p:nvSpPr>
        <p:spPr>
          <a:xfrm>
            <a:off x="1343472" y="2924944"/>
            <a:ext cx="792088" cy="773931"/>
          </a:xfrm>
          <a:prstGeom prst="ellipse">
            <a:avLst/>
          </a:prstGeom>
          <a:solidFill>
            <a:srgbClr val="F04A4A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999F9E30-597D-4D1D-AE6E-AF790BC8823A}"/>
              </a:ext>
            </a:extLst>
          </p:cNvPr>
          <p:cNvSpPr/>
          <p:nvPr/>
        </p:nvSpPr>
        <p:spPr>
          <a:xfrm>
            <a:off x="1928075" y="3267215"/>
            <a:ext cx="792088" cy="773931"/>
          </a:xfrm>
          <a:prstGeom prst="ellipse">
            <a:avLst/>
          </a:prstGeom>
          <a:solidFill>
            <a:srgbClr val="F04A4A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타원 11">
            <a:extLst>
              <a:ext uri="{FF2B5EF4-FFF2-40B4-BE49-F238E27FC236}">
                <a16:creationId xmlns:a16="http://schemas.microsoft.com/office/drawing/2014/main" id="{2BB786FB-0EB3-4429-921F-E4B13E1ACB5F}"/>
              </a:ext>
            </a:extLst>
          </p:cNvPr>
          <p:cNvSpPr/>
          <p:nvPr/>
        </p:nvSpPr>
        <p:spPr>
          <a:xfrm>
            <a:off x="1959566" y="2599989"/>
            <a:ext cx="792088" cy="773931"/>
          </a:xfrm>
          <a:prstGeom prst="ellipse">
            <a:avLst/>
          </a:prstGeom>
          <a:solidFill>
            <a:srgbClr val="F04A4A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사각형: 둥근 모서리 22">
            <a:extLst>
              <a:ext uri="{FF2B5EF4-FFF2-40B4-BE49-F238E27FC236}">
                <a16:creationId xmlns:a16="http://schemas.microsoft.com/office/drawing/2014/main" id="{65DB476C-5894-48FA-BA93-354ADF9D7D1D}"/>
              </a:ext>
            </a:extLst>
          </p:cNvPr>
          <p:cNvSpPr/>
          <p:nvPr/>
        </p:nvSpPr>
        <p:spPr>
          <a:xfrm>
            <a:off x="1523900" y="3174993"/>
            <a:ext cx="972046" cy="410916"/>
          </a:xfrm>
          <a:prstGeom prst="roundRect">
            <a:avLst/>
          </a:prstGeom>
          <a:solidFill>
            <a:srgbClr val="F04A4A"/>
          </a:solidFill>
          <a:ln>
            <a:solidFill>
              <a:srgbClr val="F04A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도형 3"/>
          <p:cNvSpPr>
            <a:spLocks/>
          </p:cNvSpPr>
          <p:nvPr/>
        </p:nvSpPr>
        <p:spPr>
          <a:xfrm>
            <a:off x="965200" y="1155065"/>
            <a:ext cx="95250" cy="508635"/>
          </a:xfrm>
          <a:prstGeom prst="rect">
            <a:avLst/>
          </a:prstGeom>
          <a:solidFill>
            <a:srgbClr val="F04A4A"/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cap="none" dirty="0">
              <a:latin typeface="Arial" charset="0"/>
              <a:ea typeface="Arial" charset="0"/>
            </a:endParaRPr>
          </a:p>
        </p:txBody>
      </p:sp>
      <p:sp>
        <p:nvSpPr>
          <p:cNvPr id="9" name="텍스트 상자 8"/>
          <p:cNvSpPr txBox="1">
            <a:spLocks/>
          </p:cNvSpPr>
          <p:nvPr/>
        </p:nvSpPr>
        <p:spPr>
          <a:xfrm>
            <a:off x="10566606" y="3698875"/>
            <a:ext cx="6287135" cy="3968750"/>
          </a:xfrm>
          <a:prstGeom prst="rect">
            <a:avLst/>
          </a:prstGeom>
          <a:noFill/>
          <a:ln w="0">
            <a:noFill/>
            <a:prstDash/>
          </a:ln>
        </p:spPr>
        <p:txBody>
          <a:bodyPr vert="horz" wrap="square" lIns="89535" tIns="46355" rIns="89535" bIns="46355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5200" dirty="0">
                <a:solidFill>
                  <a:schemeClr val="bg1">
                    <a:lumMod val="85000"/>
                    <a:lumOff val="0"/>
                    <a:alpha val="34029"/>
                  </a:schemeClr>
                </a:solidFill>
                <a:effectLst>
                  <a:outerShdw blurRad="800100" dist="50800" dir="5400000" sx="99000" sy="99000" algn="ctr" rotWithShape="0">
                    <a:srgbClr val="000000">
                      <a:alpha val="0"/>
                    </a:srgbClr>
                  </a:outerShdw>
                </a:effectLst>
                <a:latin typeface="08서울남산체 B" charset="0"/>
                <a:ea typeface="08서울남산체 B" charset="0"/>
              </a:rPr>
              <a:t>3</a:t>
            </a:r>
            <a:endParaRPr lang="ko-KR" altLang="en-US" sz="25200" b="0" cap="none" dirty="0">
              <a:solidFill>
                <a:schemeClr val="bg1">
                  <a:lumMod val="85000"/>
                  <a:lumOff val="0"/>
                  <a:alpha val="34029"/>
                </a:schemeClr>
              </a:solidFill>
              <a:latin typeface="08서울남산체 B" charset="0"/>
              <a:ea typeface="08서울남산체 B" charset="0"/>
            </a:endParaRPr>
          </a:p>
        </p:txBody>
      </p:sp>
      <p:sp>
        <p:nvSpPr>
          <p:cNvPr id="6" name="텍스트 개체 틀 1">
            <a:extLst>
              <a:ext uri="{FF2B5EF4-FFF2-40B4-BE49-F238E27FC236}">
                <a16:creationId xmlns:a16="http://schemas.microsoft.com/office/drawing/2014/main" id="{2BAE3F82-01C4-478C-B361-C4F8E14DA95F}"/>
              </a:ext>
            </a:extLst>
          </p:cNvPr>
          <p:cNvSpPr txBox="1">
            <a:spLocks/>
          </p:cNvSpPr>
          <p:nvPr/>
        </p:nvSpPr>
        <p:spPr>
          <a:xfrm>
            <a:off x="1271464" y="1132483"/>
            <a:ext cx="4524375" cy="568325"/>
          </a:xfrm>
          <a:prstGeom prst="rect">
            <a:avLst/>
          </a:prstGeom>
        </p:spPr>
        <p:txBody>
          <a:bodyPr vert="horz" wrap="square" lIns="91440" tIns="45720" rIns="91440" bIns="45720" anchor="b">
            <a:normAutofit fontScale="90000" lnSpcReduction="10000"/>
          </a:bodyPr>
          <a:lstStyle>
            <a:lvl1pPr marL="0" indent="0" algn="ctr" defTabSz="914400" latinLnBrk="1">
              <a:buNone/>
              <a:defRPr lang="ko-KR" sz="4400" baseline="0" smtClean="0">
                <a:solidFill>
                  <a:srgbClr val="000000"/>
                </a:solidFill>
                <a:latin typeface="±¼¸²"/>
                <a:ea typeface="±¼¸²"/>
              </a:defRPr>
            </a:lvl1pPr>
          </a:lstStyle>
          <a:p>
            <a:pPr algn="l" defTabSz="508000"/>
            <a:r>
              <a:rPr lang="ko-KR" altLang="en-US" sz="360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무사에대한</a:t>
            </a:r>
            <a:r>
              <a:rPr lang="ko-KR" altLang="en-US" sz="3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보상</a:t>
            </a:r>
          </a:p>
        </p:txBody>
      </p:sp>
      <p:sp>
        <p:nvSpPr>
          <p:cNvPr id="7" name="텍스트 상자 4">
            <a:extLst>
              <a:ext uri="{FF2B5EF4-FFF2-40B4-BE49-F238E27FC236}">
                <a16:creationId xmlns:a16="http://schemas.microsoft.com/office/drawing/2014/main" id="{5A49B975-E7B5-449B-8119-BFF67BB4C7C9}"/>
              </a:ext>
            </a:extLst>
          </p:cNvPr>
          <p:cNvSpPr txBox="1">
            <a:spLocks/>
          </p:cNvSpPr>
          <p:nvPr/>
        </p:nvSpPr>
        <p:spPr>
          <a:xfrm>
            <a:off x="1343472" y="1734820"/>
            <a:ext cx="5878830" cy="415925"/>
          </a:xfrm>
          <a:prstGeom prst="rect">
            <a:avLst/>
          </a:prstGeom>
          <a:noFill/>
        </p:spPr>
        <p:txBody>
          <a:bodyPr vert="horz" wrap="square" lIns="0" tIns="0" rIns="0" bIns="0" anchor="t">
            <a:noAutofit/>
          </a:bodyPr>
          <a:lstStyle/>
          <a:p>
            <a:pPr marL="0" indent="0" algn="l" defTabSz="5080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24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지행</a:t>
            </a:r>
            <a:r>
              <a:rPr lang="en-US" altLang="ko-KR" sz="24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4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토지 일대를 지배할 권리</a:t>
            </a:r>
            <a:r>
              <a:rPr lang="en-US" altLang="ko-KR" sz="24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2400" b="0" cap="none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4D95FAD3-415E-4B32-9E69-756D9FAB28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6095" y="2130593"/>
            <a:ext cx="3339988" cy="217099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DEB767E-5C60-4B55-99B4-6F4A4CD8DA5B}"/>
              </a:ext>
            </a:extLst>
          </p:cNvPr>
          <p:cNvSpPr txBox="1"/>
          <p:nvPr/>
        </p:nvSpPr>
        <p:spPr>
          <a:xfrm>
            <a:off x="6960096" y="4488203"/>
            <a:ext cx="4176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센고쿠시대 농지의 모습</a:t>
            </a:r>
          </a:p>
        </p:txBody>
      </p:sp>
      <p:sp>
        <p:nvSpPr>
          <p:cNvPr id="13" name="화살표: 오른쪽 12">
            <a:extLst>
              <a:ext uri="{FF2B5EF4-FFF2-40B4-BE49-F238E27FC236}">
                <a16:creationId xmlns:a16="http://schemas.microsoft.com/office/drawing/2014/main" id="{5032D943-5DD3-45AC-9C59-9270B87F2010}"/>
              </a:ext>
            </a:extLst>
          </p:cNvPr>
          <p:cNvSpPr/>
          <p:nvPr/>
        </p:nvSpPr>
        <p:spPr>
          <a:xfrm>
            <a:off x="3021424" y="3112492"/>
            <a:ext cx="792088" cy="386966"/>
          </a:xfrm>
          <a:prstGeom prst="rightArrow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타원 13">
            <a:extLst>
              <a:ext uri="{FF2B5EF4-FFF2-40B4-BE49-F238E27FC236}">
                <a16:creationId xmlns:a16="http://schemas.microsoft.com/office/drawing/2014/main" id="{77CB5076-75D8-4749-8245-02C1FF89080D}"/>
              </a:ext>
            </a:extLst>
          </p:cNvPr>
          <p:cNvSpPr/>
          <p:nvPr/>
        </p:nvSpPr>
        <p:spPr>
          <a:xfrm>
            <a:off x="4089738" y="2585321"/>
            <a:ext cx="1639944" cy="1643002"/>
          </a:xfrm>
          <a:prstGeom prst="ellipse">
            <a:avLst/>
          </a:prstGeom>
          <a:gradFill flip="none" rotWithShape="1">
            <a:gsLst>
              <a:gs pos="0">
                <a:srgbClr val="F04A4A">
                  <a:tint val="66000"/>
                  <a:satMod val="160000"/>
                </a:srgbClr>
              </a:gs>
              <a:gs pos="50000">
                <a:srgbClr val="F04A4A">
                  <a:tint val="44500"/>
                  <a:satMod val="160000"/>
                </a:srgbClr>
              </a:gs>
              <a:gs pos="100000">
                <a:srgbClr val="F04A4A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EAC78B8-AAF5-4175-9435-5DD1611331FA}"/>
              </a:ext>
            </a:extLst>
          </p:cNvPr>
          <p:cNvSpPr txBox="1"/>
          <p:nvPr/>
        </p:nvSpPr>
        <p:spPr>
          <a:xfrm>
            <a:off x="1439059" y="3031603"/>
            <a:ext cx="1639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지행지</a:t>
            </a:r>
            <a:endParaRPr lang="ko-KR" altLang="en-US" sz="3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1E68A4E-6116-49B8-8513-8F46A7FED33C}"/>
              </a:ext>
            </a:extLst>
          </p:cNvPr>
          <p:cNvSpPr txBox="1"/>
          <p:nvPr/>
        </p:nvSpPr>
        <p:spPr>
          <a:xfrm>
            <a:off x="3936983" y="3062214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분국</a:t>
            </a:r>
            <a:r>
              <a:rPr lang="en-US" altLang="ko-KR" sz="3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3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영토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C6FBE7B-76F6-456D-8933-F46D814AC904}"/>
              </a:ext>
            </a:extLst>
          </p:cNvPr>
          <p:cNvSpPr txBox="1"/>
          <p:nvPr/>
        </p:nvSpPr>
        <p:spPr>
          <a:xfrm>
            <a:off x="1500934" y="4872121"/>
            <a:ext cx="38330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영토를 다스릴 의무</a:t>
            </a:r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지행지가 늘어날수록 출세 </a:t>
            </a:r>
          </a:p>
        </p:txBody>
      </p:sp>
    </p:spTree>
    <p:extLst>
      <p:ext uri="{BB962C8B-B14F-4D97-AF65-F5344CB8AC3E}">
        <p14:creationId xmlns:p14="http://schemas.microsoft.com/office/powerpoint/2010/main" val="2593213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23" grpId="0" animBg="1"/>
      <p:bldP spid="7" grpId="0"/>
      <p:bldP spid="5" grpId="0"/>
      <p:bldP spid="13" grpId="0" animBg="1"/>
      <p:bldP spid="14" grpId="0" animBg="1"/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사각형: 둥근 모서리 15">
            <a:extLst>
              <a:ext uri="{FF2B5EF4-FFF2-40B4-BE49-F238E27FC236}">
                <a16:creationId xmlns:a16="http://schemas.microsoft.com/office/drawing/2014/main" id="{971225CE-F284-4C52-BEA9-521CE075308A}"/>
              </a:ext>
            </a:extLst>
          </p:cNvPr>
          <p:cNvSpPr/>
          <p:nvPr/>
        </p:nvSpPr>
        <p:spPr>
          <a:xfrm>
            <a:off x="1216034" y="4638145"/>
            <a:ext cx="3871854" cy="1589985"/>
          </a:xfrm>
          <a:prstGeom prst="roundRect">
            <a:avLst/>
          </a:prstGeom>
          <a:solidFill>
            <a:srgbClr val="F04A4A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DF2DAE09-DA80-4A09-A5A5-819D23282F03}"/>
              </a:ext>
            </a:extLst>
          </p:cNvPr>
          <p:cNvSpPr/>
          <p:nvPr/>
        </p:nvSpPr>
        <p:spPr>
          <a:xfrm>
            <a:off x="1212706" y="2732015"/>
            <a:ext cx="3871853" cy="1589985"/>
          </a:xfrm>
          <a:prstGeom prst="roundRect">
            <a:avLst/>
          </a:prstGeom>
          <a:solidFill>
            <a:srgbClr val="F04A4A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도형 3"/>
          <p:cNvSpPr>
            <a:spLocks/>
          </p:cNvSpPr>
          <p:nvPr/>
        </p:nvSpPr>
        <p:spPr>
          <a:xfrm>
            <a:off x="965200" y="1155065"/>
            <a:ext cx="95250" cy="508635"/>
          </a:xfrm>
          <a:prstGeom prst="rect">
            <a:avLst/>
          </a:prstGeom>
          <a:solidFill>
            <a:srgbClr val="F04A4A"/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cap="none" dirty="0">
              <a:latin typeface="Arial" charset="0"/>
              <a:ea typeface="Arial" charset="0"/>
            </a:endParaRPr>
          </a:p>
        </p:txBody>
      </p:sp>
      <p:sp>
        <p:nvSpPr>
          <p:cNvPr id="9" name="텍스트 상자 8"/>
          <p:cNvSpPr txBox="1">
            <a:spLocks/>
          </p:cNvSpPr>
          <p:nvPr/>
        </p:nvSpPr>
        <p:spPr>
          <a:xfrm>
            <a:off x="10541000" y="3698875"/>
            <a:ext cx="6287135" cy="3968750"/>
          </a:xfrm>
          <a:prstGeom prst="rect">
            <a:avLst/>
          </a:prstGeom>
          <a:noFill/>
          <a:ln w="0">
            <a:noFill/>
            <a:prstDash/>
          </a:ln>
        </p:spPr>
        <p:txBody>
          <a:bodyPr vert="horz" wrap="square" lIns="89535" tIns="46355" rIns="89535" bIns="46355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5200" b="0" cap="none" dirty="0">
                <a:solidFill>
                  <a:schemeClr val="bg1">
                    <a:lumMod val="85000"/>
                    <a:lumOff val="0"/>
                    <a:alpha val="34029"/>
                  </a:schemeClr>
                </a:solidFill>
                <a:effectLst>
                  <a:outerShdw blurRad="800100" dist="50800" dir="5400000" sx="99000" sy="99000" algn="ctr" rotWithShape="0">
                    <a:srgbClr val="000000">
                      <a:alpha val="0"/>
                    </a:srgbClr>
                  </a:outerShdw>
                </a:effectLst>
                <a:latin typeface="08서울남산체 B" charset="0"/>
                <a:ea typeface="08서울남산체 B" charset="0"/>
              </a:rPr>
              <a:t>3</a:t>
            </a:r>
            <a:endParaRPr lang="ko-KR" altLang="en-US" sz="25200" b="0" cap="none" dirty="0">
              <a:solidFill>
                <a:schemeClr val="bg1">
                  <a:lumMod val="85000"/>
                  <a:lumOff val="0"/>
                  <a:alpha val="34029"/>
                </a:schemeClr>
              </a:solidFill>
              <a:latin typeface="08서울남산체 B" charset="0"/>
              <a:ea typeface="08서울남산체 B" charset="0"/>
            </a:endParaRPr>
          </a:p>
        </p:txBody>
      </p:sp>
      <p:sp>
        <p:nvSpPr>
          <p:cNvPr id="6" name="텍스트 개체 틀 1">
            <a:extLst>
              <a:ext uri="{FF2B5EF4-FFF2-40B4-BE49-F238E27FC236}">
                <a16:creationId xmlns:a16="http://schemas.microsoft.com/office/drawing/2014/main" id="{24232EE6-D9DB-418F-8065-3E8EB0A6CF10}"/>
              </a:ext>
            </a:extLst>
          </p:cNvPr>
          <p:cNvSpPr txBox="1">
            <a:spLocks/>
          </p:cNvSpPr>
          <p:nvPr/>
        </p:nvSpPr>
        <p:spPr>
          <a:xfrm>
            <a:off x="1271464" y="1132483"/>
            <a:ext cx="4524375" cy="568325"/>
          </a:xfrm>
          <a:prstGeom prst="rect">
            <a:avLst/>
          </a:prstGeom>
        </p:spPr>
        <p:txBody>
          <a:bodyPr vert="horz" wrap="square" lIns="91440" tIns="45720" rIns="91440" bIns="45720" anchor="b">
            <a:normAutofit fontScale="90000" lnSpcReduction="10000"/>
          </a:bodyPr>
          <a:lstStyle>
            <a:lvl1pPr marL="0" indent="0" algn="ctr" defTabSz="914400" latinLnBrk="1">
              <a:buNone/>
              <a:defRPr lang="ko-KR" sz="4400" baseline="0" smtClean="0">
                <a:solidFill>
                  <a:srgbClr val="000000"/>
                </a:solidFill>
                <a:latin typeface="±¼¸²"/>
                <a:ea typeface="±¼¸²"/>
              </a:defRPr>
            </a:lvl1pPr>
          </a:lstStyle>
          <a:p>
            <a:pPr algn="l" defTabSz="508000"/>
            <a:r>
              <a:rPr lang="ko-KR" altLang="en-US" sz="360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무사에대한</a:t>
            </a:r>
            <a:r>
              <a:rPr lang="ko-KR" altLang="en-US" sz="3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보상</a:t>
            </a:r>
          </a:p>
        </p:txBody>
      </p:sp>
      <p:sp>
        <p:nvSpPr>
          <p:cNvPr id="7" name="텍스트 상자 4">
            <a:extLst>
              <a:ext uri="{FF2B5EF4-FFF2-40B4-BE49-F238E27FC236}">
                <a16:creationId xmlns:a16="http://schemas.microsoft.com/office/drawing/2014/main" id="{3B70C8A5-9BA7-4DF1-BB41-9D0D1D0C743A}"/>
              </a:ext>
            </a:extLst>
          </p:cNvPr>
          <p:cNvSpPr txBox="1">
            <a:spLocks/>
          </p:cNvSpPr>
          <p:nvPr/>
        </p:nvSpPr>
        <p:spPr>
          <a:xfrm>
            <a:off x="1343472" y="1734820"/>
            <a:ext cx="5878830" cy="415925"/>
          </a:xfrm>
          <a:prstGeom prst="rect">
            <a:avLst/>
          </a:prstGeom>
          <a:noFill/>
        </p:spPr>
        <p:txBody>
          <a:bodyPr vert="horz" wrap="square" lIns="0" tIns="0" rIns="0" bIns="0" anchor="t">
            <a:noAutofit/>
          </a:bodyPr>
          <a:lstStyle/>
          <a:p>
            <a:pPr defTabSz="508000">
              <a:lnSpc>
                <a:spcPct val="150000"/>
              </a:lnSpc>
            </a:pPr>
            <a:r>
              <a:rPr lang="ko-KR" altLang="en-US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칸죠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感状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와 관위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官位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A91CAD8-C8A0-40C4-A69B-ACA61DFAE8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4724" y="2565604"/>
            <a:ext cx="3616822" cy="226654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8410917-F856-4743-9FBC-84B1C62A6607}"/>
              </a:ext>
            </a:extLst>
          </p:cNvPr>
          <p:cNvSpPr txBox="1"/>
          <p:nvPr/>
        </p:nvSpPr>
        <p:spPr>
          <a:xfrm>
            <a:off x="1343472" y="2852635"/>
            <a:ext cx="399635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칸죠</a:t>
            </a:r>
            <a:endParaRPr lang="en-US" altLang="ko-KR" sz="24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전투의 </a:t>
            </a:r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활약등에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대한 다이묘의 감사와 격려의 말이 쓰여져 있는 서신</a:t>
            </a:r>
          </a:p>
          <a:p>
            <a:endParaRPr lang="ko-KR" alt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90E113-050C-4CE7-8326-DF3467AFBA37}"/>
              </a:ext>
            </a:extLst>
          </p:cNvPr>
          <p:cNvSpPr txBox="1"/>
          <p:nvPr/>
        </p:nvSpPr>
        <p:spPr>
          <a:xfrm>
            <a:off x="1251963" y="4885884"/>
            <a:ext cx="399635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관위</a:t>
            </a:r>
            <a:endParaRPr lang="en-US" altLang="ko-KR" sz="24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조정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덴노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에게서 주어지는 공가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公家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로서의 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'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공식적인 신분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'</a:t>
            </a:r>
            <a:endParaRPr lang="ko-KR" altLang="en-US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348CB58-094E-4DDF-A9B1-3452FA131DCA}"/>
              </a:ext>
            </a:extLst>
          </p:cNvPr>
          <p:cNvSpPr txBox="1"/>
          <p:nvPr/>
        </p:nvSpPr>
        <p:spPr>
          <a:xfrm>
            <a:off x="6534724" y="4887262"/>
            <a:ext cx="39312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오다 </a:t>
            </a:r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노부나가가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내린 </a:t>
            </a:r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칸죠</a:t>
            </a:r>
            <a:endParaRPr lang="ko-KR" altLang="en-US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  <p:bldP spid="7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도형 3"/>
          <p:cNvSpPr>
            <a:spLocks/>
          </p:cNvSpPr>
          <p:nvPr/>
        </p:nvSpPr>
        <p:spPr>
          <a:xfrm>
            <a:off x="965200" y="1155065"/>
            <a:ext cx="95250" cy="508635"/>
          </a:xfrm>
          <a:prstGeom prst="rect">
            <a:avLst/>
          </a:prstGeom>
          <a:solidFill>
            <a:srgbClr val="F04A4A"/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cap="none" dirty="0">
              <a:latin typeface="Arial" charset="0"/>
              <a:ea typeface="Arial" charset="0"/>
            </a:endParaRPr>
          </a:p>
        </p:txBody>
      </p:sp>
      <p:sp>
        <p:nvSpPr>
          <p:cNvPr id="9" name="텍스트 상자 8"/>
          <p:cNvSpPr txBox="1">
            <a:spLocks/>
          </p:cNvSpPr>
          <p:nvPr/>
        </p:nvSpPr>
        <p:spPr>
          <a:xfrm>
            <a:off x="10541000" y="3698875"/>
            <a:ext cx="6287135" cy="3968750"/>
          </a:xfrm>
          <a:prstGeom prst="rect">
            <a:avLst/>
          </a:prstGeom>
          <a:noFill/>
          <a:ln w="0">
            <a:noFill/>
            <a:prstDash/>
          </a:ln>
        </p:spPr>
        <p:txBody>
          <a:bodyPr vert="horz" wrap="square" lIns="89535" tIns="46355" rIns="89535" bIns="46355" anchor="t">
            <a:noAutofit/>
          </a:bodyPr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5200" dirty="0">
                <a:solidFill>
                  <a:schemeClr val="bg1">
                    <a:lumMod val="85000"/>
                    <a:lumOff val="0"/>
                    <a:alpha val="34029"/>
                  </a:schemeClr>
                </a:solidFill>
                <a:effectLst>
                  <a:outerShdw blurRad="800100" dist="50800" dir="5400000" sx="99000" sy="99000" algn="ctr" rotWithShape="0">
                    <a:srgbClr val="000000">
                      <a:alpha val="0"/>
                    </a:srgbClr>
                  </a:outerShdw>
                </a:effectLst>
                <a:latin typeface="08서울남산체 B" charset="0"/>
                <a:ea typeface="08서울남산체 B" charset="0"/>
              </a:rPr>
              <a:t>3</a:t>
            </a:r>
            <a:endParaRPr lang="ko-KR" altLang="en-US" sz="25200" b="0" cap="none" dirty="0">
              <a:solidFill>
                <a:schemeClr val="bg1">
                  <a:lumMod val="85000"/>
                  <a:lumOff val="0"/>
                  <a:alpha val="34029"/>
                </a:schemeClr>
              </a:solidFill>
              <a:latin typeface="08서울남산체 B" charset="0"/>
              <a:ea typeface="08서울남산체 B" charset="0"/>
            </a:endParaRPr>
          </a:p>
        </p:txBody>
      </p:sp>
      <p:sp>
        <p:nvSpPr>
          <p:cNvPr id="6" name="텍스트 개체 틀 1">
            <a:extLst>
              <a:ext uri="{FF2B5EF4-FFF2-40B4-BE49-F238E27FC236}">
                <a16:creationId xmlns:a16="http://schemas.microsoft.com/office/drawing/2014/main" id="{DA22CF9D-7722-4A19-BE09-BE8F2728E21A}"/>
              </a:ext>
            </a:extLst>
          </p:cNvPr>
          <p:cNvSpPr txBox="1">
            <a:spLocks/>
          </p:cNvSpPr>
          <p:nvPr/>
        </p:nvSpPr>
        <p:spPr>
          <a:xfrm>
            <a:off x="1271464" y="1132483"/>
            <a:ext cx="4524375" cy="568325"/>
          </a:xfrm>
          <a:prstGeom prst="rect">
            <a:avLst/>
          </a:prstGeom>
        </p:spPr>
        <p:txBody>
          <a:bodyPr vert="horz" wrap="square" lIns="91440" tIns="45720" rIns="91440" bIns="45720" anchor="b">
            <a:normAutofit fontScale="90000" lnSpcReduction="10000"/>
          </a:bodyPr>
          <a:lstStyle>
            <a:lvl1pPr marL="0" indent="0" algn="ctr" defTabSz="914400" latinLnBrk="1">
              <a:buNone/>
              <a:defRPr lang="ko-KR" sz="4400" baseline="0" smtClean="0">
                <a:solidFill>
                  <a:srgbClr val="000000"/>
                </a:solidFill>
                <a:latin typeface="±¼¸²"/>
                <a:ea typeface="±¼¸²"/>
              </a:defRPr>
            </a:lvl1pPr>
          </a:lstStyle>
          <a:p>
            <a:pPr algn="l" defTabSz="508000"/>
            <a:r>
              <a:rPr lang="ko-KR" altLang="en-US" sz="360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무사에대한</a:t>
            </a:r>
            <a:r>
              <a:rPr lang="ko-KR" altLang="en-US" sz="3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보상</a:t>
            </a:r>
          </a:p>
        </p:txBody>
      </p:sp>
      <p:sp>
        <p:nvSpPr>
          <p:cNvPr id="7" name="텍스트 상자 4">
            <a:extLst>
              <a:ext uri="{FF2B5EF4-FFF2-40B4-BE49-F238E27FC236}">
                <a16:creationId xmlns:a16="http://schemas.microsoft.com/office/drawing/2014/main" id="{6F0C831C-0175-404A-B549-95BFE4B8502B}"/>
              </a:ext>
            </a:extLst>
          </p:cNvPr>
          <p:cNvSpPr txBox="1">
            <a:spLocks/>
          </p:cNvSpPr>
          <p:nvPr/>
        </p:nvSpPr>
        <p:spPr>
          <a:xfrm>
            <a:off x="1343472" y="1734820"/>
            <a:ext cx="5878830" cy="415925"/>
          </a:xfrm>
          <a:prstGeom prst="rect">
            <a:avLst/>
          </a:prstGeom>
          <a:noFill/>
        </p:spPr>
        <p:txBody>
          <a:bodyPr vert="horz" wrap="square" lIns="0" tIns="0" rIns="0" bIns="0" anchor="t">
            <a:noAutofit/>
          </a:bodyPr>
          <a:lstStyle/>
          <a:p>
            <a:pPr marL="0" indent="0" algn="l" defTabSz="5080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2400" b="0" cap="none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다기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CAD1EF-1023-4535-9D86-16D8589A7337}"/>
              </a:ext>
            </a:extLst>
          </p:cNvPr>
          <p:cNvSpPr txBox="1"/>
          <p:nvPr/>
        </p:nvSpPr>
        <p:spPr>
          <a:xfrm>
            <a:off x="1271464" y="2912567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전국의 </a:t>
            </a:r>
            <a:r>
              <a:rPr lang="ko-KR" altLang="en-US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패왕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</a:t>
            </a:r>
            <a:r>
              <a:rPr lang="ko-KR" altLang="en-US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오다노부나가에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의해 퍼짐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CEC60B-77BE-4DC2-A0F2-029D018D9C82}"/>
              </a:ext>
            </a:extLst>
          </p:cNvPr>
          <p:cNvSpPr txBox="1"/>
          <p:nvPr/>
        </p:nvSpPr>
        <p:spPr>
          <a:xfrm>
            <a:off x="1297133" y="3664160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/>
              <a:t>지행보다 인기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EC4ED1-C28E-4C3C-960B-44DBBEAD25A6}"/>
              </a:ext>
            </a:extLst>
          </p:cNvPr>
          <p:cNvSpPr txBox="1"/>
          <p:nvPr/>
        </p:nvSpPr>
        <p:spPr>
          <a:xfrm>
            <a:off x="1297133" y="4432633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한계가있는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지행에 비해 한계가 없음</a:t>
            </a: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4BBF4B2C-B0F8-4DF6-A7DA-CB480C79B7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2034" y="2019892"/>
            <a:ext cx="3569570" cy="300637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24A68F9-5844-4EF6-8334-C15BCDC4E1F5}"/>
              </a:ext>
            </a:extLst>
          </p:cNvPr>
          <p:cNvSpPr txBox="1"/>
          <p:nvPr/>
        </p:nvSpPr>
        <p:spPr>
          <a:xfrm>
            <a:off x="7220980" y="5026263"/>
            <a:ext cx="34294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슈코코나스</a:t>
            </a:r>
            <a:endParaRPr lang="ko-KR" altLang="en-US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  <p:bldP spid="5" grpId="0"/>
      <p:bldP spid="11" grpId="0"/>
    </p:bldLst>
  </p:timing>
</p:sld>
</file>

<file path=ppt/theme/theme1.xml><?xml version="1.0" encoding="utf-8"?>
<a:theme xmlns:a="http://schemas.openxmlformats.org/drawingml/2006/main" name="오피스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1244</TotalTime>
  <Pages>7</Pages>
  <Words>374</Words>
  <Characters>0</Characters>
  <Application>Microsoft Office PowerPoint</Application>
  <DocSecurity>0</DocSecurity>
  <PresentationFormat>와이드스크린</PresentationFormat>
  <Lines>0</Lines>
  <Paragraphs>129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3" baseType="lpstr">
      <vt:lpstr>±¼¸²</vt:lpstr>
      <vt:lpstr>08서울남산체 B</vt:lpstr>
      <vt:lpstr>08서울남산체 L</vt:lpstr>
      <vt:lpstr>맑은 고딕</vt:lpstr>
      <vt:lpstr>함초롬돋움</vt:lpstr>
      <vt:lpstr>Arial</vt:lpstr>
      <vt:lpstr>Wingdings</vt:lpstr>
      <vt:lpstr>오피스 테마</vt:lpstr>
      <vt:lpstr>센고쿠시대의 정치와 경제</vt:lpstr>
      <vt:lpstr>센고쿠시대</vt:lpstr>
      <vt:lpstr>센고쿠시대</vt:lpstr>
      <vt:lpstr>센고쿠시대</vt:lpstr>
      <vt:lpstr>센고쿠시대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무료 피피티 템플릿</dc:title>
  <dc:creator>김도경</dc:creator>
  <cp:lastModifiedBy>혜지 최</cp:lastModifiedBy>
  <cp:revision>62</cp:revision>
  <dcterms:modified xsi:type="dcterms:W3CDTF">2019-10-01T10:49:04Z</dcterms:modified>
</cp:coreProperties>
</file>