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9" r:id="rId2"/>
    <p:sldId id="276" r:id="rId3"/>
    <p:sldId id="275" r:id="rId4"/>
    <p:sldId id="261" r:id="rId5"/>
    <p:sldId id="270" r:id="rId6"/>
    <p:sldId id="262" r:id="rId7"/>
    <p:sldId id="264" r:id="rId8"/>
    <p:sldId id="267" r:id="rId9"/>
    <p:sldId id="269" r:id="rId10"/>
    <p:sldId id="266" r:id="rId11"/>
    <p:sldId id="271" r:id="rId12"/>
    <p:sldId id="268" r:id="rId13"/>
    <p:sldId id="273" r:id="rId14"/>
    <p:sldId id="263" r:id="rId15"/>
    <p:sldId id="26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DBBF9692-D079-47DC-8C8A-4F07F1F26607}">
          <p14:sldIdLst>
            <p14:sldId id="259"/>
            <p14:sldId id="276"/>
            <p14:sldId id="275"/>
            <p14:sldId id="261"/>
            <p14:sldId id="270"/>
            <p14:sldId id="262"/>
            <p14:sldId id="264"/>
            <p14:sldId id="267"/>
            <p14:sldId id="269"/>
            <p14:sldId id="266"/>
            <p14:sldId id="271"/>
            <p14:sldId id="268"/>
            <p14:sldId id="273"/>
            <p14:sldId id="263"/>
            <p14:sldId id="26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7E901-D7D6-4F5C-B610-B66F7BD3932C}" type="doc">
      <dgm:prSet loTypeId="urn:microsoft.com/office/officeart/2005/8/layout/hierarchy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DBEC378B-66CB-4931-BB14-04FE43E2D194}">
      <dgm:prSet/>
      <dgm:spPr/>
      <dgm:t>
        <a:bodyPr/>
        <a:lstStyle/>
        <a:p>
          <a:pPr algn="ctr" latinLnBrk="1"/>
          <a:r>
            <a:rPr lang="ko-KR" dirty="0"/>
            <a:t>전후 일본의</a:t>
          </a:r>
          <a:endParaRPr lang="en-US" altLang="ko-KR" dirty="0"/>
        </a:p>
        <a:p>
          <a:pPr algn="ctr" latinLnBrk="1"/>
          <a:r>
            <a:rPr lang="ko-KR" dirty="0"/>
            <a:t> 흐름</a:t>
          </a:r>
        </a:p>
      </dgm:t>
    </dgm:pt>
    <dgm:pt modelId="{4F1ED302-3410-4545-922F-EBE49455ACF1}" type="parTrans" cxnId="{6ED7B523-0D52-4415-9182-DF7CCFA1FDEB}">
      <dgm:prSet/>
      <dgm:spPr/>
      <dgm:t>
        <a:bodyPr/>
        <a:lstStyle/>
        <a:p>
          <a:pPr algn="ctr" latinLnBrk="1"/>
          <a:endParaRPr lang="ko-KR" altLang="en-US"/>
        </a:p>
      </dgm:t>
    </dgm:pt>
    <dgm:pt modelId="{E2ECD5E7-B5C1-45DC-8319-9E0500539A5E}" type="sibTrans" cxnId="{6ED7B523-0D52-4415-9182-DF7CCFA1FDEB}">
      <dgm:prSet/>
      <dgm:spPr/>
      <dgm:t>
        <a:bodyPr/>
        <a:lstStyle/>
        <a:p>
          <a:pPr algn="ctr" latinLnBrk="1"/>
          <a:endParaRPr lang="ko-KR" altLang="en-US"/>
        </a:p>
      </dgm:t>
    </dgm:pt>
    <dgm:pt modelId="{0E85398E-491C-4A30-BFB3-9A3DB8347C31}">
      <dgm:prSet/>
      <dgm:spPr/>
      <dgm:t>
        <a:bodyPr/>
        <a:lstStyle/>
        <a:p>
          <a:pPr algn="ctr" latinLnBrk="1"/>
          <a:r>
            <a:rPr lang="ko-KR" dirty="0"/>
            <a:t>현재 일본의 정치</a:t>
          </a:r>
        </a:p>
      </dgm:t>
    </dgm:pt>
    <dgm:pt modelId="{D76128B1-6B18-46D7-9590-FF0BEB893FF7}" type="parTrans" cxnId="{1102C624-327A-4EF6-8D30-29B55278EAB4}">
      <dgm:prSet/>
      <dgm:spPr/>
      <dgm:t>
        <a:bodyPr/>
        <a:lstStyle/>
        <a:p>
          <a:pPr algn="ctr" latinLnBrk="1"/>
          <a:endParaRPr lang="ko-KR" altLang="en-US"/>
        </a:p>
      </dgm:t>
    </dgm:pt>
    <dgm:pt modelId="{E18DFA1D-4917-497D-97AF-F9CF8F9B8C32}" type="sibTrans" cxnId="{1102C624-327A-4EF6-8D30-29B55278EAB4}">
      <dgm:prSet/>
      <dgm:spPr/>
      <dgm:t>
        <a:bodyPr/>
        <a:lstStyle/>
        <a:p>
          <a:pPr algn="ctr" latinLnBrk="1"/>
          <a:endParaRPr lang="ko-KR" altLang="en-US"/>
        </a:p>
      </dgm:t>
    </dgm:pt>
    <dgm:pt modelId="{9ACDF60D-F9EE-4108-9FC4-845F4830BA8A}">
      <dgm:prSet/>
      <dgm:spPr/>
      <dgm:t>
        <a:bodyPr/>
        <a:lstStyle/>
        <a:p>
          <a:pPr algn="ctr" latinLnBrk="1"/>
          <a:r>
            <a:rPr lang="ko-KR" dirty="0"/>
            <a:t>연합국 점령하의</a:t>
          </a:r>
          <a:endParaRPr lang="en-US" altLang="ko-KR" dirty="0"/>
        </a:p>
        <a:p>
          <a:pPr algn="ctr" latinLnBrk="1"/>
          <a:r>
            <a:rPr lang="ko-KR" dirty="0"/>
            <a:t> 일본정치</a:t>
          </a:r>
        </a:p>
      </dgm:t>
    </dgm:pt>
    <dgm:pt modelId="{AD5C103D-1EDA-4AAA-8C00-5B8E5D210137}" type="parTrans" cxnId="{2E0574C5-0639-4B34-9190-F905B65462A8}">
      <dgm:prSet/>
      <dgm:spPr/>
      <dgm:t>
        <a:bodyPr/>
        <a:lstStyle/>
        <a:p>
          <a:pPr algn="ctr" latinLnBrk="1"/>
          <a:endParaRPr lang="ko-KR" altLang="en-US"/>
        </a:p>
      </dgm:t>
    </dgm:pt>
    <dgm:pt modelId="{31BFDA63-6100-4D2E-9968-1967249232F8}" type="sibTrans" cxnId="{2E0574C5-0639-4B34-9190-F905B65462A8}">
      <dgm:prSet/>
      <dgm:spPr/>
      <dgm:t>
        <a:bodyPr/>
        <a:lstStyle/>
        <a:p>
          <a:pPr algn="ctr" latinLnBrk="1"/>
          <a:endParaRPr lang="ko-KR" altLang="en-US"/>
        </a:p>
      </dgm:t>
    </dgm:pt>
    <dgm:pt modelId="{60F9CE31-8782-4A84-83F6-2EC13675222A}">
      <dgm:prSet/>
      <dgm:spPr/>
      <dgm:t>
        <a:bodyPr/>
        <a:lstStyle/>
        <a:p>
          <a:pPr algn="ctr" latinLnBrk="1"/>
          <a:r>
            <a:rPr lang="ko-KR"/>
            <a:t>일본국 헌법</a:t>
          </a:r>
        </a:p>
      </dgm:t>
    </dgm:pt>
    <dgm:pt modelId="{6C7A00B2-1F6E-4AE2-9B0F-EEE7BF5E8ADF}" type="parTrans" cxnId="{A8546C89-0983-4588-85F9-137328DFE255}">
      <dgm:prSet/>
      <dgm:spPr/>
      <dgm:t>
        <a:bodyPr/>
        <a:lstStyle/>
        <a:p>
          <a:pPr algn="ctr" latinLnBrk="1"/>
          <a:endParaRPr lang="ko-KR" altLang="en-US"/>
        </a:p>
      </dgm:t>
    </dgm:pt>
    <dgm:pt modelId="{B12538A8-9A3C-47B3-BEA6-BEC1963E89CF}" type="sibTrans" cxnId="{A8546C89-0983-4588-85F9-137328DFE255}">
      <dgm:prSet/>
      <dgm:spPr/>
      <dgm:t>
        <a:bodyPr/>
        <a:lstStyle/>
        <a:p>
          <a:pPr algn="ctr" latinLnBrk="1"/>
          <a:endParaRPr lang="ko-KR" altLang="en-US"/>
        </a:p>
      </dgm:t>
    </dgm:pt>
    <dgm:pt modelId="{F9550EA2-24FC-424F-BC41-E8005CC997FD}">
      <dgm:prSet/>
      <dgm:spPr/>
      <dgm:t>
        <a:bodyPr/>
        <a:lstStyle/>
        <a:p>
          <a:pPr algn="ctr" latinLnBrk="1"/>
          <a:r>
            <a:rPr lang="ko-KR" dirty="0" err="1"/>
            <a:t>일본국</a:t>
          </a:r>
          <a:r>
            <a:rPr lang="ko-KR" dirty="0"/>
            <a:t> 헌법의 세가지 이념</a:t>
          </a:r>
        </a:p>
      </dgm:t>
    </dgm:pt>
    <dgm:pt modelId="{ED9D22E2-EC33-4EEA-82D0-45D0D9DF8F66}" type="parTrans" cxnId="{26D1D91D-F707-4FA9-B58D-6C004DD2C98E}">
      <dgm:prSet/>
      <dgm:spPr/>
      <dgm:t>
        <a:bodyPr/>
        <a:lstStyle/>
        <a:p>
          <a:pPr algn="ctr" latinLnBrk="1"/>
          <a:endParaRPr lang="ko-KR" altLang="en-US"/>
        </a:p>
      </dgm:t>
    </dgm:pt>
    <dgm:pt modelId="{EB637B45-A91E-4D32-AC79-D44468758D9E}" type="sibTrans" cxnId="{26D1D91D-F707-4FA9-B58D-6C004DD2C98E}">
      <dgm:prSet/>
      <dgm:spPr/>
      <dgm:t>
        <a:bodyPr/>
        <a:lstStyle/>
        <a:p>
          <a:pPr algn="ctr" latinLnBrk="1"/>
          <a:endParaRPr lang="ko-KR" altLang="en-US"/>
        </a:p>
      </dgm:t>
    </dgm:pt>
    <dgm:pt modelId="{2664671D-B7B4-4B37-B7B1-5FECCDB2DF99}">
      <dgm:prSet/>
      <dgm:spPr/>
      <dgm:t>
        <a:bodyPr/>
        <a:lstStyle/>
        <a:p>
          <a:pPr algn="ctr" latinLnBrk="1"/>
          <a:r>
            <a:rPr lang="ko-KR" dirty="0"/>
            <a:t>일본의 </a:t>
          </a:r>
          <a:r>
            <a:rPr lang="ko-KR" altLang="en-US" dirty="0"/>
            <a:t>내각</a:t>
          </a:r>
          <a:r>
            <a:rPr lang="ko-KR" dirty="0"/>
            <a:t>제</a:t>
          </a:r>
        </a:p>
      </dgm:t>
    </dgm:pt>
    <dgm:pt modelId="{F19F1ADC-6DA8-4A62-B44E-F862362EB54B}" type="parTrans" cxnId="{96D756AF-564A-424C-B0D7-8397CDB79B1D}">
      <dgm:prSet/>
      <dgm:spPr/>
      <dgm:t>
        <a:bodyPr/>
        <a:lstStyle/>
        <a:p>
          <a:pPr algn="ctr" latinLnBrk="1"/>
          <a:endParaRPr lang="ko-KR" altLang="en-US"/>
        </a:p>
      </dgm:t>
    </dgm:pt>
    <dgm:pt modelId="{5FE5983D-28DD-409A-8610-CE0D9357421A}" type="sibTrans" cxnId="{96D756AF-564A-424C-B0D7-8397CDB79B1D}">
      <dgm:prSet/>
      <dgm:spPr/>
      <dgm:t>
        <a:bodyPr/>
        <a:lstStyle/>
        <a:p>
          <a:pPr algn="ctr" latinLnBrk="1"/>
          <a:endParaRPr lang="ko-KR" altLang="en-US"/>
        </a:p>
      </dgm:t>
    </dgm:pt>
    <dgm:pt modelId="{F9BA0DC0-7367-45C8-AC00-96B9A3584EA6}">
      <dgm:prSet/>
      <dgm:spPr/>
      <dgm:t>
        <a:bodyPr/>
        <a:lstStyle/>
        <a:p>
          <a:pPr algn="ctr" latinLnBrk="1"/>
          <a:r>
            <a:rPr lang="ko-KR"/>
            <a:t>일본의 총리 아베신조</a:t>
          </a:r>
        </a:p>
      </dgm:t>
    </dgm:pt>
    <dgm:pt modelId="{F1732A37-E5D6-4573-B0AA-52881984F069}" type="parTrans" cxnId="{D4112780-1B8B-438B-8842-CCB9B8C11E16}">
      <dgm:prSet/>
      <dgm:spPr/>
      <dgm:t>
        <a:bodyPr/>
        <a:lstStyle/>
        <a:p>
          <a:pPr algn="ctr" latinLnBrk="1"/>
          <a:endParaRPr lang="ko-KR" altLang="en-US"/>
        </a:p>
      </dgm:t>
    </dgm:pt>
    <dgm:pt modelId="{F1AB67C1-DCDC-4DF6-9F78-9ADB83FAD4C5}" type="sibTrans" cxnId="{D4112780-1B8B-438B-8842-CCB9B8C11E16}">
      <dgm:prSet/>
      <dgm:spPr/>
      <dgm:t>
        <a:bodyPr/>
        <a:lstStyle/>
        <a:p>
          <a:pPr algn="ctr" latinLnBrk="1"/>
          <a:endParaRPr lang="ko-KR" altLang="en-US"/>
        </a:p>
      </dgm:t>
    </dgm:pt>
    <dgm:pt modelId="{4B6D8BF0-0396-4D4E-A169-B1635B6B674B}">
      <dgm:prSet/>
      <dgm:spPr/>
      <dgm:t>
        <a:bodyPr/>
        <a:lstStyle/>
        <a:p>
          <a:pPr algn="ctr" latinLnBrk="1"/>
          <a:r>
            <a:rPr lang="ko-KR" dirty="0"/>
            <a:t>일본의 내각 조직도</a:t>
          </a:r>
        </a:p>
      </dgm:t>
    </dgm:pt>
    <dgm:pt modelId="{91A2B04C-BEE4-48B3-8D2E-BF627CFE588A}" type="parTrans" cxnId="{5E3F4852-B829-4709-B44B-B1914F7F8A15}">
      <dgm:prSet/>
      <dgm:spPr/>
      <dgm:t>
        <a:bodyPr/>
        <a:lstStyle/>
        <a:p>
          <a:pPr algn="ctr" latinLnBrk="1"/>
          <a:endParaRPr lang="ko-KR" altLang="en-US"/>
        </a:p>
      </dgm:t>
    </dgm:pt>
    <dgm:pt modelId="{AB28BE4D-FACB-4249-992C-C5ACF36510A2}" type="sibTrans" cxnId="{5E3F4852-B829-4709-B44B-B1914F7F8A15}">
      <dgm:prSet/>
      <dgm:spPr/>
      <dgm:t>
        <a:bodyPr/>
        <a:lstStyle/>
        <a:p>
          <a:pPr algn="ctr" latinLnBrk="1"/>
          <a:endParaRPr lang="ko-KR" altLang="en-US"/>
        </a:p>
      </dgm:t>
    </dgm:pt>
    <dgm:pt modelId="{010355AC-3B06-489C-BD52-2B8AB8C7172E}">
      <dgm:prSet/>
      <dgm:spPr/>
      <dgm:t>
        <a:bodyPr/>
        <a:lstStyle/>
        <a:p>
          <a:pPr algn="ctr" latinLnBrk="1"/>
          <a:r>
            <a:rPr lang="ko-KR"/>
            <a:t>참의원과 중의원</a:t>
          </a:r>
        </a:p>
      </dgm:t>
    </dgm:pt>
    <dgm:pt modelId="{402B86D5-DA09-43CC-8630-C0D5B744D2C9}" type="parTrans" cxnId="{5B2182F6-BBDF-4C53-ACB0-74C291CE722C}">
      <dgm:prSet/>
      <dgm:spPr/>
      <dgm:t>
        <a:bodyPr/>
        <a:lstStyle/>
        <a:p>
          <a:pPr algn="ctr" latinLnBrk="1"/>
          <a:endParaRPr lang="ko-KR" altLang="en-US"/>
        </a:p>
      </dgm:t>
    </dgm:pt>
    <dgm:pt modelId="{B8CFD16B-586D-437D-94F5-57196FC1643D}" type="sibTrans" cxnId="{5B2182F6-BBDF-4C53-ACB0-74C291CE722C}">
      <dgm:prSet/>
      <dgm:spPr/>
      <dgm:t>
        <a:bodyPr/>
        <a:lstStyle/>
        <a:p>
          <a:pPr algn="ctr" latinLnBrk="1"/>
          <a:endParaRPr lang="ko-KR" altLang="en-US"/>
        </a:p>
      </dgm:t>
    </dgm:pt>
    <dgm:pt modelId="{3CBC8772-B27D-42BB-9BA2-0B22F97B7CC5}">
      <dgm:prSet/>
      <dgm:spPr/>
      <dgm:t>
        <a:bodyPr/>
        <a:lstStyle/>
        <a:p>
          <a:pPr algn="ctr" latinLnBrk="1"/>
          <a:r>
            <a:rPr lang="ko-KR"/>
            <a:t>일본의 정치조직도</a:t>
          </a:r>
        </a:p>
      </dgm:t>
    </dgm:pt>
    <dgm:pt modelId="{E659E35A-1DD4-4D45-97B0-840B9893DFF2}" type="parTrans" cxnId="{B2AA9FE4-895D-459B-9014-B8F288C26A57}">
      <dgm:prSet/>
      <dgm:spPr/>
      <dgm:t>
        <a:bodyPr/>
        <a:lstStyle/>
        <a:p>
          <a:pPr algn="ctr" latinLnBrk="1"/>
          <a:endParaRPr lang="ko-KR" altLang="en-US"/>
        </a:p>
      </dgm:t>
    </dgm:pt>
    <dgm:pt modelId="{02E46580-03EE-412A-A977-A01DE3F42D21}" type="sibTrans" cxnId="{B2AA9FE4-895D-459B-9014-B8F288C26A57}">
      <dgm:prSet/>
      <dgm:spPr/>
      <dgm:t>
        <a:bodyPr/>
        <a:lstStyle/>
        <a:p>
          <a:pPr algn="ctr" latinLnBrk="1"/>
          <a:endParaRPr lang="ko-KR" altLang="en-US"/>
        </a:p>
      </dgm:t>
    </dgm:pt>
    <dgm:pt modelId="{D680CFFB-7BF6-4D0F-B06F-2C78F5B90A9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latinLnBrk="1"/>
          <a:r>
            <a:rPr lang="ko-KR" dirty="0"/>
            <a:t>최근 한국과 일본의 외교문제</a:t>
          </a:r>
        </a:p>
      </dgm:t>
    </dgm:pt>
    <dgm:pt modelId="{32C83F81-BD57-49B1-9227-D3B03D41BB7D}" type="parTrans" cxnId="{21B69863-4131-41C6-B77B-49AE6E751E4F}">
      <dgm:prSet/>
      <dgm:spPr/>
      <dgm:t>
        <a:bodyPr/>
        <a:lstStyle/>
        <a:p>
          <a:pPr algn="ctr" latinLnBrk="1"/>
          <a:endParaRPr lang="ko-KR" altLang="en-US"/>
        </a:p>
      </dgm:t>
    </dgm:pt>
    <dgm:pt modelId="{CCAD54F2-FA5C-4C9A-B95A-A4E452C151F6}" type="sibTrans" cxnId="{21B69863-4131-41C6-B77B-49AE6E751E4F}">
      <dgm:prSet/>
      <dgm:spPr/>
      <dgm:t>
        <a:bodyPr/>
        <a:lstStyle/>
        <a:p>
          <a:pPr algn="ctr" latinLnBrk="1"/>
          <a:endParaRPr lang="ko-KR" altLang="en-US"/>
        </a:p>
      </dgm:t>
    </dgm:pt>
    <dgm:pt modelId="{893AC058-A0A8-429C-BC7A-F61654B6072A}">
      <dgm:prSet/>
      <dgm:spPr/>
      <dgm:t>
        <a:bodyPr/>
        <a:lstStyle/>
        <a:p>
          <a:pPr algn="ctr" latinLnBrk="1"/>
          <a:r>
            <a:rPr lang="ko-KR" altLang="en-US" dirty="0"/>
            <a:t>일본의 국회</a:t>
          </a:r>
          <a:endParaRPr lang="en-US" altLang="ko-KR" dirty="0"/>
        </a:p>
      </dgm:t>
    </dgm:pt>
    <dgm:pt modelId="{E742D8AB-837B-431D-AED7-9EA23CA440FB}" type="parTrans" cxnId="{C555857A-0671-4755-AAC4-B53371A98A67}">
      <dgm:prSet/>
      <dgm:spPr/>
      <dgm:t>
        <a:bodyPr/>
        <a:lstStyle/>
        <a:p>
          <a:pPr algn="ctr" latinLnBrk="1"/>
          <a:endParaRPr lang="ko-KR" altLang="en-US"/>
        </a:p>
      </dgm:t>
    </dgm:pt>
    <dgm:pt modelId="{EE092AF2-C69C-4374-912D-314AA0237194}" type="sibTrans" cxnId="{C555857A-0671-4755-AAC4-B53371A98A67}">
      <dgm:prSet/>
      <dgm:spPr/>
      <dgm:t>
        <a:bodyPr/>
        <a:lstStyle/>
        <a:p>
          <a:pPr algn="ctr" latinLnBrk="1"/>
          <a:endParaRPr lang="ko-KR" altLang="en-US"/>
        </a:p>
      </dgm:t>
    </dgm:pt>
    <dgm:pt modelId="{FE85A812-46FE-4972-842A-BD41FF7CFDE7}">
      <dgm:prSet/>
      <dgm:spPr/>
      <dgm:t>
        <a:bodyPr/>
        <a:lstStyle/>
        <a:p>
          <a:pPr latinLnBrk="1"/>
          <a:r>
            <a:rPr lang="ko-KR" altLang="en-US" dirty="0"/>
            <a:t>일본의 양원제</a:t>
          </a:r>
        </a:p>
      </dgm:t>
    </dgm:pt>
    <dgm:pt modelId="{64D8B597-7AB0-4EFA-B3AC-D3BA802B2F26}" type="parTrans" cxnId="{3EABA1AF-FE66-4937-AD60-8C275108124E}">
      <dgm:prSet/>
      <dgm:spPr/>
      <dgm:t>
        <a:bodyPr/>
        <a:lstStyle/>
        <a:p>
          <a:pPr latinLnBrk="1"/>
          <a:endParaRPr lang="ko-KR" altLang="en-US"/>
        </a:p>
      </dgm:t>
    </dgm:pt>
    <dgm:pt modelId="{A5D408D1-ECCE-4C1E-80FC-9581C657E1D0}" type="sibTrans" cxnId="{3EABA1AF-FE66-4937-AD60-8C275108124E}">
      <dgm:prSet/>
      <dgm:spPr/>
      <dgm:t>
        <a:bodyPr/>
        <a:lstStyle/>
        <a:p>
          <a:pPr latinLnBrk="1"/>
          <a:endParaRPr lang="ko-KR" altLang="en-US"/>
        </a:p>
      </dgm:t>
    </dgm:pt>
    <dgm:pt modelId="{E9B442B5-A799-46BA-B5FF-F79EAEA85F81}" type="pres">
      <dgm:prSet presAssocID="{9537E901-D7D6-4F5C-B610-B66F7BD393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19CF96-B71D-41FD-AAC3-228CB3AA60A3}" type="pres">
      <dgm:prSet presAssocID="{DBEC378B-66CB-4931-BB14-04FE43E2D194}" presName="root" presStyleCnt="0"/>
      <dgm:spPr/>
    </dgm:pt>
    <dgm:pt modelId="{7B70AD23-21DC-4AFE-A4AB-8E42EFA7DE9B}" type="pres">
      <dgm:prSet presAssocID="{DBEC378B-66CB-4931-BB14-04FE43E2D194}" presName="rootComposite" presStyleCnt="0"/>
      <dgm:spPr/>
    </dgm:pt>
    <dgm:pt modelId="{BD4F270A-C92A-4337-AC68-8CF719E2456B}" type="pres">
      <dgm:prSet presAssocID="{DBEC378B-66CB-4931-BB14-04FE43E2D194}" presName="rootText" presStyleLbl="node1" presStyleIdx="0" presStyleCnt="7"/>
      <dgm:spPr/>
    </dgm:pt>
    <dgm:pt modelId="{2CF62E55-4DBF-4417-B42E-6521A746D72F}" type="pres">
      <dgm:prSet presAssocID="{DBEC378B-66CB-4931-BB14-04FE43E2D194}" presName="rootConnector" presStyleLbl="node1" presStyleIdx="0" presStyleCnt="7"/>
      <dgm:spPr/>
    </dgm:pt>
    <dgm:pt modelId="{83E431C3-7C42-4CAE-A28B-255EA37B014C}" type="pres">
      <dgm:prSet presAssocID="{DBEC378B-66CB-4931-BB14-04FE43E2D194}" presName="childShape" presStyleCnt="0"/>
      <dgm:spPr/>
    </dgm:pt>
    <dgm:pt modelId="{1B3BBEDB-161F-4C6B-819D-0220EE6C92C9}" type="pres">
      <dgm:prSet presAssocID="{0E85398E-491C-4A30-BFB3-9A3DB8347C31}" presName="root" presStyleCnt="0"/>
      <dgm:spPr/>
    </dgm:pt>
    <dgm:pt modelId="{34217414-A33E-4C47-9FA6-F4041D059293}" type="pres">
      <dgm:prSet presAssocID="{0E85398E-491C-4A30-BFB3-9A3DB8347C31}" presName="rootComposite" presStyleCnt="0"/>
      <dgm:spPr/>
    </dgm:pt>
    <dgm:pt modelId="{08E66532-AB08-4C86-AC0B-E43C2B3BCFA5}" type="pres">
      <dgm:prSet presAssocID="{0E85398E-491C-4A30-BFB3-9A3DB8347C31}" presName="rootText" presStyleLbl="node1" presStyleIdx="1" presStyleCnt="7"/>
      <dgm:spPr/>
    </dgm:pt>
    <dgm:pt modelId="{5C7692AF-6B79-4A4C-9A78-12D8B663D818}" type="pres">
      <dgm:prSet presAssocID="{0E85398E-491C-4A30-BFB3-9A3DB8347C31}" presName="rootConnector" presStyleLbl="node1" presStyleIdx="1" presStyleCnt="7"/>
      <dgm:spPr/>
    </dgm:pt>
    <dgm:pt modelId="{3F32F9FA-F4F6-43E5-979A-05C489150C12}" type="pres">
      <dgm:prSet presAssocID="{0E85398E-491C-4A30-BFB3-9A3DB8347C31}" presName="childShape" presStyleCnt="0"/>
      <dgm:spPr/>
    </dgm:pt>
    <dgm:pt modelId="{C02F5325-7538-40CF-BD36-A279BC9D25F2}" type="pres">
      <dgm:prSet presAssocID="{9ACDF60D-F9EE-4108-9FC4-845F4830BA8A}" presName="root" presStyleCnt="0"/>
      <dgm:spPr/>
    </dgm:pt>
    <dgm:pt modelId="{4F3FE570-D4D9-4C7A-8B38-CFC25DB4549D}" type="pres">
      <dgm:prSet presAssocID="{9ACDF60D-F9EE-4108-9FC4-845F4830BA8A}" presName="rootComposite" presStyleCnt="0"/>
      <dgm:spPr/>
    </dgm:pt>
    <dgm:pt modelId="{0372BBAA-E44E-4915-9B80-91DED5F2248B}" type="pres">
      <dgm:prSet presAssocID="{9ACDF60D-F9EE-4108-9FC4-845F4830BA8A}" presName="rootText" presStyleLbl="node1" presStyleIdx="2" presStyleCnt="7"/>
      <dgm:spPr/>
    </dgm:pt>
    <dgm:pt modelId="{F68E7902-9C04-45D0-9A0E-45671BDE0215}" type="pres">
      <dgm:prSet presAssocID="{9ACDF60D-F9EE-4108-9FC4-845F4830BA8A}" presName="rootConnector" presStyleLbl="node1" presStyleIdx="2" presStyleCnt="7"/>
      <dgm:spPr/>
    </dgm:pt>
    <dgm:pt modelId="{1FBD2F2D-D703-4E27-97C8-4B73D056029F}" type="pres">
      <dgm:prSet presAssocID="{9ACDF60D-F9EE-4108-9FC4-845F4830BA8A}" presName="childShape" presStyleCnt="0"/>
      <dgm:spPr/>
    </dgm:pt>
    <dgm:pt modelId="{C0367DA5-7B09-4796-A1ED-1B57898CD024}" type="pres">
      <dgm:prSet presAssocID="{6C7A00B2-1F6E-4AE2-9B0F-EEE7BF5E8ADF}" presName="Name13" presStyleLbl="parChTrans1D2" presStyleIdx="0" presStyleCnt="6"/>
      <dgm:spPr/>
    </dgm:pt>
    <dgm:pt modelId="{B25D698F-B104-4DEF-84F4-84C496CC37BA}" type="pres">
      <dgm:prSet presAssocID="{60F9CE31-8782-4A84-83F6-2EC13675222A}" presName="childText" presStyleLbl="bgAcc1" presStyleIdx="0" presStyleCnt="6">
        <dgm:presLayoutVars>
          <dgm:bulletEnabled val="1"/>
        </dgm:presLayoutVars>
      </dgm:prSet>
      <dgm:spPr/>
    </dgm:pt>
    <dgm:pt modelId="{4870ED7F-5D72-433D-B862-D287B25BB052}" type="pres">
      <dgm:prSet presAssocID="{ED9D22E2-EC33-4EEA-82D0-45D0D9DF8F66}" presName="Name13" presStyleLbl="parChTrans1D2" presStyleIdx="1" presStyleCnt="6"/>
      <dgm:spPr/>
    </dgm:pt>
    <dgm:pt modelId="{3789B6D7-58CB-46A8-A372-B9C198350A7A}" type="pres">
      <dgm:prSet presAssocID="{F9550EA2-24FC-424F-BC41-E8005CC997FD}" presName="childText" presStyleLbl="bgAcc1" presStyleIdx="1" presStyleCnt="6">
        <dgm:presLayoutVars>
          <dgm:bulletEnabled val="1"/>
        </dgm:presLayoutVars>
      </dgm:prSet>
      <dgm:spPr/>
    </dgm:pt>
    <dgm:pt modelId="{77B4CAE2-00EF-4EA2-BD50-15CE0C824D8C}" type="pres">
      <dgm:prSet presAssocID="{893AC058-A0A8-429C-BC7A-F61654B6072A}" presName="root" presStyleCnt="0"/>
      <dgm:spPr/>
    </dgm:pt>
    <dgm:pt modelId="{F83AD2CF-7F02-498B-B5AE-67CCF7D5FB04}" type="pres">
      <dgm:prSet presAssocID="{893AC058-A0A8-429C-BC7A-F61654B6072A}" presName="rootComposite" presStyleCnt="0"/>
      <dgm:spPr/>
    </dgm:pt>
    <dgm:pt modelId="{5307FAE0-30D7-4DCB-B21F-87BF34C40DB1}" type="pres">
      <dgm:prSet presAssocID="{893AC058-A0A8-429C-BC7A-F61654B6072A}" presName="rootText" presStyleLbl="node1" presStyleIdx="3" presStyleCnt="7"/>
      <dgm:spPr/>
    </dgm:pt>
    <dgm:pt modelId="{5C8BF2BA-2D93-42C9-9C03-3E2FCAA148D9}" type="pres">
      <dgm:prSet presAssocID="{893AC058-A0A8-429C-BC7A-F61654B6072A}" presName="rootConnector" presStyleLbl="node1" presStyleIdx="3" presStyleCnt="7"/>
      <dgm:spPr/>
    </dgm:pt>
    <dgm:pt modelId="{95CCF1AB-16E4-4549-8789-17B2DBFF9ADB}" type="pres">
      <dgm:prSet presAssocID="{893AC058-A0A8-429C-BC7A-F61654B6072A}" presName="childShape" presStyleCnt="0"/>
      <dgm:spPr/>
    </dgm:pt>
    <dgm:pt modelId="{EA38341A-89A0-4479-86A7-6419EB1D853E}" type="pres">
      <dgm:prSet presAssocID="{64D8B597-7AB0-4EFA-B3AC-D3BA802B2F26}" presName="Name13" presStyleLbl="parChTrans1D2" presStyleIdx="2" presStyleCnt="6"/>
      <dgm:spPr/>
    </dgm:pt>
    <dgm:pt modelId="{07128D5D-C0D7-4FC0-9771-69917BD52674}" type="pres">
      <dgm:prSet presAssocID="{FE85A812-46FE-4972-842A-BD41FF7CFDE7}" presName="childText" presStyleLbl="bgAcc1" presStyleIdx="2" presStyleCnt="6">
        <dgm:presLayoutVars>
          <dgm:bulletEnabled val="1"/>
        </dgm:presLayoutVars>
      </dgm:prSet>
      <dgm:spPr/>
    </dgm:pt>
    <dgm:pt modelId="{626ED020-86DE-45D1-BB67-7F19C22B7D14}" type="pres">
      <dgm:prSet presAssocID="{2664671D-B7B4-4B37-B7B1-5FECCDB2DF99}" presName="root" presStyleCnt="0"/>
      <dgm:spPr/>
    </dgm:pt>
    <dgm:pt modelId="{2014A4DF-8639-4F25-A478-BAD4E66F7336}" type="pres">
      <dgm:prSet presAssocID="{2664671D-B7B4-4B37-B7B1-5FECCDB2DF99}" presName="rootComposite" presStyleCnt="0"/>
      <dgm:spPr/>
    </dgm:pt>
    <dgm:pt modelId="{CD2CAB60-8BEF-4FBB-8685-68A1AE727A90}" type="pres">
      <dgm:prSet presAssocID="{2664671D-B7B4-4B37-B7B1-5FECCDB2DF99}" presName="rootText" presStyleLbl="node1" presStyleIdx="4" presStyleCnt="7"/>
      <dgm:spPr/>
    </dgm:pt>
    <dgm:pt modelId="{C7230DB7-7071-473D-AB6D-31D06B59225B}" type="pres">
      <dgm:prSet presAssocID="{2664671D-B7B4-4B37-B7B1-5FECCDB2DF99}" presName="rootConnector" presStyleLbl="node1" presStyleIdx="4" presStyleCnt="7"/>
      <dgm:spPr/>
    </dgm:pt>
    <dgm:pt modelId="{4B3A75DE-5FFE-45D9-AAB8-3386C933FE25}" type="pres">
      <dgm:prSet presAssocID="{2664671D-B7B4-4B37-B7B1-5FECCDB2DF99}" presName="childShape" presStyleCnt="0"/>
      <dgm:spPr/>
    </dgm:pt>
    <dgm:pt modelId="{545C1988-0279-46C1-B14C-8AE9C5AB6EEF}" type="pres">
      <dgm:prSet presAssocID="{F1732A37-E5D6-4573-B0AA-52881984F069}" presName="Name13" presStyleLbl="parChTrans1D2" presStyleIdx="3" presStyleCnt="6"/>
      <dgm:spPr/>
    </dgm:pt>
    <dgm:pt modelId="{059FBB52-F3C1-4337-B322-3448EA70D507}" type="pres">
      <dgm:prSet presAssocID="{F9BA0DC0-7367-45C8-AC00-96B9A3584EA6}" presName="childText" presStyleLbl="bgAcc1" presStyleIdx="3" presStyleCnt="6">
        <dgm:presLayoutVars>
          <dgm:bulletEnabled val="1"/>
        </dgm:presLayoutVars>
      </dgm:prSet>
      <dgm:spPr/>
    </dgm:pt>
    <dgm:pt modelId="{465E6FC4-7E9E-4144-860A-4A5A52AD6F7E}" type="pres">
      <dgm:prSet presAssocID="{91A2B04C-BEE4-48B3-8D2E-BF627CFE588A}" presName="Name13" presStyleLbl="parChTrans1D2" presStyleIdx="4" presStyleCnt="6"/>
      <dgm:spPr/>
    </dgm:pt>
    <dgm:pt modelId="{89CEB910-7EE6-4A01-9DE6-ACC993748812}" type="pres">
      <dgm:prSet presAssocID="{4B6D8BF0-0396-4D4E-A169-B1635B6B674B}" presName="childText" presStyleLbl="bgAcc1" presStyleIdx="4" presStyleCnt="6">
        <dgm:presLayoutVars>
          <dgm:bulletEnabled val="1"/>
        </dgm:presLayoutVars>
      </dgm:prSet>
      <dgm:spPr/>
    </dgm:pt>
    <dgm:pt modelId="{2F43AC92-FAE1-4268-A0D3-6E3571BB3A86}" type="pres">
      <dgm:prSet presAssocID="{402B86D5-DA09-43CC-8630-C0D5B744D2C9}" presName="Name13" presStyleLbl="parChTrans1D2" presStyleIdx="5" presStyleCnt="6"/>
      <dgm:spPr/>
    </dgm:pt>
    <dgm:pt modelId="{40F9F4C9-24E6-4C5D-A8F4-DE68B21A6A2C}" type="pres">
      <dgm:prSet presAssocID="{010355AC-3B06-489C-BD52-2B8AB8C7172E}" presName="childText" presStyleLbl="bgAcc1" presStyleIdx="5" presStyleCnt="6">
        <dgm:presLayoutVars>
          <dgm:bulletEnabled val="1"/>
        </dgm:presLayoutVars>
      </dgm:prSet>
      <dgm:spPr/>
    </dgm:pt>
    <dgm:pt modelId="{965A2615-24FF-46EA-AB64-D547D79B81AC}" type="pres">
      <dgm:prSet presAssocID="{3CBC8772-B27D-42BB-9BA2-0B22F97B7CC5}" presName="root" presStyleCnt="0"/>
      <dgm:spPr/>
    </dgm:pt>
    <dgm:pt modelId="{F9FEA3D6-0DC1-485D-AEED-DA99BD1CD74F}" type="pres">
      <dgm:prSet presAssocID="{3CBC8772-B27D-42BB-9BA2-0B22F97B7CC5}" presName="rootComposite" presStyleCnt="0"/>
      <dgm:spPr/>
    </dgm:pt>
    <dgm:pt modelId="{39D360EF-3FA0-4DB1-B647-B665B1CD6222}" type="pres">
      <dgm:prSet presAssocID="{3CBC8772-B27D-42BB-9BA2-0B22F97B7CC5}" presName="rootText" presStyleLbl="node1" presStyleIdx="5" presStyleCnt="7"/>
      <dgm:spPr/>
    </dgm:pt>
    <dgm:pt modelId="{034ADE3C-667F-4BDD-9736-94BE2210FFF2}" type="pres">
      <dgm:prSet presAssocID="{3CBC8772-B27D-42BB-9BA2-0B22F97B7CC5}" presName="rootConnector" presStyleLbl="node1" presStyleIdx="5" presStyleCnt="7"/>
      <dgm:spPr/>
    </dgm:pt>
    <dgm:pt modelId="{C05C250B-CF07-4925-87DF-EDF48B19A09B}" type="pres">
      <dgm:prSet presAssocID="{3CBC8772-B27D-42BB-9BA2-0B22F97B7CC5}" presName="childShape" presStyleCnt="0"/>
      <dgm:spPr/>
    </dgm:pt>
    <dgm:pt modelId="{3C6DD502-1ECD-485D-B5EF-2415910FAC85}" type="pres">
      <dgm:prSet presAssocID="{D680CFFB-7BF6-4D0F-B06F-2C78F5B90A9F}" presName="root" presStyleCnt="0"/>
      <dgm:spPr/>
    </dgm:pt>
    <dgm:pt modelId="{385584DD-1D8D-4479-AD04-F1D7D2AAE5C5}" type="pres">
      <dgm:prSet presAssocID="{D680CFFB-7BF6-4D0F-B06F-2C78F5B90A9F}" presName="rootComposite" presStyleCnt="0"/>
      <dgm:spPr/>
    </dgm:pt>
    <dgm:pt modelId="{12AB6035-C8D6-475D-89ED-ACB423872FAD}" type="pres">
      <dgm:prSet presAssocID="{D680CFFB-7BF6-4D0F-B06F-2C78F5B90A9F}" presName="rootText" presStyleLbl="node1" presStyleIdx="6" presStyleCnt="7"/>
      <dgm:spPr/>
    </dgm:pt>
    <dgm:pt modelId="{855A5943-64CD-47D3-A0A7-0F5E98438BEA}" type="pres">
      <dgm:prSet presAssocID="{D680CFFB-7BF6-4D0F-B06F-2C78F5B90A9F}" presName="rootConnector" presStyleLbl="node1" presStyleIdx="6" presStyleCnt="7"/>
      <dgm:spPr/>
    </dgm:pt>
    <dgm:pt modelId="{109EE635-9352-4CCA-9BB5-53D09DBFF6A8}" type="pres">
      <dgm:prSet presAssocID="{D680CFFB-7BF6-4D0F-B06F-2C78F5B90A9F}" presName="childShape" presStyleCnt="0"/>
      <dgm:spPr/>
    </dgm:pt>
  </dgm:ptLst>
  <dgm:cxnLst>
    <dgm:cxn modelId="{814ABF04-00B7-45B6-8CDC-1AB44BEBB191}" type="presOf" srcId="{2664671D-B7B4-4B37-B7B1-5FECCDB2DF99}" destId="{CD2CAB60-8BEF-4FBB-8685-68A1AE727A90}" srcOrd="0" destOrd="0" presId="urn:microsoft.com/office/officeart/2005/8/layout/hierarchy3"/>
    <dgm:cxn modelId="{92B76F0F-F238-4AEB-B455-418383C346B4}" type="presOf" srcId="{893AC058-A0A8-429C-BC7A-F61654B6072A}" destId="{5307FAE0-30D7-4DCB-B21F-87BF34C40DB1}" srcOrd="0" destOrd="0" presId="urn:microsoft.com/office/officeart/2005/8/layout/hierarchy3"/>
    <dgm:cxn modelId="{0510500F-7D57-4AF9-B9D8-C05DA74C3CF3}" type="presOf" srcId="{0E85398E-491C-4A30-BFB3-9A3DB8347C31}" destId="{08E66532-AB08-4C86-AC0B-E43C2B3BCFA5}" srcOrd="0" destOrd="0" presId="urn:microsoft.com/office/officeart/2005/8/layout/hierarchy3"/>
    <dgm:cxn modelId="{257B3810-B026-4E44-A8AA-1B104C6E245A}" type="presOf" srcId="{6C7A00B2-1F6E-4AE2-9B0F-EEE7BF5E8ADF}" destId="{C0367DA5-7B09-4796-A1ED-1B57898CD024}" srcOrd="0" destOrd="0" presId="urn:microsoft.com/office/officeart/2005/8/layout/hierarchy3"/>
    <dgm:cxn modelId="{0EF1F018-9D57-4A2F-B1E1-86D2B970651C}" type="presOf" srcId="{ED9D22E2-EC33-4EEA-82D0-45D0D9DF8F66}" destId="{4870ED7F-5D72-433D-B862-D287B25BB052}" srcOrd="0" destOrd="0" presId="urn:microsoft.com/office/officeart/2005/8/layout/hierarchy3"/>
    <dgm:cxn modelId="{26D1D91D-F707-4FA9-B58D-6C004DD2C98E}" srcId="{9ACDF60D-F9EE-4108-9FC4-845F4830BA8A}" destId="{F9550EA2-24FC-424F-BC41-E8005CC997FD}" srcOrd="1" destOrd="0" parTransId="{ED9D22E2-EC33-4EEA-82D0-45D0D9DF8F66}" sibTransId="{EB637B45-A91E-4D32-AC79-D44468758D9E}"/>
    <dgm:cxn modelId="{DBF67A23-D258-4CA2-9526-0D98D43BD39B}" type="presOf" srcId="{9537E901-D7D6-4F5C-B610-B66F7BD3932C}" destId="{E9B442B5-A799-46BA-B5FF-F79EAEA85F81}" srcOrd="0" destOrd="0" presId="urn:microsoft.com/office/officeart/2005/8/layout/hierarchy3"/>
    <dgm:cxn modelId="{6ED7B523-0D52-4415-9182-DF7CCFA1FDEB}" srcId="{9537E901-D7D6-4F5C-B610-B66F7BD3932C}" destId="{DBEC378B-66CB-4931-BB14-04FE43E2D194}" srcOrd="0" destOrd="0" parTransId="{4F1ED302-3410-4545-922F-EBE49455ACF1}" sibTransId="{E2ECD5E7-B5C1-45DC-8319-9E0500539A5E}"/>
    <dgm:cxn modelId="{1102C624-327A-4EF6-8D30-29B55278EAB4}" srcId="{9537E901-D7D6-4F5C-B610-B66F7BD3932C}" destId="{0E85398E-491C-4A30-BFB3-9A3DB8347C31}" srcOrd="1" destOrd="0" parTransId="{D76128B1-6B18-46D7-9590-FF0BEB893FF7}" sibTransId="{E18DFA1D-4917-497D-97AF-F9CF8F9B8C32}"/>
    <dgm:cxn modelId="{4E98BA27-D8D4-4138-ABCF-FE821B201C5D}" type="presOf" srcId="{DBEC378B-66CB-4931-BB14-04FE43E2D194}" destId="{2CF62E55-4DBF-4417-B42E-6521A746D72F}" srcOrd="1" destOrd="0" presId="urn:microsoft.com/office/officeart/2005/8/layout/hierarchy3"/>
    <dgm:cxn modelId="{2726383B-EEE5-4E4A-8128-7A3951B8D136}" type="presOf" srcId="{60F9CE31-8782-4A84-83F6-2EC13675222A}" destId="{B25D698F-B104-4DEF-84F4-84C496CC37BA}" srcOrd="0" destOrd="0" presId="urn:microsoft.com/office/officeart/2005/8/layout/hierarchy3"/>
    <dgm:cxn modelId="{4826335B-D416-4CC9-95F1-5C1D3C361CC2}" type="presOf" srcId="{2664671D-B7B4-4B37-B7B1-5FECCDB2DF99}" destId="{C7230DB7-7071-473D-AB6D-31D06B59225B}" srcOrd="1" destOrd="0" presId="urn:microsoft.com/office/officeart/2005/8/layout/hierarchy3"/>
    <dgm:cxn modelId="{2A09675C-F89B-4502-AE12-3F1E6F4EA675}" type="presOf" srcId="{F9BA0DC0-7367-45C8-AC00-96B9A3584EA6}" destId="{059FBB52-F3C1-4337-B322-3448EA70D507}" srcOrd="0" destOrd="0" presId="urn:microsoft.com/office/officeart/2005/8/layout/hierarchy3"/>
    <dgm:cxn modelId="{21B69863-4131-41C6-B77B-49AE6E751E4F}" srcId="{9537E901-D7D6-4F5C-B610-B66F7BD3932C}" destId="{D680CFFB-7BF6-4D0F-B06F-2C78F5B90A9F}" srcOrd="6" destOrd="0" parTransId="{32C83F81-BD57-49B1-9227-D3B03D41BB7D}" sibTransId="{CCAD54F2-FA5C-4C9A-B95A-A4E452C151F6}"/>
    <dgm:cxn modelId="{975C8649-47BE-4A76-A2D8-591BF7BA4CC8}" type="presOf" srcId="{3CBC8772-B27D-42BB-9BA2-0B22F97B7CC5}" destId="{034ADE3C-667F-4BDD-9736-94BE2210FFF2}" srcOrd="1" destOrd="0" presId="urn:microsoft.com/office/officeart/2005/8/layout/hierarchy3"/>
    <dgm:cxn modelId="{ACD3B64B-6A43-4FF3-AE67-C330B154B5F8}" type="presOf" srcId="{64D8B597-7AB0-4EFA-B3AC-D3BA802B2F26}" destId="{EA38341A-89A0-4479-86A7-6419EB1D853E}" srcOrd="0" destOrd="0" presId="urn:microsoft.com/office/officeart/2005/8/layout/hierarchy3"/>
    <dgm:cxn modelId="{D8EA5B6E-BA1B-4224-918B-51584C8DCCE6}" type="presOf" srcId="{D680CFFB-7BF6-4D0F-B06F-2C78F5B90A9F}" destId="{12AB6035-C8D6-475D-89ED-ACB423872FAD}" srcOrd="0" destOrd="0" presId="urn:microsoft.com/office/officeart/2005/8/layout/hierarchy3"/>
    <dgm:cxn modelId="{39D5556E-8F33-49B6-85F7-4398FD11ECA0}" type="presOf" srcId="{9ACDF60D-F9EE-4108-9FC4-845F4830BA8A}" destId="{F68E7902-9C04-45D0-9A0E-45671BDE0215}" srcOrd="1" destOrd="0" presId="urn:microsoft.com/office/officeart/2005/8/layout/hierarchy3"/>
    <dgm:cxn modelId="{5E3F4852-B829-4709-B44B-B1914F7F8A15}" srcId="{2664671D-B7B4-4B37-B7B1-5FECCDB2DF99}" destId="{4B6D8BF0-0396-4D4E-A169-B1635B6B674B}" srcOrd="1" destOrd="0" parTransId="{91A2B04C-BEE4-48B3-8D2E-BF627CFE588A}" sibTransId="{AB28BE4D-FACB-4249-992C-C5ACF36510A2}"/>
    <dgm:cxn modelId="{45AB8753-E481-4E75-8511-6B9B98B4EECB}" type="presOf" srcId="{91A2B04C-BEE4-48B3-8D2E-BF627CFE588A}" destId="{465E6FC4-7E9E-4144-860A-4A5A52AD6F7E}" srcOrd="0" destOrd="0" presId="urn:microsoft.com/office/officeart/2005/8/layout/hierarchy3"/>
    <dgm:cxn modelId="{20BA4074-B726-4AEC-BA1D-DA784BA47624}" type="presOf" srcId="{3CBC8772-B27D-42BB-9BA2-0B22F97B7CC5}" destId="{39D360EF-3FA0-4DB1-B647-B665B1CD6222}" srcOrd="0" destOrd="0" presId="urn:microsoft.com/office/officeart/2005/8/layout/hierarchy3"/>
    <dgm:cxn modelId="{1F097F76-9F3F-4B76-837E-1D7A2848D951}" type="presOf" srcId="{893AC058-A0A8-429C-BC7A-F61654B6072A}" destId="{5C8BF2BA-2D93-42C9-9C03-3E2FCAA148D9}" srcOrd="1" destOrd="0" presId="urn:microsoft.com/office/officeart/2005/8/layout/hierarchy3"/>
    <dgm:cxn modelId="{C555857A-0671-4755-AAC4-B53371A98A67}" srcId="{9537E901-D7D6-4F5C-B610-B66F7BD3932C}" destId="{893AC058-A0A8-429C-BC7A-F61654B6072A}" srcOrd="3" destOrd="0" parTransId="{E742D8AB-837B-431D-AED7-9EA23CA440FB}" sibTransId="{EE092AF2-C69C-4374-912D-314AA0237194}"/>
    <dgm:cxn modelId="{8982B07F-8FBE-482A-A65A-60BB3B9E2DE4}" type="presOf" srcId="{FE85A812-46FE-4972-842A-BD41FF7CFDE7}" destId="{07128D5D-C0D7-4FC0-9771-69917BD52674}" srcOrd="0" destOrd="0" presId="urn:microsoft.com/office/officeart/2005/8/layout/hierarchy3"/>
    <dgm:cxn modelId="{D4112780-1B8B-438B-8842-CCB9B8C11E16}" srcId="{2664671D-B7B4-4B37-B7B1-5FECCDB2DF99}" destId="{F9BA0DC0-7367-45C8-AC00-96B9A3584EA6}" srcOrd="0" destOrd="0" parTransId="{F1732A37-E5D6-4573-B0AA-52881984F069}" sibTransId="{F1AB67C1-DCDC-4DF6-9F78-9ADB83FAD4C5}"/>
    <dgm:cxn modelId="{47748B87-7C80-4819-934A-68EA0A143812}" type="presOf" srcId="{4B6D8BF0-0396-4D4E-A169-B1635B6B674B}" destId="{89CEB910-7EE6-4A01-9DE6-ACC993748812}" srcOrd="0" destOrd="0" presId="urn:microsoft.com/office/officeart/2005/8/layout/hierarchy3"/>
    <dgm:cxn modelId="{A8546C89-0983-4588-85F9-137328DFE255}" srcId="{9ACDF60D-F9EE-4108-9FC4-845F4830BA8A}" destId="{60F9CE31-8782-4A84-83F6-2EC13675222A}" srcOrd="0" destOrd="0" parTransId="{6C7A00B2-1F6E-4AE2-9B0F-EEE7BF5E8ADF}" sibTransId="{B12538A8-9A3C-47B3-BEA6-BEC1963E89CF}"/>
    <dgm:cxn modelId="{7C0C53A6-DB28-4B13-B932-EDA97E6F3988}" type="presOf" srcId="{F9550EA2-24FC-424F-BC41-E8005CC997FD}" destId="{3789B6D7-58CB-46A8-A372-B9C198350A7A}" srcOrd="0" destOrd="0" presId="urn:microsoft.com/office/officeart/2005/8/layout/hierarchy3"/>
    <dgm:cxn modelId="{656ACDA8-33D6-460E-A5DF-0992D9A4B49C}" type="presOf" srcId="{F1732A37-E5D6-4573-B0AA-52881984F069}" destId="{545C1988-0279-46C1-B14C-8AE9C5AB6EEF}" srcOrd="0" destOrd="0" presId="urn:microsoft.com/office/officeart/2005/8/layout/hierarchy3"/>
    <dgm:cxn modelId="{22E043AA-1735-4E96-8EED-3212247B6C0C}" type="presOf" srcId="{0E85398E-491C-4A30-BFB3-9A3DB8347C31}" destId="{5C7692AF-6B79-4A4C-9A78-12D8B663D818}" srcOrd="1" destOrd="0" presId="urn:microsoft.com/office/officeart/2005/8/layout/hierarchy3"/>
    <dgm:cxn modelId="{96D756AF-564A-424C-B0D7-8397CDB79B1D}" srcId="{9537E901-D7D6-4F5C-B610-B66F7BD3932C}" destId="{2664671D-B7B4-4B37-B7B1-5FECCDB2DF99}" srcOrd="4" destOrd="0" parTransId="{F19F1ADC-6DA8-4A62-B44E-F862362EB54B}" sibTransId="{5FE5983D-28DD-409A-8610-CE0D9357421A}"/>
    <dgm:cxn modelId="{3EABA1AF-FE66-4937-AD60-8C275108124E}" srcId="{893AC058-A0A8-429C-BC7A-F61654B6072A}" destId="{FE85A812-46FE-4972-842A-BD41FF7CFDE7}" srcOrd="0" destOrd="0" parTransId="{64D8B597-7AB0-4EFA-B3AC-D3BA802B2F26}" sibTransId="{A5D408D1-ECCE-4C1E-80FC-9581C657E1D0}"/>
    <dgm:cxn modelId="{D50EC4B5-AA98-436B-BF91-6D5C109DDBDF}" type="presOf" srcId="{9ACDF60D-F9EE-4108-9FC4-845F4830BA8A}" destId="{0372BBAA-E44E-4915-9B80-91DED5F2248B}" srcOrd="0" destOrd="0" presId="urn:microsoft.com/office/officeart/2005/8/layout/hierarchy3"/>
    <dgm:cxn modelId="{E60E40B7-3722-4CE1-ADE0-CABA3E31128F}" type="presOf" srcId="{D680CFFB-7BF6-4D0F-B06F-2C78F5B90A9F}" destId="{855A5943-64CD-47D3-A0A7-0F5E98438BEA}" srcOrd="1" destOrd="0" presId="urn:microsoft.com/office/officeart/2005/8/layout/hierarchy3"/>
    <dgm:cxn modelId="{87DD87BC-7414-4FF6-ACD8-977C22B1BF78}" type="presOf" srcId="{402B86D5-DA09-43CC-8630-C0D5B744D2C9}" destId="{2F43AC92-FAE1-4268-A0D3-6E3571BB3A86}" srcOrd="0" destOrd="0" presId="urn:microsoft.com/office/officeart/2005/8/layout/hierarchy3"/>
    <dgm:cxn modelId="{2E0574C5-0639-4B34-9190-F905B65462A8}" srcId="{9537E901-D7D6-4F5C-B610-B66F7BD3932C}" destId="{9ACDF60D-F9EE-4108-9FC4-845F4830BA8A}" srcOrd="2" destOrd="0" parTransId="{AD5C103D-1EDA-4AAA-8C00-5B8E5D210137}" sibTransId="{31BFDA63-6100-4D2E-9968-1967249232F8}"/>
    <dgm:cxn modelId="{301544D2-9581-45BD-B50D-2683FD4B3E84}" type="presOf" srcId="{010355AC-3B06-489C-BD52-2B8AB8C7172E}" destId="{40F9F4C9-24E6-4C5D-A8F4-DE68B21A6A2C}" srcOrd="0" destOrd="0" presId="urn:microsoft.com/office/officeart/2005/8/layout/hierarchy3"/>
    <dgm:cxn modelId="{B2AA9FE4-895D-459B-9014-B8F288C26A57}" srcId="{9537E901-D7D6-4F5C-B610-B66F7BD3932C}" destId="{3CBC8772-B27D-42BB-9BA2-0B22F97B7CC5}" srcOrd="5" destOrd="0" parTransId="{E659E35A-1DD4-4D45-97B0-840B9893DFF2}" sibTransId="{02E46580-03EE-412A-A977-A01DE3F42D21}"/>
    <dgm:cxn modelId="{0944CAE7-4A78-4BE3-82E1-403BEC990C67}" type="presOf" srcId="{DBEC378B-66CB-4931-BB14-04FE43E2D194}" destId="{BD4F270A-C92A-4337-AC68-8CF719E2456B}" srcOrd="0" destOrd="0" presId="urn:microsoft.com/office/officeart/2005/8/layout/hierarchy3"/>
    <dgm:cxn modelId="{5B2182F6-BBDF-4C53-ACB0-74C291CE722C}" srcId="{2664671D-B7B4-4B37-B7B1-5FECCDB2DF99}" destId="{010355AC-3B06-489C-BD52-2B8AB8C7172E}" srcOrd="2" destOrd="0" parTransId="{402B86D5-DA09-43CC-8630-C0D5B744D2C9}" sibTransId="{B8CFD16B-586D-437D-94F5-57196FC1643D}"/>
    <dgm:cxn modelId="{E7FA5F0A-9F2A-43DA-B0E7-F1FB3456D8CE}" type="presParOf" srcId="{E9B442B5-A799-46BA-B5FF-F79EAEA85F81}" destId="{9A19CF96-B71D-41FD-AAC3-228CB3AA60A3}" srcOrd="0" destOrd="0" presId="urn:microsoft.com/office/officeart/2005/8/layout/hierarchy3"/>
    <dgm:cxn modelId="{1C35C6CE-3688-46EC-ABDA-7E1CAF02E3C7}" type="presParOf" srcId="{9A19CF96-B71D-41FD-AAC3-228CB3AA60A3}" destId="{7B70AD23-21DC-4AFE-A4AB-8E42EFA7DE9B}" srcOrd="0" destOrd="0" presId="urn:microsoft.com/office/officeart/2005/8/layout/hierarchy3"/>
    <dgm:cxn modelId="{EECA04C6-1AE6-4C9F-B36E-FCD6EC2D7606}" type="presParOf" srcId="{7B70AD23-21DC-4AFE-A4AB-8E42EFA7DE9B}" destId="{BD4F270A-C92A-4337-AC68-8CF719E2456B}" srcOrd="0" destOrd="0" presId="urn:microsoft.com/office/officeart/2005/8/layout/hierarchy3"/>
    <dgm:cxn modelId="{8102ECF2-5586-484F-91F8-17D6EE45DC95}" type="presParOf" srcId="{7B70AD23-21DC-4AFE-A4AB-8E42EFA7DE9B}" destId="{2CF62E55-4DBF-4417-B42E-6521A746D72F}" srcOrd="1" destOrd="0" presId="urn:microsoft.com/office/officeart/2005/8/layout/hierarchy3"/>
    <dgm:cxn modelId="{4D1B0B34-CD0A-4F5A-BC7B-3C695BE1C2B6}" type="presParOf" srcId="{9A19CF96-B71D-41FD-AAC3-228CB3AA60A3}" destId="{83E431C3-7C42-4CAE-A28B-255EA37B014C}" srcOrd="1" destOrd="0" presId="urn:microsoft.com/office/officeart/2005/8/layout/hierarchy3"/>
    <dgm:cxn modelId="{8A5863CC-0E88-44EA-8266-7978301BDD77}" type="presParOf" srcId="{E9B442B5-A799-46BA-B5FF-F79EAEA85F81}" destId="{1B3BBEDB-161F-4C6B-819D-0220EE6C92C9}" srcOrd="1" destOrd="0" presId="urn:microsoft.com/office/officeart/2005/8/layout/hierarchy3"/>
    <dgm:cxn modelId="{2DCF637F-A25A-4A67-BF5B-60170B75A4D3}" type="presParOf" srcId="{1B3BBEDB-161F-4C6B-819D-0220EE6C92C9}" destId="{34217414-A33E-4C47-9FA6-F4041D059293}" srcOrd="0" destOrd="0" presId="urn:microsoft.com/office/officeart/2005/8/layout/hierarchy3"/>
    <dgm:cxn modelId="{E512DC83-3E78-47D1-A394-8B2A1ED0AD65}" type="presParOf" srcId="{34217414-A33E-4C47-9FA6-F4041D059293}" destId="{08E66532-AB08-4C86-AC0B-E43C2B3BCFA5}" srcOrd="0" destOrd="0" presId="urn:microsoft.com/office/officeart/2005/8/layout/hierarchy3"/>
    <dgm:cxn modelId="{7A6E0DB7-C4BC-4443-82BB-ED447B38244D}" type="presParOf" srcId="{34217414-A33E-4C47-9FA6-F4041D059293}" destId="{5C7692AF-6B79-4A4C-9A78-12D8B663D818}" srcOrd="1" destOrd="0" presId="urn:microsoft.com/office/officeart/2005/8/layout/hierarchy3"/>
    <dgm:cxn modelId="{CEE398AE-9930-460D-AC99-960B3E8BE304}" type="presParOf" srcId="{1B3BBEDB-161F-4C6B-819D-0220EE6C92C9}" destId="{3F32F9FA-F4F6-43E5-979A-05C489150C12}" srcOrd="1" destOrd="0" presId="urn:microsoft.com/office/officeart/2005/8/layout/hierarchy3"/>
    <dgm:cxn modelId="{C19708D8-CD59-42E7-B736-BA2BE41BF2BB}" type="presParOf" srcId="{E9B442B5-A799-46BA-B5FF-F79EAEA85F81}" destId="{C02F5325-7538-40CF-BD36-A279BC9D25F2}" srcOrd="2" destOrd="0" presId="urn:microsoft.com/office/officeart/2005/8/layout/hierarchy3"/>
    <dgm:cxn modelId="{AD4EA0B4-C13D-4DD1-8FBF-760BDCF52021}" type="presParOf" srcId="{C02F5325-7538-40CF-BD36-A279BC9D25F2}" destId="{4F3FE570-D4D9-4C7A-8B38-CFC25DB4549D}" srcOrd="0" destOrd="0" presId="urn:microsoft.com/office/officeart/2005/8/layout/hierarchy3"/>
    <dgm:cxn modelId="{E6C8409B-EE18-43B6-8440-70DF56AA9C88}" type="presParOf" srcId="{4F3FE570-D4D9-4C7A-8B38-CFC25DB4549D}" destId="{0372BBAA-E44E-4915-9B80-91DED5F2248B}" srcOrd="0" destOrd="0" presId="urn:microsoft.com/office/officeart/2005/8/layout/hierarchy3"/>
    <dgm:cxn modelId="{C8F2C3E1-56A1-4AC6-9C92-0D9D7F3C13DD}" type="presParOf" srcId="{4F3FE570-D4D9-4C7A-8B38-CFC25DB4549D}" destId="{F68E7902-9C04-45D0-9A0E-45671BDE0215}" srcOrd="1" destOrd="0" presId="urn:microsoft.com/office/officeart/2005/8/layout/hierarchy3"/>
    <dgm:cxn modelId="{CF4606EB-36FB-4719-B3F1-5E8FECC56707}" type="presParOf" srcId="{C02F5325-7538-40CF-BD36-A279BC9D25F2}" destId="{1FBD2F2D-D703-4E27-97C8-4B73D056029F}" srcOrd="1" destOrd="0" presId="urn:microsoft.com/office/officeart/2005/8/layout/hierarchy3"/>
    <dgm:cxn modelId="{E789760A-1035-4844-ABF5-F844B9086809}" type="presParOf" srcId="{1FBD2F2D-D703-4E27-97C8-4B73D056029F}" destId="{C0367DA5-7B09-4796-A1ED-1B57898CD024}" srcOrd="0" destOrd="0" presId="urn:microsoft.com/office/officeart/2005/8/layout/hierarchy3"/>
    <dgm:cxn modelId="{0AC10AA8-77EF-4589-97EC-33DF8FE72AFA}" type="presParOf" srcId="{1FBD2F2D-D703-4E27-97C8-4B73D056029F}" destId="{B25D698F-B104-4DEF-84F4-84C496CC37BA}" srcOrd="1" destOrd="0" presId="urn:microsoft.com/office/officeart/2005/8/layout/hierarchy3"/>
    <dgm:cxn modelId="{C3991903-A68E-4729-BA32-F32E6647DCDC}" type="presParOf" srcId="{1FBD2F2D-D703-4E27-97C8-4B73D056029F}" destId="{4870ED7F-5D72-433D-B862-D287B25BB052}" srcOrd="2" destOrd="0" presId="urn:microsoft.com/office/officeart/2005/8/layout/hierarchy3"/>
    <dgm:cxn modelId="{74A02779-ECCA-4FB7-AEA4-8F08C6915A27}" type="presParOf" srcId="{1FBD2F2D-D703-4E27-97C8-4B73D056029F}" destId="{3789B6D7-58CB-46A8-A372-B9C198350A7A}" srcOrd="3" destOrd="0" presId="urn:microsoft.com/office/officeart/2005/8/layout/hierarchy3"/>
    <dgm:cxn modelId="{10FAC2B7-8E1B-429A-9B77-77772CD61921}" type="presParOf" srcId="{E9B442B5-A799-46BA-B5FF-F79EAEA85F81}" destId="{77B4CAE2-00EF-4EA2-BD50-15CE0C824D8C}" srcOrd="3" destOrd="0" presId="urn:microsoft.com/office/officeart/2005/8/layout/hierarchy3"/>
    <dgm:cxn modelId="{4DA59AF0-1BEE-4883-91C7-72BBA38D016A}" type="presParOf" srcId="{77B4CAE2-00EF-4EA2-BD50-15CE0C824D8C}" destId="{F83AD2CF-7F02-498B-B5AE-67CCF7D5FB04}" srcOrd="0" destOrd="0" presId="urn:microsoft.com/office/officeart/2005/8/layout/hierarchy3"/>
    <dgm:cxn modelId="{A5C039E4-2DBC-4C00-8213-CFE03266AED7}" type="presParOf" srcId="{F83AD2CF-7F02-498B-B5AE-67CCF7D5FB04}" destId="{5307FAE0-30D7-4DCB-B21F-87BF34C40DB1}" srcOrd="0" destOrd="0" presId="urn:microsoft.com/office/officeart/2005/8/layout/hierarchy3"/>
    <dgm:cxn modelId="{E1D28420-8E43-4711-9E47-F3C2A95CF2C4}" type="presParOf" srcId="{F83AD2CF-7F02-498B-B5AE-67CCF7D5FB04}" destId="{5C8BF2BA-2D93-42C9-9C03-3E2FCAA148D9}" srcOrd="1" destOrd="0" presId="urn:microsoft.com/office/officeart/2005/8/layout/hierarchy3"/>
    <dgm:cxn modelId="{DC2C578F-2A17-4B90-B983-FEF601D4C321}" type="presParOf" srcId="{77B4CAE2-00EF-4EA2-BD50-15CE0C824D8C}" destId="{95CCF1AB-16E4-4549-8789-17B2DBFF9ADB}" srcOrd="1" destOrd="0" presId="urn:microsoft.com/office/officeart/2005/8/layout/hierarchy3"/>
    <dgm:cxn modelId="{CD3F56A3-C504-4046-8C7D-8BBE97000462}" type="presParOf" srcId="{95CCF1AB-16E4-4549-8789-17B2DBFF9ADB}" destId="{EA38341A-89A0-4479-86A7-6419EB1D853E}" srcOrd="0" destOrd="0" presId="urn:microsoft.com/office/officeart/2005/8/layout/hierarchy3"/>
    <dgm:cxn modelId="{B33B0584-723E-403E-8749-C83A45282EF3}" type="presParOf" srcId="{95CCF1AB-16E4-4549-8789-17B2DBFF9ADB}" destId="{07128D5D-C0D7-4FC0-9771-69917BD52674}" srcOrd="1" destOrd="0" presId="urn:microsoft.com/office/officeart/2005/8/layout/hierarchy3"/>
    <dgm:cxn modelId="{C5210651-206B-4976-8790-B4B3523F08E9}" type="presParOf" srcId="{E9B442B5-A799-46BA-B5FF-F79EAEA85F81}" destId="{626ED020-86DE-45D1-BB67-7F19C22B7D14}" srcOrd="4" destOrd="0" presId="urn:microsoft.com/office/officeart/2005/8/layout/hierarchy3"/>
    <dgm:cxn modelId="{67BE8FA6-8699-4290-A50F-3900247E5F24}" type="presParOf" srcId="{626ED020-86DE-45D1-BB67-7F19C22B7D14}" destId="{2014A4DF-8639-4F25-A478-BAD4E66F7336}" srcOrd="0" destOrd="0" presId="urn:microsoft.com/office/officeart/2005/8/layout/hierarchy3"/>
    <dgm:cxn modelId="{D6CE8A6A-4513-4FF5-B45D-C8FAF099BBBE}" type="presParOf" srcId="{2014A4DF-8639-4F25-A478-BAD4E66F7336}" destId="{CD2CAB60-8BEF-4FBB-8685-68A1AE727A90}" srcOrd="0" destOrd="0" presId="urn:microsoft.com/office/officeart/2005/8/layout/hierarchy3"/>
    <dgm:cxn modelId="{802CE098-95BB-4FDA-9A81-E868CD3016DD}" type="presParOf" srcId="{2014A4DF-8639-4F25-A478-BAD4E66F7336}" destId="{C7230DB7-7071-473D-AB6D-31D06B59225B}" srcOrd="1" destOrd="0" presId="urn:microsoft.com/office/officeart/2005/8/layout/hierarchy3"/>
    <dgm:cxn modelId="{B6C87D66-1812-4054-8C80-F4D8BC52F304}" type="presParOf" srcId="{626ED020-86DE-45D1-BB67-7F19C22B7D14}" destId="{4B3A75DE-5FFE-45D9-AAB8-3386C933FE25}" srcOrd="1" destOrd="0" presId="urn:microsoft.com/office/officeart/2005/8/layout/hierarchy3"/>
    <dgm:cxn modelId="{FFE60235-7801-40D0-92B7-83EB8A578C52}" type="presParOf" srcId="{4B3A75DE-5FFE-45D9-AAB8-3386C933FE25}" destId="{545C1988-0279-46C1-B14C-8AE9C5AB6EEF}" srcOrd="0" destOrd="0" presId="urn:microsoft.com/office/officeart/2005/8/layout/hierarchy3"/>
    <dgm:cxn modelId="{0D9F7C67-FED9-4A6D-97FD-92BB69CA379E}" type="presParOf" srcId="{4B3A75DE-5FFE-45D9-AAB8-3386C933FE25}" destId="{059FBB52-F3C1-4337-B322-3448EA70D507}" srcOrd="1" destOrd="0" presId="urn:microsoft.com/office/officeart/2005/8/layout/hierarchy3"/>
    <dgm:cxn modelId="{5150D5CC-BB53-4B2C-B531-2C06B7299DD1}" type="presParOf" srcId="{4B3A75DE-5FFE-45D9-AAB8-3386C933FE25}" destId="{465E6FC4-7E9E-4144-860A-4A5A52AD6F7E}" srcOrd="2" destOrd="0" presId="urn:microsoft.com/office/officeart/2005/8/layout/hierarchy3"/>
    <dgm:cxn modelId="{0E309F0B-5020-400A-9955-6CA76E1BF844}" type="presParOf" srcId="{4B3A75DE-5FFE-45D9-AAB8-3386C933FE25}" destId="{89CEB910-7EE6-4A01-9DE6-ACC993748812}" srcOrd="3" destOrd="0" presId="urn:microsoft.com/office/officeart/2005/8/layout/hierarchy3"/>
    <dgm:cxn modelId="{B4F21124-557E-49C6-B07A-82809FF0A89E}" type="presParOf" srcId="{4B3A75DE-5FFE-45D9-AAB8-3386C933FE25}" destId="{2F43AC92-FAE1-4268-A0D3-6E3571BB3A86}" srcOrd="4" destOrd="0" presId="urn:microsoft.com/office/officeart/2005/8/layout/hierarchy3"/>
    <dgm:cxn modelId="{F3270C8F-562D-45F4-852D-8678D60BD596}" type="presParOf" srcId="{4B3A75DE-5FFE-45D9-AAB8-3386C933FE25}" destId="{40F9F4C9-24E6-4C5D-A8F4-DE68B21A6A2C}" srcOrd="5" destOrd="0" presId="urn:microsoft.com/office/officeart/2005/8/layout/hierarchy3"/>
    <dgm:cxn modelId="{B4624BBB-A6FC-42E8-B37A-A5AA3E773888}" type="presParOf" srcId="{E9B442B5-A799-46BA-B5FF-F79EAEA85F81}" destId="{965A2615-24FF-46EA-AB64-D547D79B81AC}" srcOrd="5" destOrd="0" presId="urn:microsoft.com/office/officeart/2005/8/layout/hierarchy3"/>
    <dgm:cxn modelId="{5E699257-B242-4B51-8182-AB45691B3E13}" type="presParOf" srcId="{965A2615-24FF-46EA-AB64-D547D79B81AC}" destId="{F9FEA3D6-0DC1-485D-AEED-DA99BD1CD74F}" srcOrd="0" destOrd="0" presId="urn:microsoft.com/office/officeart/2005/8/layout/hierarchy3"/>
    <dgm:cxn modelId="{0E3106D1-0890-4CCF-8D5B-CE50A3076FC2}" type="presParOf" srcId="{F9FEA3D6-0DC1-485D-AEED-DA99BD1CD74F}" destId="{39D360EF-3FA0-4DB1-B647-B665B1CD6222}" srcOrd="0" destOrd="0" presId="urn:microsoft.com/office/officeart/2005/8/layout/hierarchy3"/>
    <dgm:cxn modelId="{C80AA4E8-01A6-40E8-AC44-B8DE0F935105}" type="presParOf" srcId="{F9FEA3D6-0DC1-485D-AEED-DA99BD1CD74F}" destId="{034ADE3C-667F-4BDD-9736-94BE2210FFF2}" srcOrd="1" destOrd="0" presId="urn:microsoft.com/office/officeart/2005/8/layout/hierarchy3"/>
    <dgm:cxn modelId="{6DDA169F-779D-4875-B2B0-22E61E8F6D31}" type="presParOf" srcId="{965A2615-24FF-46EA-AB64-D547D79B81AC}" destId="{C05C250B-CF07-4925-87DF-EDF48B19A09B}" srcOrd="1" destOrd="0" presId="urn:microsoft.com/office/officeart/2005/8/layout/hierarchy3"/>
    <dgm:cxn modelId="{7BE16688-B2AD-469F-A402-79B09916C3D6}" type="presParOf" srcId="{E9B442B5-A799-46BA-B5FF-F79EAEA85F81}" destId="{3C6DD502-1ECD-485D-B5EF-2415910FAC85}" srcOrd="6" destOrd="0" presId="urn:microsoft.com/office/officeart/2005/8/layout/hierarchy3"/>
    <dgm:cxn modelId="{14CB619E-79BB-4D2C-AC6A-69082C7D2032}" type="presParOf" srcId="{3C6DD502-1ECD-485D-B5EF-2415910FAC85}" destId="{385584DD-1D8D-4479-AD04-F1D7D2AAE5C5}" srcOrd="0" destOrd="0" presId="urn:microsoft.com/office/officeart/2005/8/layout/hierarchy3"/>
    <dgm:cxn modelId="{7A843DAD-277C-41D9-AF27-45820E0F8603}" type="presParOf" srcId="{385584DD-1D8D-4479-AD04-F1D7D2AAE5C5}" destId="{12AB6035-C8D6-475D-89ED-ACB423872FAD}" srcOrd="0" destOrd="0" presId="urn:microsoft.com/office/officeart/2005/8/layout/hierarchy3"/>
    <dgm:cxn modelId="{07E33BBD-7A74-44E0-BF7F-3AAF24A29142}" type="presParOf" srcId="{385584DD-1D8D-4479-AD04-F1D7D2AAE5C5}" destId="{855A5943-64CD-47D3-A0A7-0F5E98438BEA}" srcOrd="1" destOrd="0" presId="urn:microsoft.com/office/officeart/2005/8/layout/hierarchy3"/>
    <dgm:cxn modelId="{0418AF3F-61F8-49AF-86C9-639E91C08037}" type="presParOf" srcId="{3C6DD502-1ECD-485D-B5EF-2415910FAC85}" destId="{109EE635-9352-4CCA-9BB5-53D09DBFF6A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1EBDA-A5A5-4A4B-9F81-A04A41422CDA}" type="doc">
      <dgm:prSet loTypeId="urn:microsoft.com/office/officeart/2005/8/layout/hProcess1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525A4E36-7994-4607-AABD-09B60D1BBBB9}">
      <dgm:prSet phldrT="[텍스트]" custT="1"/>
      <dgm:spPr/>
      <dgm:t>
        <a:bodyPr/>
        <a:lstStyle/>
        <a:p>
          <a:pPr latinLnBrk="1"/>
          <a:r>
            <a:rPr lang="en-US" altLang="ko-KR" sz="1400" dirty="0"/>
            <a:t>1945</a:t>
          </a:r>
          <a:r>
            <a:rPr lang="ko-KR" altLang="en-US" sz="1400" dirty="0"/>
            <a:t>년</a:t>
          </a:r>
        </a:p>
      </dgm:t>
    </dgm:pt>
    <dgm:pt modelId="{3E0B98F8-9E80-47C3-B9D2-0BC094820CC1}" type="parTrans" cxnId="{33622F32-586B-4D44-A482-C674A4CFC332}">
      <dgm:prSet/>
      <dgm:spPr/>
      <dgm:t>
        <a:bodyPr/>
        <a:lstStyle/>
        <a:p>
          <a:pPr latinLnBrk="1"/>
          <a:endParaRPr lang="ko-KR" altLang="en-US" sz="1400"/>
        </a:p>
      </dgm:t>
    </dgm:pt>
    <dgm:pt modelId="{C3D0A0CF-8F4D-41B7-8734-5CCCF3FA0275}" type="sibTrans" cxnId="{33622F32-586B-4D44-A482-C674A4CFC332}">
      <dgm:prSet/>
      <dgm:spPr/>
      <dgm:t>
        <a:bodyPr/>
        <a:lstStyle/>
        <a:p>
          <a:pPr latinLnBrk="1"/>
          <a:endParaRPr lang="ko-KR" altLang="en-US" sz="1400"/>
        </a:p>
      </dgm:t>
    </dgm:pt>
    <dgm:pt modelId="{FA59BD45-288A-4D6B-AEF4-F6EF9030B494}">
      <dgm:prSet phldrT="[텍스트]" custT="1"/>
      <dgm:spPr/>
      <dgm:t>
        <a:bodyPr/>
        <a:lstStyle/>
        <a:p>
          <a:pPr latinLnBrk="1"/>
          <a:r>
            <a:rPr lang="en-US" altLang="ko-KR" sz="1400" dirty="0"/>
            <a:t>1951</a:t>
          </a:r>
          <a:r>
            <a:rPr lang="ko-KR" altLang="en-US" sz="1400" dirty="0"/>
            <a:t>년</a:t>
          </a:r>
        </a:p>
      </dgm:t>
    </dgm:pt>
    <dgm:pt modelId="{E59B0CE5-71B1-4B92-B07B-DC03212095DB}" type="parTrans" cxnId="{F4066FBC-B076-4961-8617-4CAEF8314FDC}">
      <dgm:prSet/>
      <dgm:spPr/>
      <dgm:t>
        <a:bodyPr/>
        <a:lstStyle/>
        <a:p>
          <a:pPr latinLnBrk="1"/>
          <a:endParaRPr lang="ko-KR" altLang="en-US" sz="1400"/>
        </a:p>
      </dgm:t>
    </dgm:pt>
    <dgm:pt modelId="{5E23ABF2-D11B-4043-9B3A-1ED9E857E7B9}" type="sibTrans" cxnId="{F4066FBC-B076-4961-8617-4CAEF8314FDC}">
      <dgm:prSet/>
      <dgm:spPr/>
      <dgm:t>
        <a:bodyPr/>
        <a:lstStyle/>
        <a:p>
          <a:pPr latinLnBrk="1"/>
          <a:endParaRPr lang="ko-KR" altLang="en-US" sz="1400"/>
        </a:p>
      </dgm:t>
    </dgm:pt>
    <dgm:pt modelId="{71B5F4B4-2966-4B1A-9064-88D0DE76003C}">
      <dgm:prSet phldrT="[텍스트]" custT="1"/>
      <dgm:spPr/>
      <dgm:t>
        <a:bodyPr/>
        <a:lstStyle/>
        <a:p>
          <a:pPr latinLnBrk="1"/>
          <a:r>
            <a:rPr lang="ko-KR" altLang="en-US" sz="1400" dirty="0" err="1"/>
            <a:t>샌프란</a:t>
          </a:r>
          <a:r>
            <a:rPr lang="ko-KR" altLang="en-US" sz="1400" dirty="0"/>
            <a:t> 시스코 평화도약 채결</a:t>
          </a:r>
        </a:p>
      </dgm:t>
    </dgm:pt>
    <dgm:pt modelId="{BDB31424-8204-4403-ACF0-CD0F53D0D3B1}" type="parTrans" cxnId="{58F1CD42-ECB4-4022-9BB1-9D8D2B0980DA}">
      <dgm:prSet/>
      <dgm:spPr/>
      <dgm:t>
        <a:bodyPr/>
        <a:lstStyle/>
        <a:p>
          <a:pPr latinLnBrk="1"/>
          <a:endParaRPr lang="ko-KR" altLang="en-US" sz="1400"/>
        </a:p>
      </dgm:t>
    </dgm:pt>
    <dgm:pt modelId="{70FB80C6-8264-4357-8B40-48BD72586E85}" type="sibTrans" cxnId="{58F1CD42-ECB4-4022-9BB1-9D8D2B0980DA}">
      <dgm:prSet/>
      <dgm:spPr/>
      <dgm:t>
        <a:bodyPr/>
        <a:lstStyle/>
        <a:p>
          <a:pPr latinLnBrk="1"/>
          <a:endParaRPr lang="ko-KR" altLang="en-US" sz="1400"/>
        </a:p>
      </dgm:t>
    </dgm:pt>
    <dgm:pt modelId="{D3B1B648-92B5-4B57-A611-6889D321A79E}">
      <dgm:prSet phldrT="[텍스트]" custT="1"/>
      <dgm:spPr/>
      <dgm:t>
        <a:bodyPr/>
        <a:lstStyle/>
        <a:p>
          <a:pPr latinLnBrk="1"/>
          <a:r>
            <a:rPr lang="en-US" altLang="ko-KR" sz="1400" dirty="0"/>
            <a:t>1956</a:t>
          </a:r>
          <a:r>
            <a:rPr lang="ko-KR" altLang="en-US" sz="1400" dirty="0"/>
            <a:t>년</a:t>
          </a:r>
        </a:p>
      </dgm:t>
    </dgm:pt>
    <dgm:pt modelId="{3B61FF42-02C1-4822-9CEE-4CBE6F8CC014}" type="parTrans" cxnId="{EBB38D7C-3D47-4274-AEEA-66147F5E6B70}">
      <dgm:prSet/>
      <dgm:spPr/>
      <dgm:t>
        <a:bodyPr/>
        <a:lstStyle/>
        <a:p>
          <a:pPr latinLnBrk="1"/>
          <a:endParaRPr lang="ko-KR" altLang="en-US" sz="1400"/>
        </a:p>
      </dgm:t>
    </dgm:pt>
    <dgm:pt modelId="{C42E1E9D-E931-48B6-B148-E86FD12AC167}" type="sibTrans" cxnId="{EBB38D7C-3D47-4274-AEEA-66147F5E6B70}">
      <dgm:prSet/>
      <dgm:spPr/>
      <dgm:t>
        <a:bodyPr/>
        <a:lstStyle/>
        <a:p>
          <a:pPr latinLnBrk="1"/>
          <a:endParaRPr lang="ko-KR" altLang="en-US" sz="1400"/>
        </a:p>
      </dgm:t>
    </dgm:pt>
    <dgm:pt modelId="{3036E4A5-0193-400C-8639-961C57C71659}">
      <dgm:prSet phldrT="[텍스트]" custT="1"/>
      <dgm:spPr/>
      <dgm:t>
        <a:bodyPr/>
        <a:lstStyle/>
        <a:p>
          <a:pPr latinLnBrk="1"/>
          <a:r>
            <a:rPr lang="ko-KR" altLang="en-US" sz="1400" dirty="0"/>
            <a:t>국제연맹 가입</a:t>
          </a:r>
        </a:p>
      </dgm:t>
    </dgm:pt>
    <dgm:pt modelId="{4AE725DA-E200-4A67-8011-BDF82E597ADC}" type="parTrans" cxnId="{CDF651B2-2FE4-4B4E-8444-B28DAF896DA1}">
      <dgm:prSet/>
      <dgm:spPr/>
      <dgm:t>
        <a:bodyPr/>
        <a:lstStyle/>
        <a:p>
          <a:pPr latinLnBrk="1"/>
          <a:endParaRPr lang="ko-KR" altLang="en-US" sz="1400"/>
        </a:p>
      </dgm:t>
    </dgm:pt>
    <dgm:pt modelId="{28DE1901-E8A2-45CF-8266-8F276D2DB594}" type="sibTrans" cxnId="{CDF651B2-2FE4-4B4E-8444-B28DAF896DA1}">
      <dgm:prSet/>
      <dgm:spPr/>
      <dgm:t>
        <a:bodyPr/>
        <a:lstStyle/>
        <a:p>
          <a:pPr latinLnBrk="1"/>
          <a:endParaRPr lang="ko-KR" altLang="en-US" sz="1400"/>
        </a:p>
      </dgm:t>
    </dgm:pt>
    <dgm:pt modelId="{14D87D08-37AB-4360-AC95-5869A1F3FD9B}">
      <dgm:prSet phldrT="[텍스트]" custT="1"/>
      <dgm:spPr/>
      <dgm:t>
        <a:bodyPr/>
        <a:lstStyle/>
        <a:p>
          <a:pPr latinLnBrk="1"/>
          <a:r>
            <a:rPr lang="en-US" altLang="ko-KR" sz="1400" dirty="0"/>
            <a:t>2019</a:t>
          </a:r>
          <a:r>
            <a:rPr lang="ko-KR" altLang="en-US" sz="1400" dirty="0"/>
            <a:t>년</a:t>
          </a:r>
        </a:p>
      </dgm:t>
    </dgm:pt>
    <dgm:pt modelId="{E3C00B0D-0825-4AD9-9B63-4ABBA1EFF80A}" type="parTrans" cxnId="{923A6E28-2C61-4909-AC95-F2F0E36B9E78}">
      <dgm:prSet/>
      <dgm:spPr/>
      <dgm:t>
        <a:bodyPr/>
        <a:lstStyle/>
        <a:p>
          <a:pPr latinLnBrk="1"/>
          <a:endParaRPr lang="ko-KR" altLang="en-US" sz="1400"/>
        </a:p>
      </dgm:t>
    </dgm:pt>
    <dgm:pt modelId="{96F7C859-7816-4AC3-82E4-5AEEF1DF4843}" type="sibTrans" cxnId="{923A6E28-2C61-4909-AC95-F2F0E36B9E78}">
      <dgm:prSet/>
      <dgm:spPr/>
      <dgm:t>
        <a:bodyPr/>
        <a:lstStyle/>
        <a:p>
          <a:pPr latinLnBrk="1"/>
          <a:endParaRPr lang="ko-KR" altLang="en-US" sz="1400"/>
        </a:p>
      </dgm:t>
    </dgm:pt>
    <dgm:pt modelId="{D8B12864-6026-433D-A79E-E70DFB52852A}">
      <dgm:prSet phldrT="[텍스트]" custT="1"/>
      <dgm:spPr/>
      <dgm:t>
        <a:bodyPr/>
        <a:lstStyle/>
        <a:p>
          <a:pPr latinLnBrk="1"/>
          <a:r>
            <a:rPr lang="en-US" altLang="ko-KR" sz="1400" dirty="0"/>
            <a:t>1964</a:t>
          </a:r>
          <a:r>
            <a:rPr lang="ko-KR" altLang="en-US" sz="1400" dirty="0"/>
            <a:t>년</a:t>
          </a:r>
        </a:p>
      </dgm:t>
    </dgm:pt>
    <dgm:pt modelId="{1F685F4D-F845-42D9-B3E1-4AC1E87EDA1B}" type="parTrans" cxnId="{58FB316C-15A9-4ECE-83FD-B19C2F161127}">
      <dgm:prSet/>
      <dgm:spPr/>
      <dgm:t>
        <a:bodyPr/>
        <a:lstStyle/>
        <a:p>
          <a:pPr latinLnBrk="1"/>
          <a:endParaRPr lang="ko-KR" altLang="en-US" sz="1400"/>
        </a:p>
      </dgm:t>
    </dgm:pt>
    <dgm:pt modelId="{02E5DAB2-4978-4439-BAE1-288DADD97192}" type="sibTrans" cxnId="{58FB316C-15A9-4ECE-83FD-B19C2F161127}">
      <dgm:prSet/>
      <dgm:spPr/>
      <dgm:t>
        <a:bodyPr/>
        <a:lstStyle/>
        <a:p>
          <a:pPr latinLnBrk="1"/>
          <a:endParaRPr lang="ko-KR" altLang="en-US" sz="1400"/>
        </a:p>
      </dgm:t>
    </dgm:pt>
    <dgm:pt modelId="{F019C09A-9C17-4F92-8A9A-D414A7E20BB3}">
      <dgm:prSet phldrT="[텍스트]" custT="1"/>
      <dgm:spPr/>
      <dgm:t>
        <a:bodyPr/>
        <a:lstStyle/>
        <a:p>
          <a:pPr latinLnBrk="1"/>
          <a:r>
            <a:rPr lang="en-US" altLang="ko-KR" sz="1400" dirty="0"/>
            <a:t>1972</a:t>
          </a:r>
          <a:r>
            <a:rPr lang="ko-KR" altLang="en-US" sz="1400" dirty="0"/>
            <a:t>년</a:t>
          </a:r>
        </a:p>
      </dgm:t>
    </dgm:pt>
    <dgm:pt modelId="{1B6B4AE6-4188-4E40-9F21-6CED28C3D84D}" type="parTrans" cxnId="{67E0ECEC-B9C5-4AFF-B5AE-FF07FD843EEF}">
      <dgm:prSet/>
      <dgm:spPr/>
      <dgm:t>
        <a:bodyPr/>
        <a:lstStyle/>
        <a:p>
          <a:pPr latinLnBrk="1"/>
          <a:endParaRPr lang="ko-KR" altLang="en-US" sz="1400"/>
        </a:p>
      </dgm:t>
    </dgm:pt>
    <dgm:pt modelId="{DEC7DB5D-63F5-4410-8C7A-C5E0A9BF43DE}" type="sibTrans" cxnId="{67E0ECEC-B9C5-4AFF-B5AE-FF07FD843EEF}">
      <dgm:prSet/>
      <dgm:spPr/>
      <dgm:t>
        <a:bodyPr/>
        <a:lstStyle/>
        <a:p>
          <a:pPr latinLnBrk="1"/>
          <a:endParaRPr lang="ko-KR" altLang="en-US" sz="1400"/>
        </a:p>
      </dgm:t>
    </dgm:pt>
    <dgm:pt modelId="{9C45E07F-6143-4307-8776-194EC2BB653C}">
      <dgm:prSet phldrT="[텍스트]" custT="1"/>
      <dgm:spPr/>
      <dgm:t>
        <a:bodyPr/>
        <a:lstStyle/>
        <a:p>
          <a:pPr latinLnBrk="1"/>
          <a:r>
            <a:rPr lang="ko-KR" altLang="en-US" sz="1400" dirty="0"/>
            <a:t>독립국 지위 확보</a:t>
          </a:r>
        </a:p>
      </dgm:t>
    </dgm:pt>
    <dgm:pt modelId="{66512FB3-FB49-4269-8B07-F6CF13AD9B84}" type="parTrans" cxnId="{1AEF8AAD-A692-48AE-B3B9-309128EE9562}">
      <dgm:prSet/>
      <dgm:spPr/>
      <dgm:t>
        <a:bodyPr/>
        <a:lstStyle/>
        <a:p>
          <a:pPr latinLnBrk="1"/>
          <a:endParaRPr lang="ko-KR" altLang="en-US" sz="1400"/>
        </a:p>
      </dgm:t>
    </dgm:pt>
    <dgm:pt modelId="{7A178A9C-2927-42F6-A3E5-243C23A86C4C}" type="sibTrans" cxnId="{1AEF8AAD-A692-48AE-B3B9-309128EE9562}">
      <dgm:prSet/>
      <dgm:spPr/>
      <dgm:t>
        <a:bodyPr/>
        <a:lstStyle/>
        <a:p>
          <a:pPr latinLnBrk="1"/>
          <a:endParaRPr lang="ko-KR" altLang="en-US" sz="1400"/>
        </a:p>
      </dgm:t>
    </dgm:pt>
    <dgm:pt modelId="{CB490D27-FB25-4115-AD33-CDD3E3E3F610}">
      <dgm:prSet custT="1"/>
      <dgm:spPr/>
      <dgm:t>
        <a:bodyPr/>
        <a:lstStyle/>
        <a:p>
          <a:pPr latinLnBrk="1"/>
          <a:r>
            <a:rPr lang="ko-KR" altLang="en-US" sz="1400" dirty="0"/>
            <a:t>도쿄올림픽 개최</a:t>
          </a:r>
        </a:p>
      </dgm:t>
    </dgm:pt>
    <dgm:pt modelId="{9F3370EB-1307-4EC7-A5C2-C42412CF7E26}" type="parTrans" cxnId="{87AFE604-0FC1-49CF-AC17-4BE1CF6FEE3C}">
      <dgm:prSet/>
      <dgm:spPr/>
      <dgm:t>
        <a:bodyPr/>
        <a:lstStyle/>
        <a:p>
          <a:pPr latinLnBrk="1"/>
          <a:endParaRPr lang="ko-KR" altLang="en-US" sz="1400"/>
        </a:p>
      </dgm:t>
    </dgm:pt>
    <dgm:pt modelId="{7E161E6D-EF57-46E1-A197-A36CDB4C93CC}" type="sibTrans" cxnId="{87AFE604-0FC1-49CF-AC17-4BE1CF6FEE3C}">
      <dgm:prSet/>
      <dgm:spPr/>
      <dgm:t>
        <a:bodyPr/>
        <a:lstStyle/>
        <a:p>
          <a:pPr latinLnBrk="1"/>
          <a:endParaRPr lang="ko-KR" altLang="en-US" sz="1400"/>
        </a:p>
      </dgm:t>
    </dgm:pt>
    <dgm:pt modelId="{E257A923-EF7F-4B2C-912A-492F4310F70D}">
      <dgm:prSet custT="1"/>
      <dgm:spPr/>
      <dgm:t>
        <a:bodyPr/>
        <a:lstStyle/>
        <a:p>
          <a:pPr latinLnBrk="1"/>
          <a:r>
            <a:rPr lang="en-US" altLang="ko-KR" sz="1400" dirty="0"/>
            <a:t>1989</a:t>
          </a:r>
          <a:r>
            <a:rPr lang="ko-KR" altLang="en-US" sz="1400" dirty="0"/>
            <a:t>년</a:t>
          </a:r>
        </a:p>
      </dgm:t>
    </dgm:pt>
    <dgm:pt modelId="{892C5753-FBE5-4859-BEA4-FE982C95D986}" type="parTrans" cxnId="{8C5AB8EA-C1E7-448B-9714-00E3C96A8677}">
      <dgm:prSet/>
      <dgm:spPr/>
      <dgm:t>
        <a:bodyPr/>
        <a:lstStyle/>
        <a:p>
          <a:pPr latinLnBrk="1"/>
          <a:endParaRPr lang="ko-KR" altLang="en-US" sz="1400"/>
        </a:p>
      </dgm:t>
    </dgm:pt>
    <dgm:pt modelId="{A43CABF5-7238-4032-A6AF-4818DED7FF2F}" type="sibTrans" cxnId="{8C5AB8EA-C1E7-448B-9714-00E3C96A8677}">
      <dgm:prSet/>
      <dgm:spPr/>
      <dgm:t>
        <a:bodyPr/>
        <a:lstStyle/>
        <a:p>
          <a:pPr latinLnBrk="1"/>
          <a:endParaRPr lang="ko-KR" altLang="en-US" sz="1400"/>
        </a:p>
      </dgm:t>
    </dgm:pt>
    <dgm:pt modelId="{927BD903-A132-45AC-B5F5-464388FB954F}">
      <dgm:prSet custT="1"/>
      <dgm:spPr/>
      <dgm:t>
        <a:bodyPr/>
        <a:lstStyle/>
        <a:p>
          <a:pPr latinLnBrk="1"/>
          <a:r>
            <a:rPr lang="ko-KR" altLang="en-US" sz="1400" dirty="0"/>
            <a:t>오키나와 반환</a:t>
          </a:r>
        </a:p>
      </dgm:t>
    </dgm:pt>
    <dgm:pt modelId="{94019010-6050-4EFA-9B4A-7CDABFCB7E7B}" type="parTrans" cxnId="{F9208993-64BE-498E-9E22-4E33A5A1B5AE}">
      <dgm:prSet/>
      <dgm:spPr/>
      <dgm:t>
        <a:bodyPr/>
        <a:lstStyle/>
        <a:p>
          <a:pPr latinLnBrk="1"/>
          <a:endParaRPr lang="ko-KR" altLang="en-US" sz="1400"/>
        </a:p>
      </dgm:t>
    </dgm:pt>
    <dgm:pt modelId="{E7270C27-70A2-488B-9870-A75AE1092BBF}" type="sibTrans" cxnId="{F9208993-64BE-498E-9E22-4E33A5A1B5AE}">
      <dgm:prSet/>
      <dgm:spPr/>
      <dgm:t>
        <a:bodyPr/>
        <a:lstStyle/>
        <a:p>
          <a:pPr latinLnBrk="1"/>
          <a:endParaRPr lang="ko-KR" altLang="en-US" sz="1400"/>
        </a:p>
      </dgm:t>
    </dgm:pt>
    <dgm:pt modelId="{10DD722E-6DF1-4B18-9D86-BED2340F7FB0}">
      <dgm:prSet custT="1"/>
      <dgm:spPr/>
      <dgm:t>
        <a:bodyPr/>
        <a:lstStyle/>
        <a:p>
          <a:pPr latinLnBrk="1"/>
          <a:r>
            <a:rPr lang="ko-KR" altLang="en-US" sz="1400" dirty="0" err="1"/>
            <a:t>헤이세이</a:t>
          </a:r>
          <a:r>
            <a:rPr lang="ko-KR" altLang="en-US" sz="1400" dirty="0"/>
            <a:t> 시대</a:t>
          </a:r>
        </a:p>
      </dgm:t>
    </dgm:pt>
    <dgm:pt modelId="{B1C33C17-E889-4A59-A7A2-9AC239E94AB4}" type="parTrans" cxnId="{2B07E6A2-60D8-417F-B0E0-3F9E06393CFE}">
      <dgm:prSet/>
      <dgm:spPr/>
      <dgm:t>
        <a:bodyPr/>
        <a:lstStyle/>
        <a:p>
          <a:pPr latinLnBrk="1"/>
          <a:endParaRPr lang="ko-KR" altLang="en-US" sz="1400"/>
        </a:p>
      </dgm:t>
    </dgm:pt>
    <dgm:pt modelId="{9E0B47D8-5C38-474F-9A15-D3419FAF7824}" type="sibTrans" cxnId="{2B07E6A2-60D8-417F-B0E0-3F9E06393CFE}">
      <dgm:prSet/>
      <dgm:spPr/>
      <dgm:t>
        <a:bodyPr/>
        <a:lstStyle/>
        <a:p>
          <a:pPr latinLnBrk="1"/>
          <a:endParaRPr lang="ko-KR" altLang="en-US" sz="1400"/>
        </a:p>
      </dgm:t>
    </dgm:pt>
    <dgm:pt modelId="{617BE770-896C-4C5C-ABB8-489C3B0B9023}">
      <dgm:prSet custT="1"/>
      <dgm:spPr/>
      <dgm:t>
        <a:bodyPr/>
        <a:lstStyle/>
        <a:p>
          <a:pPr latinLnBrk="1"/>
          <a:r>
            <a:rPr lang="ko-KR" altLang="en-US" sz="1400" dirty="0"/>
            <a:t>레이와 시대</a:t>
          </a:r>
        </a:p>
      </dgm:t>
    </dgm:pt>
    <dgm:pt modelId="{ABD07687-0B4A-496A-9441-129787D6EED8}" type="parTrans" cxnId="{CF719AB8-077D-4D30-99AF-03D0D87497D2}">
      <dgm:prSet/>
      <dgm:spPr/>
      <dgm:t>
        <a:bodyPr/>
        <a:lstStyle/>
        <a:p>
          <a:pPr latinLnBrk="1"/>
          <a:endParaRPr lang="ko-KR" altLang="en-US" sz="1400"/>
        </a:p>
      </dgm:t>
    </dgm:pt>
    <dgm:pt modelId="{0069C3C3-07D7-41B2-A548-647C7519EF1E}" type="sibTrans" cxnId="{CF719AB8-077D-4D30-99AF-03D0D87497D2}">
      <dgm:prSet/>
      <dgm:spPr/>
      <dgm:t>
        <a:bodyPr/>
        <a:lstStyle/>
        <a:p>
          <a:pPr latinLnBrk="1"/>
          <a:endParaRPr lang="ko-KR" altLang="en-US" sz="1400"/>
        </a:p>
      </dgm:t>
    </dgm:pt>
    <dgm:pt modelId="{76BE9F15-E773-4187-B04F-782B7500149F}">
      <dgm:prSet phldrT="[텍스트]" custT="1"/>
      <dgm:spPr/>
      <dgm:t>
        <a:bodyPr/>
        <a:lstStyle/>
        <a:p>
          <a:pPr latinLnBrk="1"/>
          <a:r>
            <a:rPr lang="ko-KR" altLang="en-US" sz="1400" dirty="0"/>
            <a:t>오키나와를 군사기지로 사용</a:t>
          </a:r>
        </a:p>
      </dgm:t>
    </dgm:pt>
    <dgm:pt modelId="{E920B211-75A0-43DD-8862-265CBCDBB6DE}" type="sibTrans" cxnId="{2B520E4E-937D-4AB8-9E23-343D7402DE71}">
      <dgm:prSet/>
      <dgm:spPr/>
      <dgm:t>
        <a:bodyPr/>
        <a:lstStyle/>
        <a:p>
          <a:pPr latinLnBrk="1"/>
          <a:endParaRPr lang="ko-KR" altLang="en-US" sz="1400"/>
        </a:p>
      </dgm:t>
    </dgm:pt>
    <dgm:pt modelId="{BA65583D-52F3-4DEE-8968-FFB9E3470BB7}" type="parTrans" cxnId="{2B520E4E-937D-4AB8-9E23-343D7402DE71}">
      <dgm:prSet/>
      <dgm:spPr/>
      <dgm:t>
        <a:bodyPr/>
        <a:lstStyle/>
        <a:p>
          <a:pPr latinLnBrk="1"/>
          <a:endParaRPr lang="ko-KR" altLang="en-US" sz="1400"/>
        </a:p>
      </dgm:t>
    </dgm:pt>
    <dgm:pt modelId="{57818E8E-0E50-445D-8840-5804E1C0FE66}">
      <dgm:prSet phldrT="[텍스트]" custT="1"/>
      <dgm:spPr/>
      <dgm:t>
        <a:bodyPr/>
        <a:lstStyle/>
        <a:p>
          <a:pPr latinLnBrk="1"/>
          <a:r>
            <a:rPr lang="ko-KR" altLang="en-US" sz="1400" dirty="0"/>
            <a:t>연합군에 의해 독립군 지위 박탈</a:t>
          </a:r>
        </a:p>
      </dgm:t>
    </dgm:pt>
    <dgm:pt modelId="{F0595FD6-8C8A-4D41-A9E5-807260ECD55A}" type="sibTrans" cxnId="{3A9D2C23-31FC-40AD-B488-2EED1F94968D}">
      <dgm:prSet/>
      <dgm:spPr/>
      <dgm:t>
        <a:bodyPr/>
        <a:lstStyle/>
        <a:p>
          <a:pPr latinLnBrk="1"/>
          <a:endParaRPr lang="ko-KR" altLang="en-US" sz="1400"/>
        </a:p>
      </dgm:t>
    </dgm:pt>
    <dgm:pt modelId="{A8B73A73-951E-4D7C-BD01-D83D1A299C32}" type="parTrans" cxnId="{3A9D2C23-31FC-40AD-B488-2EED1F94968D}">
      <dgm:prSet/>
      <dgm:spPr/>
      <dgm:t>
        <a:bodyPr/>
        <a:lstStyle/>
        <a:p>
          <a:pPr latinLnBrk="1"/>
          <a:endParaRPr lang="ko-KR" altLang="en-US" sz="1400"/>
        </a:p>
      </dgm:t>
    </dgm:pt>
    <dgm:pt modelId="{DDD7A8E8-A6A3-42C1-B6A1-FF0D7BFA2D50}">
      <dgm:prSet phldrT="[텍스트]" custT="1"/>
      <dgm:spPr/>
      <dgm:t>
        <a:bodyPr/>
        <a:lstStyle/>
        <a:p>
          <a:pPr latinLnBrk="1"/>
          <a:r>
            <a:rPr lang="ko-KR" altLang="en-US" sz="1400" dirty="0"/>
            <a:t>일본의 패전</a:t>
          </a:r>
        </a:p>
      </dgm:t>
    </dgm:pt>
    <dgm:pt modelId="{A64F9921-1E6D-4EA4-BE0F-CDC1F0D119E3}" type="sibTrans" cxnId="{C23B0911-BEF5-42C3-9D52-9EC807C3EFDF}">
      <dgm:prSet/>
      <dgm:spPr/>
      <dgm:t>
        <a:bodyPr/>
        <a:lstStyle/>
        <a:p>
          <a:pPr latinLnBrk="1"/>
          <a:endParaRPr lang="ko-KR" altLang="en-US" sz="1400"/>
        </a:p>
      </dgm:t>
    </dgm:pt>
    <dgm:pt modelId="{5D07D776-CF29-428F-9676-CE108FE44A58}" type="parTrans" cxnId="{C23B0911-BEF5-42C3-9D52-9EC807C3EFDF}">
      <dgm:prSet/>
      <dgm:spPr/>
      <dgm:t>
        <a:bodyPr/>
        <a:lstStyle/>
        <a:p>
          <a:pPr latinLnBrk="1"/>
          <a:endParaRPr lang="ko-KR" altLang="en-US" sz="1400"/>
        </a:p>
      </dgm:t>
    </dgm:pt>
    <dgm:pt modelId="{22B4AC5B-0ED4-42B5-9E55-D43E96607983}" type="pres">
      <dgm:prSet presAssocID="{20B1EBDA-A5A5-4A4B-9F81-A04A41422CDA}" presName="Name0" presStyleCnt="0">
        <dgm:presLayoutVars>
          <dgm:dir/>
          <dgm:resizeHandles val="exact"/>
        </dgm:presLayoutVars>
      </dgm:prSet>
      <dgm:spPr/>
    </dgm:pt>
    <dgm:pt modelId="{DCDF59C0-6EE2-4AC3-AA01-2530A1374C14}" type="pres">
      <dgm:prSet presAssocID="{20B1EBDA-A5A5-4A4B-9F81-A04A41422CDA}" presName="arrow" presStyleLbl="bgShp" presStyleIdx="0" presStyleCnt="1"/>
      <dgm:spPr/>
    </dgm:pt>
    <dgm:pt modelId="{58380D36-C6E6-452F-90D6-D94F3403673E}" type="pres">
      <dgm:prSet presAssocID="{20B1EBDA-A5A5-4A4B-9F81-A04A41422CDA}" presName="points" presStyleCnt="0"/>
      <dgm:spPr/>
    </dgm:pt>
    <dgm:pt modelId="{8438C2D0-89CA-4A45-934C-FC3C149FD39C}" type="pres">
      <dgm:prSet presAssocID="{525A4E36-7994-4607-AABD-09B60D1BBBB9}" presName="compositeA" presStyleCnt="0"/>
      <dgm:spPr/>
    </dgm:pt>
    <dgm:pt modelId="{30C4E2A4-1DEF-4CA6-9462-5ADB94523524}" type="pres">
      <dgm:prSet presAssocID="{525A4E36-7994-4607-AABD-09B60D1BBBB9}" presName="textA" presStyleLbl="revTx" presStyleIdx="0" presStyleCnt="7">
        <dgm:presLayoutVars>
          <dgm:bulletEnabled val="1"/>
        </dgm:presLayoutVars>
      </dgm:prSet>
      <dgm:spPr/>
    </dgm:pt>
    <dgm:pt modelId="{8E369C6D-EBC0-40DA-8AB2-DFD25308BCD4}" type="pres">
      <dgm:prSet presAssocID="{525A4E36-7994-4607-AABD-09B60D1BBBB9}" presName="circleA" presStyleLbl="node1" presStyleIdx="0" presStyleCnt="7"/>
      <dgm:spPr/>
    </dgm:pt>
    <dgm:pt modelId="{9ACFE6DB-F87C-4621-976E-5115AF4B5C8D}" type="pres">
      <dgm:prSet presAssocID="{525A4E36-7994-4607-AABD-09B60D1BBBB9}" presName="spaceA" presStyleCnt="0"/>
      <dgm:spPr/>
    </dgm:pt>
    <dgm:pt modelId="{590035C9-0306-429D-BFE8-40FCD675DA36}" type="pres">
      <dgm:prSet presAssocID="{C3D0A0CF-8F4D-41B7-8734-5CCCF3FA0275}" presName="space" presStyleCnt="0"/>
      <dgm:spPr/>
    </dgm:pt>
    <dgm:pt modelId="{02A9E60C-EAC2-42E4-8910-886BFA4ADC93}" type="pres">
      <dgm:prSet presAssocID="{FA59BD45-288A-4D6B-AEF4-F6EF9030B494}" presName="compositeB" presStyleCnt="0"/>
      <dgm:spPr/>
    </dgm:pt>
    <dgm:pt modelId="{76EDC753-1F91-414F-A9B5-710CCE93696A}" type="pres">
      <dgm:prSet presAssocID="{FA59BD45-288A-4D6B-AEF4-F6EF9030B494}" presName="textB" presStyleLbl="revTx" presStyleIdx="1" presStyleCnt="7">
        <dgm:presLayoutVars>
          <dgm:bulletEnabled val="1"/>
        </dgm:presLayoutVars>
      </dgm:prSet>
      <dgm:spPr/>
    </dgm:pt>
    <dgm:pt modelId="{9D83CEF2-7BB4-4952-B3F3-883ACEC1E5B4}" type="pres">
      <dgm:prSet presAssocID="{FA59BD45-288A-4D6B-AEF4-F6EF9030B494}" presName="circleB" presStyleLbl="node1" presStyleIdx="1" presStyleCnt="7"/>
      <dgm:spPr/>
    </dgm:pt>
    <dgm:pt modelId="{7EBC8E6E-3736-4E97-8D80-84256CBE1449}" type="pres">
      <dgm:prSet presAssocID="{FA59BD45-288A-4D6B-AEF4-F6EF9030B494}" presName="spaceB" presStyleCnt="0"/>
      <dgm:spPr/>
    </dgm:pt>
    <dgm:pt modelId="{5B7E4630-3BD0-4753-A099-87192D1BCE7D}" type="pres">
      <dgm:prSet presAssocID="{5E23ABF2-D11B-4043-9B3A-1ED9E857E7B9}" presName="space" presStyleCnt="0"/>
      <dgm:spPr/>
    </dgm:pt>
    <dgm:pt modelId="{B358F549-B23F-43BD-8B70-654BD14F4D4F}" type="pres">
      <dgm:prSet presAssocID="{D3B1B648-92B5-4B57-A611-6889D321A79E}" presName="compositeA" presStyleCnt="0"/>
      <dgm:spPr/>
    </dgm:pt>
    <dgm:pt modelId="{54DFEC7A-E320-4095-A325-09DF5DD4CD75}" type="pres">
      <dgm:prSet presAssocID="{D3B1B648-92B5-4B57-A611-6889D321A79E}" presName="textA" presStyleLbl="revTx" presStyleIdx="2" presStyleCnt="7">
        <dgm:presLayoutVars>
          <dgm:bulletEnabled val="1"/>
        </dgm:presLayoutVars>
      </dgm:prSet>
      <dgm:spPr/>
    </dgm:pt>
    <dgm:pt modelId="{B0D8A413-4475-428D-A2D8-0FC2C33D6BBC}" type="pres">
      <dgm:prSet presAssocID="{D3B1B648-92B5-4B57-A611-6889D321A79E}" presName="circleA" presStyleLbl="node1" presStyleIdx="2" presStyleCnt="7"/>
      <dgm:spPr/>
    </dgm:pt>
    <dgm:pt modelId="{603383C6-57CB-4EB7-B6B3-F49990502202}" type="pres">
      <dgm:prSet presAssocID="{D3B1B648-92B5-4B57-A611-6889D321A79E}" presName="spaceA" presStyleCnt="0"/>
      <dgm:spPr/>
    </dgm:pt>
    <dgm:pt modelId="{E0FE1504-79A6-4BEC-8FAD-EBA9A4CFB3DA}" type="pres">
      <dgm:prSet presAssocID="{C42E1E9D-E931-48B6-B148-E86FD12AC167}" presName="space" presStyleCnt="0"/>
      <dgm:spPr/>
    </dgm:pt>
    <dgm:pt modelId="{5F49207F-B816-47AE-8DAF-FEB886AEE58F}" type="pres">
      <dgm:prSet presAssocID="{D8B12864-6026-433D-A79E-E70DFB52852A}" presName="compositeB" presStyleCnt="0"/>
      <dgm:spPr/>
    </dgm:pt>
    <dgm:pt modelId="{8762F8D5-881B-4769-9C3F-721A9A073928}" type="pres">
      <dgm:prSet presAssocID="{D8B12864-6026-433D-A79E-E70DFB52852A}" presName="textB" presStyleLbl="revTx" presStyleIdx="3" presStyleCnt="7">
        <dgm:presLayoutVars>
          <dgm:bulletEnabled val="1"/>
        </dgm:presLayoutVars>
      </dgm:prSet>
      <dgm:spPr/>
    </dgm:pt>
    <dgm:pt modelId="{7256D253-C68A-4233-BAB5-092944F0465E}" type="pres">
      <dgm:prSet presAssocID="{D8B12864-6026-433D-A79E-E70DFB52852A}" presName="circleB" presStyleLbl="node1" presStyleIdx="3" presStyleCnt="7"/>
      <dgm:spPr/>
    </dgm:pt>
    <dgm:pt modelId="{FC07295C-0E42-4D42-972F-4916A8E50B54}" type="pres">
      <dgm:prSet presAssocID="{D8B12864-6026-433D-A79E-E70DFB52852A}" presName="spaceB" presStyleCnt="0"/>
      <dgm:spPr/>
    </dgm:pt>
    <dgm:pt modelId="{511F5E7B-77F2-4BB1-B792-CF2C6743B254}" type="pres">
      <dgm:prSet presAssocID="{02E5DAB2-4978-4439-BAE1-288DADD97192}" presName="space" presStyleCnt="0"/>
      <dgm:spPr/>
    </dgm:pt>
    <dgm:pt modelId="{CF9F77BF-7DA7-45A0-BE90-E5289641BF1C}" type="pres">
      <dgm:prSet presAssocID="{F019C09A-9C17-4F92-8A9A-D414A7E20BB3}" presName="compositeA" presStyleCnt="0"/>
      <dgm:spPr/>
    </dgm:pt>
    <dgm:pt modelId="{DF5C13AB-4DB4-4115-AE27-12B2FFBDA997}" type="pres">
      <dgm:prSet presAssocID="{F019C09A-9C17-4F92-8A9A-D414A7E20BB3}" presName="textA" presStyleLbl="revTx" presStyleIdx="4" presStyleCnt="7">
        <dgm:presLayoutVars>
          <dgm:bulletEnabled val="1"/>
        </dgm:presLayoutVars>
      </dgm:prSet>
      <dgm:spPr/>
    </dgm:pt>
    <dgm:pt modelId="{A2BD994F-F489-47E0-9423-8B3598F613FB}" type="pres">
      <dgm:prSet presAssocID="{F019C09A-9C17-4F92-8A9A-D414A7E20BB3}" presName="circleA" presStyleLbl="node1" presStyleIdx="4" presStyleCnt="7"/>
      <dgm:spPr/>
    </dgm:pt>
    <dgm:pt modelId="{ABD130B9-872E-4E38-AE2C-4441B378420A}" type="pres">
      <dgm:prSet presAssocID="{F019C09A-9C17-4F92-8A9A-D414A7E20BB3}" presName="spaceA" presStyleCnt="0"/>
      <dgm:spPr/>
    </dgm:pt>
    <dgm:pt modelId="{2145C4A1-4758-41E2-8788-43117362FB9B}" type="pres">
      <dgm:prSet presAssocID="{DEC7DB5D-63F5-4410-8C7A-C5E0A9BF43DE}" presName="space" presStyleCnt="0"/>
      <dgm:spPr/>
    </dgm:pt>
    <dgm:pt modelId="{584C0A4A-0162-46EF-B431-86D1FD4CE5D0}" type="pres">
      <dgm:prSet presAssocID="{E257A923-EF7F-4B2C-912A-492F4310F70D}" presName="compositeB" presStyleCnt="0"/>
      <dgm:spPr/>
    </dgm:pt>
    <dgm:pt modelId="{8DA27AE5-C77B-4F94-9101-37D94C3E7423}" type="pres">
      <dgm:prSet presAssocID="{E257A923-EF7F-4B2C-912A-492F4310F70D}" presName="textB" presStyleLbl="revTx" presStyleIdx="5" presStyleCnt="7">
        <dgm:presLayoutVars>
          <dgm:bulletEnabled val="1"/>
        </dgm:presLayoutVars>
      </dgm:prSet>
      <dgm:spPr/>
    </dgm:pt>
    <dgm:pt modelId="{44F895AF-E748-457C-AE77-ABED56B06F5D}" type="pres">
      <dgm:prSet presAssocID="{E257A923-EF7F-4B2C-912A-492F4310F70D}" presName="circleB" presStyleLbl="node1" presStyleIdx="5" presStyleCnt="7"/>
      <dgm:spPr/>
    </dgm:pt>
    <dgm:pt modelId="{0F27C9DD-F064-4088-A980-2B89B1D17424}" type="pres">
      <dgm:prSet presAssocID="{E257A923-EF7F-4B2C-912A-492F4310F70D}" presName="spaceB" presStyleCnt="0"/>
      <dgm:spPr/>
    </dgm:pt>
    <dgm:pt modelId="{13B25F0F-E547-4B1E-BBCB-31AEA37B3957}" type="pres">
      <dgm:prSet presAssocID="{A43CABF5-7238-4032-A6AF-4818DED7FF2F}" presName="space" presStyleCnt="0"/>
      <dgm:spPr/>
    </dgm:pt>
    <dgm:pt modelId="{C92D7E88-B64E-4F06-9107-F7A1FE8D1E43}" type="pres">
      <dgm:prSet presAssocID="{14D87D08-37AB-4360-AC95-5869A1F3FD9B}" presName="compositeA" presStyleCnt="0"/>
      <dgm:spPr/>
    </dgm:pt>
    <dgm:pt modelId="{6E57CDA2-9731-4490-A280-1746B80CFECE}" type="pres">
      <dgm:prSet presAssocID="{14D87D08-37AB-4360-AC95-5869A1F3FD9B}" presName="textA" presStyleLbl="revTx" presStyleIdx="6" presStyleCnt="7">
        <dgm:presLayoutVars>
          <dgm:bulletEnabled val="1"/>
        </dgm:presLayoutVars>
      </dgm:prSet>
      <dgm:spPr/>
    </dgm:pt>
    <dgm:pt modelId="{A8157977-AB1E-4A67-8746-2E8BCDF62377}" type="pres">
      <dgm:prSet presAssocID="{14D87D08-37AB-4360-AC95-5869A1F3FD9B}" presName="circleA" presStyleLbl="node1" presStyleIdx="6" presStyleCnt="7"/>
      <dgm:spPr/>
    </dgm:pt>
    <dgm:pt modelId="{16F3F3AA-32C0-4725-AAD5-116255E791F0}" type="pres">
      <dgm:prSet presAssocID="{14D87D08-37AB-4360-AC95-5869A1F3FD9B}" presName="spaceA" presStyleCnt="0"/>
      <dgm:spPr/>
    </dgm:pt>
  </dgm:ptLst>
  <dgm:cxnLst>
    <dgm:cxn modelId="{3B275E02-0ED9-4AA1-BF24-F215FBF960B6}" type="presOf" srcId="{71B5F4B4-2966-4B1A-9064-88D0DE76003C}" destId="{76EDC753-1F91-414F-A9B5-710CCE93696A}" srcOrd="0" destOrd="1" presId="urn:microsoft.com/office/officeart/2005/8/layout/hProcess11"/>
    <dgm:cxn modelId="{87AFE604-0FC1-49CF-AC17-4BE1CF6FEE3C}" srcId="{D8B12864-6026-433D-A79E-E70DFB52852A}" destId="{CB490D27-FB25-4115-AD33-CDD3E3E3F610}" srcOrd="0" destOrd="0" parTransId="{9F3370EB-1307-4EC7-A5C2-C42412CF7E26}" sibTransId="{7E161E6D-EF57-46E1-A197-A36CDB4C93CC}"/>
    <dgm:cxn modelId="{7BEEA10D-9D2B-440C-97F0-70732E703041}" type="presOf" srcId="{525A4E36-7994-4607-AABD-09B60D1BBBB9}" destId="{30C4E2A4-1DEF-4CA6-9462-5ADB94523524}" srcOrd="0" destOrd="0" presId="urn:microsoft.com/office/officeart/2005/8/layout/hProcess11"/>
    <dgm:cxn modelId="{C23B0911-BEF5-42C3-9D52-9EC807C3EFDF}" srcId="{525A4E36-7994-4607-AABD-09B60D1BBBB9}" destId="{DDD7A8E8-A6A3-42C1-B6A1-FF0D7BFA2D50}" srcOrd="0" destOrd="0" parTransId="{5D07D776-CF29-428F-9676-CE108FE44A58}" sibTransId="{A64F9921-1E6D-4EA4-BE0F-CDC1F0D119E3}"/>
    <dgm:cxn modelId="{11015112-FFD6-4525-8D5D-412CD2ED3EE4}" type="presOf" srcId="{617BE770-896C-4C5C-ABB8-489C3B0B9023}" destId="{6E57CDA2-9731-4490-A280-1746B80CFECE}" srcOrd="0" destOrd="1" presId="urn:microsoft.com/office/officeart/2005/8/layout/hProcess11"/>
    <dgm:cxn modelId="{D89CB319-DEB6-4CD1-9778-AA5A7204733A}" type="presOf" srcId="{10DD722E-6DF1-4B18-9D86-BED2340F7FB0}" destId="{8DA27AE5-C77B-4F94-9101-37D94C3E7423}" srcOrd="0" destOrd="1" presId="urn:microsoft.com/office/officeart/2005/8/layout/hProcess11"/>
    <dgm:cxn modelId="{3A9D2C23-31FC-40AD-B488-2EED1F94968D}" srcId="{525A4E36-7994-4607-AABD-09B60D1BBBB9}" destId="{57818E8E-0E50-445D-8840-5804E1C0FE66}" srcOrd="1" destOrd="0" parTransId="{A8B73A73-951E-4D7C-BD01-D83D1A299C32}" sibTransId="{F0595FD6-8C8A-4D41-A9E5-807260ECD55A}"/>
    <dgm:cxn modelId="{923A6E28-2C61-4909-AC95-F2F0E36B9E78}" srcId="{20B1EBDA-A5A5-4A4B-9F81-A04A41422CDA}" destId="{14D87D08-37AB-4360-AC95-5869A1F3FD9B}" srcOrd="6" destOrd="0" parTransId="{E3C00B0D-0825-4AD9-9B63-4ABBA1EFF80A}" sibTransId="{96F7C859-7816-4AC3-82E4-5AEEF1DF4843}"/>
    <dgm:cxn modelId="{33622F32-586B-4D44-A482-C674A4CFC332}" srcId="{20B1EBDA-A5A5-4A4B-9F81-A04A41422CDA}" destId="{525A4E36-7994-4607-AABD-09B60D1BBBB9}" srcOrd="0" destOrd="0" parTransId="{3E0B98F8-9E80-47C3-B9D2-0BC094820CC1}" sibTransId="{C3D0A0CF-8F4D-41B7-8734-5CCCF3FA0275}"/>
    <dgm:cxn modelId="{188FD633-7AC9-4A90-BCCE-D302C15EB163}" type="presOf" srcId="{76BE9F15-E773-4187-B04F-782B7500149F}" destId="{30C4E2A4-1DEF-4CA6-9462-5ADB94523524}" srcOrd="0" destOrd="3" presId="urn:microsoft.com/office/officeart/2005/8/layout/hProcess11"/>
    <dgm:cxn modelId="{C80F6135-78DD-419B-8E3C-55BECCDD0048}" type="presOf" srcId="{DDD7A8E8-A6A3-42C1-B6A1-FF0D7BFA2D50}" destId="{30C4E2A4-1DEF-4CA6-9462-5ADB94523524}" srcOrd="0" destOrd="1" presId="urn:microsoft.com/office/officeart/2005/8/layout/hProcess11"/>
    <dgm:cxn modelId="{49A6F05D-151E-4EF1-8338-62032B6EBE94}" type="presOf" srcId="{FA59BD45-288A-4D6B-AEF4-F6EF9030B494}" destId="{76EDC753-1F91-414F-A9B5-710CCE93696A}" srcOrd="0" destOrd="0" presId="urn:microsoft.com/office/officeart/2005/8/layout/hProcess11"/>
    <dgm:cxn modelId="{58F1CD42-ECB4-4022-9BB1-9D8D2B0980DA}" srcId="{FA59BD45-288A-4D6B-AEF4-F6EF9030B494}" destId="{71B5F4B4-2966-4B1A-9064-88D0DE76003C}" srcOrd="0" destOrd="0" parTransId="{BDB31424-8204-4403-ACF0-CD0F53D0D3B1}" sibTransId="{70FB80C6-8264-4357-8B40-48BD72586E85}"/>
    <dgm:cxn modelId="{862E5146-539E-4F6D-AF70-7870D8D25CAD}" type="presOf" srcId="{CB490D27-FB25-4115-AD33-CDD3E3E3F610}" destId="{8762F8D5-881B-4769-9C3F-721A9A073928}" srcOrd="0" destOrd="1" presId="urn:microsoft.com/office/officeart/2005/8/layout/hProcess11"/>
    <dgm:cxn modelId="{58FB316C-15A9-4ECE-83FD-B19C2F161127}" srcId="{20B1EBDA-A5A5-4A4B-9F81-A04A41422CDA}" destId="{D8B12864-6026-433D-A79E-E70DFB52852A}" srcOrd="3" destOrd="0" parTransId="{1F685F4D-F845-42D9-B3E1-4AC1E87EDA1B}" sibTransId="{02E5DAB2-4978-4439-BAE1-288DADD97192}"/>
    <dgm:cxn modelId="{2B520E4E-937D-4AB8-9E23-343D7402DE71}" srcId="{525A4E36-7994-4607-AABD-09B60D1BBBB9}" destId="{76BE9F15-E773-4187-B04F-782B7500149F}" srcOrd="2" destOrd="0" parTransId="{BA65583D-52F3-4DEE-8968-FFB9E3470BB7}" sibTransId="{E920B211-75A0-43DD-8862-265CBCDBB6DE}"/>
    <dgm:cxn modelId="{0FD36057-0BFF-4967-9164-DAA1C8377724}" type="presOf" srcId="{3036E4A5-0193-400C-8639-961C57C71659}" destId="{54DFEC7A-E320-4095-A325-09DF5DD4CD75}" srcOrd="0" destOrd="1" presId="urn:microsoft.com/office/officeart/2005/8/layout/hProcess11"/>
    <dgm:cxn modelId="{EBB38D7C-3D47-4274-AEEA-66147F5E6B70}" srcId="{20B1EBDA-A5A5-4A4B-9F81-A04A41422CDA}" destId="{D3B1B648-92B5-4B57-A611-6889D321A79E}" srcOrd="2" destOrd="0" parTransId="{3B61FF42-02C1-4822-9CEE-4CBE6F8CC014}" sibTransId="{C42E1E9D-E931-48B6-B148-E86FD12AC167}"/>
    <dgm:cxn modelId="{31B99B88-14CC-49CD-ABE8-9DBE3A5AAEE0}" type="presOf" srcId="{927BD903-A132-45AC-B5F5-464388FB954F}" destId="{DF5C13AB-4DB4-4115-AE27-12B2FFBDA997}" srcOrd="0" destOrd="1" presId="urn:microsoft.com/office/officeart/2005/8/layout/hProcess11"/>
    <dgm:cxn modelId="{C9607E8D-A742-4B6D-8F07-6B793A82735D}" type="presOf" srcId="{14D87D08-37AB-4360-AC95-5869A1F3FD9B}" destId="{6E57CDA2-9731-4490-A280-1746B80CFECE}" srcOrd="0" destOrd="0" presId="urn:microsoft.com/office/officeart/2005/8/layout/hProcess11"/>
    <dgm:cxn modelId="{F9208993-64BE-498E-9E22-4E33A5A1B5AE}" srcId="{F019C09A-9C17-4F92-8A9A-D414A7E20BB3}" destId="{927BD903-A132-45AC-B5F5-464388FB954F}" srcOrd="0" destOrd="0" parTransId="{94019010-6050-4EFA-9B4A-7CDABFCB7E7B}" sibTransId="{E7270C27-70A2-488B-9870-A75AE1092BBF}"/>
    <dgm:cxn modelId="{2B07E6A2-60D8-417F-B0E0-3F9E06393CFE}" srcId="{E257A923-EF7F-4B2C-912A-492F4310F70D}" destId="{10DD722E-6DF1-4B18-9D86-BED2340F7FB0}" srcOrd="0" destOrd="0" parTransId="{B1C33C17-E889-4A59-A7A2-9AC239E94AB4}" sibTransId="{9E0B47D8-5C38-474F-9A15-D3419FAF7824}"/>
    <dgm:cxn modelId="{1AEF8AAD-A692-48AE-B3B9-309128EE9562}" srcId="{FA59BD45-288A-4D6B-AEF4-F6EF9030B494}" destId="{9C45E07F-6143-4307-8776-194EC2BB653C}" srcOrd="1" destOrd="0" parTransId="{66512FB3-FB49-4269-8B07-F6CF13AD9B84}" sibTransId="{7A178A9C-2927-42F6-A3E5-243C23A86C4C}"/>
    <dgm:cxn modelId="{CDF651B2-2FE4-4B4E-8444-B28DAF896DA1}" srcId="{D3B1B648-92B5-4B57-A611-6889D321A79E}" destId="{3036E4A5-0193-400C-8639-961C57C71659}" srcOrd="0" destOrd="0" parTransId="{4AE725DA-E200-4A67-8011-BDF82E597ADC}" sibTransId="{28DE1901-E8A2-45CF-8266-8F276D2DB594}"/>
    <dgm:cxn modelId="{CF719AB8-077D-4D30-99AF-03D0D87497D2}" srcId="{14D87D08-37AB-4360-AC95-5869A1F3FD9B}" destId="{617BE770-896C-4C5C-ABB8-489C3B0B9023}" srcOrd="0" destOrd="0" parTransId="{ABD07687-0B4A-496A-9441-129787D6EED8}" sibTransId="{0069C3C3-07D7-41B2-A548-647C7519EF1E}"/>
    <dgm:cxn modelId="{F4066FBC-B076-4961-8617-4CAEF8314FDC}" srcId="{20B1EBDA-A5A5-4A4B-9F81-A04A41422CDA}" destId="{FA59BD45-288A-4D6B-AEF4-F6EF9030B494}" srcOrd="1" destOrd="0" parTransId="{E59B0CE5-71B1-4B92-B07B-DC03212095DB}" sibTransId="{5E23ABF2-D11B-4043-9B3A-1ED9E857E7B9}"/>
    <dgm:cxn modelId="{DABC9CBF-E46D-48A0-8F0B-6466A98B98BE}" type="presOf" srcId="{D3B1B648-92B5-4B57-A611-6889D321A79E}" destId="{54DFEC7A-E320-4095-A325-09DF5DD4CD75}" srcOrd="0" destOrd="0" presId="urn:microsoft.com/office/officeart/2005/8/layout/hProcess11"/>
    <dgm:cxn modelId="{1254FCC5-C2F7-4241-B092-FC8D9C10820C}" type="presOf" srcId="{E257A923-EF7F-4B2C-912A-492F4310F70D}" destId="{8DA27AE5-C77B-4F94-9101-37D94C3E7423}" srcOrd="0" destOrd="0" presId="urn:microsoft.com/office/officeart/2005/8/layout/hProcess11"/>
    <dgm:cxn modelId="{63BA2CE9-F6CE-49EF-A01B-020307E7BBEC}" type="presOf" srcId="{F019C09A-9C17-4F92-8A9A-D414A7E20BB3}" destId="{DF5C13AB-4DB4-4115-AE27-12B2FFBDA997}" srcOrd="0" destOrd="0" presId="urn:microsoft.com/office/officeart/2005/8/layout/hProcess11"/>
    <dgm:cxn modelId="{780E91E9-3642-4157-AABB-553865DC3083}" type="presOf" srcId="{9C45E07F-6143-4307-8776-194EC2BB653C}" destId="{76EDC753-1F91-414F-A9B5-710CCE93696A}" srcOrd="0" destOrd="2" presId="urn:microsoft.com/office/officeart/2005/8/layout/hProcess11"/>
    <dgm:cxn modelId="{9C76D4E9-53CC-442F-AB29-AE47897579C4}" type="presOf" srcId="{20B1EBDA-A5A5-4A4B-9F81-A04A41422CDA}" destId="{22B4AC5B-0ED4-42B5-9E55-D43E96607983}" srcOrd="0" destOrd="0" presId="urn:microsoft.com/office/officeart/2005/8/layout/hProcess11"/>
    <dgm:cxn modelId="{8C5AB8EA-C1E7-448B-9714-00E3C96A8677}" srcId="{20B1EBDA-A5A5-4A4B-9F81-A04A41422CDA}" destId="{E257A923-EF7F-4B2C-912A-492F4310F70D}" srcOrd="5" destOrd="0" parTransId="{892C5753-FBE5-4859-BEA4-FE982C95D986}" sibTransId="{A43CABF5-7238-4032-A6AF-4818DED7FF2F}"/>
    <dgm:cxn modelId="{67E0ECEC-B9C5-4AFF-B5AE-FF07FD843EEF}" srcId="{20B1EBDA-A5A5-4A4B-9F81-A04A41422CDA}" destId="{F019C09A-9C17-4F92-8A9A-D414A7E20BB3}" srcOrd="4" destOrd="0" parTransId="{1B6B4AE6-4188-4E40-9F21-6CED28C3D84D}" sibTransId="{DEC7DB5D-63F5-4410-8C7A-C5E0A9BF43DE}"/>
    <dgm:cxn modelId="{25CA6DF0-306B-4F90-8DA5-8D9E99E485C4}" type="presOf" srcId="{D8B12864-6026-433D-A79E-E70DFB52852A}" destId="{8762F8D5-881B-4769-9C3F-721A9A073928}" srcOrd="0" destOrd="0" presId="urn:microsoft.com/office/officeart/2005/8/layout/hProcess11"/>
    <dgm:cxn modelId="{6EED28F1-B313-4580-A879-81315F355964}" type="presOf" srcId="{57818E8E-0E50-445D-8840-5804E1C0FE66}" destId="{30C4E2A4-1DEF-4CA6-9462-5ADB94523524}" srcOrd="0" destOrd="2" presId="urn:microsoft.com/office/officeart/2005/8/layout/hProcess11"/>
    <dgm:cxn modelId="{0E0E864A-61A6-489C-8447-893C1300C526}" type="presParOf" srcId="{22B4AC5B-0ED4-42B5-9E55-D43E96607983}" destId="{DCDF59C0-6EE2-4AC3-AA01-2530A1374C14}" srcOrd="0" destOrd="0" presId="urn:microsoft.com/office/officeart/2005/8/layout/hProcess11"/>
    <dgm:cxn modelId="{DBFC2B3C-B729-4A9B-9F30-3E27B460F537}" type="presParOf" srcId="{22B4AC5B-0ED4-42B5-9E55-D43E96607983}" destId="{58380D36-C6E6-452F-90D6-D94F3403673E}" srcOrd="1" destOrd="0" presId="urn:microsoft.com/office/officeart/2005/8/layout/hProcess11"/>
    <dgm:cxn modelId="{E51A4548-F5D4-453C-B711-7575AEA4650C}" type="presParOf" srcId="{58380D36-C6E6-452F-90D6-D94F3403673E}" destId="{8438C2D0-89CA-4A45-934C-FC3C149FD39C}" srcOrd="0" destOrd="0" presId="urn:microsoft.com/office/officeart/2005/8/layout/hProcess11"/>
    <dgm:cxn modelId="{3BCF9C8C-347E-4A4A-9EF8-D3E32DC811B4}" type="presParOf" srcId="{8438C2D0-89CA-4A45-934C-FC3C149FD39C}" destId="{30C4E2A4-1DEF-4CA6-9462-5ADB94523524}" srcOrd="0" destOrd="0" presId="urn:microsoft.com/office/officeart/2005/8/layout/hProcess11"/>
    <dgm:cxn modelId="{A2A291A1-4C8F-406E-ACDD-82922F225BF6}" type="presParOf" srcId="{8438C2D0-89CA-4A45-934C-FC3C149FD39C}" destId="{8E369C6D-EBC0-40DA-8AB2-DFD25308BCD4}" srcOrd="1" destOrd="0" presId="urn:microsoft.com/office/officeart/2005/8/layout/hProcess11"/>
    <dgm:cxn modelId="{2117B9E6-81F6-4570-8A63-86F8180B69D2}" type="presParOf" srcId="{8438C2D0-89CA-4A45-934C-FC3C149FD39C}" destId="{9ACFE6DB-F87C-4621-976E-5115AF4B5C8D}" srcOrd="2" destOrd="0" presId="urn:microsoft.com/office/officeart/2005/8/layout/hProcess11"/>
    <dgm:cxn modelId="{6F35D604-DECD-47C4-8F23-249811E91D85}" type="presParOf" srcId="{58380D36-C6E6-452F-90D6-D94F3403673E}" destId="{590035C9-0306-429D-BFE8-40FCD675DA36}" srcOrd="1" destOrd="0" presId="urn:microsoft.com/office/officeart/2005/8/layout/hProcess11"/>
    <dgm:cxn modelId="{D746981F-7BC2-4513-B589-E3C1F3B8F2DD}" type="presParOf" srcId="{58380D36-C6E6-452F-90D6-D94F3403673E}" destId="{02A9E60C-EAC2-42E4-8910-886BFA4ADC93}" srcOrd="2" destOrd="0" presId="urn:microsoft.com/office/officeart/2005/8/layout/hProcess11"/>
    <dgm:cxn modelId="{9AE372EE-B857-4CE6-A5CF-914B185A13B2}" type="presParOf" srcId="{02A9E60C-EAC2-42E4-8910-886BFA4ADC93}" destId="{76EDC753-1F91-414F-A9B5-710CCE93696A}" srcOrd="0" destOrd="0" presId="urn:microsoft.com/office/officeart/2005/8/layout/hProcess11"/>
    <dgm:cxn modelId="{3E080E7C-D785-4844-B430-279CF5F3923F}" type="presParOf" srcId="{02A9E60C-EAC2-42E4-8910-886BFA4ADC93}" destId="{9D83CEF2-7BB4-4952-B3F3-883ACEC1E5B4}" srcOrd="1" destOrd="0" presId="urn:microsoft.com/office/officeart/2005/8/layout/hProcess11"/>
    <dgm:cxn modelId="{E757943F-570A-4E99-BEC3-8271EB8D6C31}" type="presParOf" srcId="{02A9E60C-EAC2-42E4-8910-886BFA4ADC93}" destId="{7EBC8E6E-3736-4E97-8D80-84256CBE1449}" srcOrd="2" destOrd="0" presId="urn:microsoft.com/office/officeart/2005/8/layout/hProcess11"/>
    <dgm:cxn modelId="{1E4508A1-ED52-43B9-9F94-153B953D7E49}" type="presParOf" srcId="{58380D36-C6E6-452F-90D6-D94F3403673E}" destId="{5B7E4630-3BD0-4753-A099-87192D1BCE7D}" srcOrd="3" destOrd="0" presId="urn:microsoft.com/office/officeart/2005/8/layout/hProcess11"/>
    <dgm:cxn modelId="{D25FBEFB-7E99-47D1-961D-BDAAB4DDE3F5}" type="presParOf" srcId="{58380D36-C6E6-452F-90D6-D94F3403673E}" destId="{B358F549-B23F-43BD-8B70-654BD14F4D4F}" srcOrd="4" destOrd="0" presId="urn:microsoft.com/office/officeart/2005/8/layout/hProcess11"/>
    <dgm:cxn modelId="{324AD704-BAB7-4987-B318-EB034C742E93}" type="presParOf" srcId="{B358F549-B23F-43BD-8B70-654BD14F4D4F}" destId="{54DFEC7A-E320-4095-A325-09DF5DD4CD75}" srcOrd="0" destOrd="0" presId="urn:microsoft.com/office/officeart/2005/8/layout/hProcess11"/>
    <dgm:cxn modelId="{AC268B69-0745-4629-9145-AA2BD0CB3530}" type="presParOf" srcId="{B358F549-B23F-43BD-8B70-654BD14F4D4F}" destId="{B0D8A413-4475-428D-A2D8-0FC2C33D6BBC}" srcOrd="1" destOrd="0" presId="urn:microsoft.com/office/officeart/2005/8/layout/hProcess11"/>
    <dgm:cxn modelId="{990964C7-D391-4217-93AB-81C4768E982E}" type="presParOf" srcId="{B358F549-B23F-43BD-8B70-654BD14F4D4F}" destId="{603383C6-57CB-4EB7-B6B3-F49990502202}" srcOrd="2" destOrd="0" presId="urn:microsoft.com/office/officeart/2005/8/layout/hProcess11"/>
    <dgm:cxn modelId="{F9D73E8C-4C49-47E8-91C0-D5D8ABCCC6DF}" type="presParOf" srcId="{58380D36-C6E6-452F-90D6-D94F3403673E}" destId="{E0FE1504-79A6-4BEC-8FAD-EBA9A4CFB3DA}" srcOrd="5" destOrd="0" presId="urn:microsoft.com/office/officeart/2005/8/layout/hProcess11"/>
    <dgm:cxn modelId="{5F265397-A270-4081-97E2-134C842A4EA4}" type="presParOf" srcId="{58380D36-C6E6-452F-90D6-D94F3403673E}" destId="{5F49207F-B816-47AE-8DAF-FEB886AEE58F}" srcOrd="6" destOrd="0" presId="urn:microsoft.com/office/officeart/2005/8/layout/hProcess11"/>
    <dgm:cxn modelId="{D64C2E86-D8C2-46F3-8B5E-DAB36313F8B6}" type="presParOf" srcId="{5F49207F-B816-47AE-8DAF-FEB886AEE58F}" destId="{8762F8D5-881B-4769-9C3F-721A9A073928}" srcOrd="0" destOrd="0" presId="urn:microsoft.com/office/officeart/2005/8/layout/hProcess11"/>
    <dgm:cxn modelId="{C2A9985B-1177-4AF2-9EF5-56A6C9C0000B}" type="presParOf" srcId="{5F49207F-B816-47AE-8DAF-FEB886AEE58F}" destId="{7256D253-C68A-4233-BAB5-092944F0465E}" srcOrd="1" destOrd="0" presId="urn:microsoft.com/office/officeart/2005/8/layout/hProcess11"/>
    <dgm:cxn modelId="{07184C11-6EA3-4A68-BE2B-CD1930AD82FB}" type="presParOf" srcId="{5F49207F-B816-47AE-8DAF-FEB886AEE58F}" destId="{FC07295C-0E42-4D42-972F-4916A8E50B54}" srcOrd="2" destOrd="0" presId="urn:microsoft.com/office/officeart/2005/8/layout/hProcess11"/>
    <dgm:cxn modelId="{3E628376-5F35-4790-B56B-2AA966D3B9D7}" type="presParOf" srcId="{58380D36-C6E6-452F-90D6-D94F3403673E}" destId="{511F5E7B-77F2-4BB1-B792-CF2C6743B254}" srcOrd="7" destOrd="0" presId="urn:microsoft.com/office/officeart/2005/8/layout/hProcess11"/>
    <dgm:cxn modelId="{CC06FFD3-7B1B-4F08-90CF-73B6ABEF5737}" type="presParOf" srcId="{58380D36-C6E6-452F-90D6-D94F3403673E}" destId="{CF9F77BF-7DA7-45A0-BE90-E5289641BF1C}" srcOrd="8" destOrd="0" presId="urn:microsoft.com/office/officeart/2005/8/layout/hProcess11"/>
    <dgm:cxn modelId="{86EED863-1059-4B7D-ADAC-533E20616904}" type="presParOf" srcId="{CF9F77BF-7DA7-45A0-BE90-E5289641BF1C}" destId="{DF5C13AB-4DB4-4115-AE27-12B2FFBDA997}" srcOrd="0" destOrd="0" presId="urn:microsoft.com/office/officeart/2005/8/layout/hProcess11"/>
    <dgm:cxn modelId="{1AA95A28-3D22-4492-83AF-CDB9D9A73C57}" type="presParOf" srcId="{CF9F77BF-7DA7-45A0-BE90-E5289641BF1C}" destId="{A2BD994F-F489-47E0-9423-8B3598F613FB}" srcOrd="1" destOrd="0" presId="urn:microsoft.com/office/officeart/2005/8/layout/hProcess11"/>
    <dgm:cxn modelId="{D0CDD2CA-211C-4DE1-A16E-D7E3A2AE0ACA}" type="presParOf" srcId="{CF9F77BF-7DA7-45A0-BE90-E5289641BF1C}" destId="{ABD130B9-872E-4E38-AE2C-4441B378420A}" srcOrd="2" destOrd="0" presId="urn:microsoft.com/office/officeart/2005/8/layout/hProcess11"/>
    <dgm:cxn modelId="{6EECF729-F7E1-4338-8189-029B9ADAB3BF}" type="presParOf" srcId="{58380D36-C6E6-452F-90D6-D94F3403673E}" destId="{2145C4A1-4758-41E2-8788-43117362FB9B}" srcOrd="9" destOrd="0" presId="urn:microsoft.com/office/officeart/2005/8/layout/hProcess11"/>
    <dgm:cxn modelId="{EF486F56-A817-4279-BC81-8CF85C357094}" type="presParOf" srcId="{58380D36-C6E6-452F-90D6-D94F3403673E}" destId="{584C0A4A-0162-46EF-B431-86D1FD4CE5D0}" srcOrd="10" destOrd="0" presId="urn:microsoft.com/office/officeart/2005/8/layout/hProcess11"/>
    <dgm:cxn modelId="{8127A13F-8427-4823-879A-12C109FF8C15}" type="presParOf" srcId="{584C0A4A-0162-46EF-B431-86D1FD4CE5D0}" destId="{8DA27AE5-C77B-4F94-9101-37D94C3E7423}" srcOrd="0" destOrd="0" presId="urn:microsoft.com/office/officeart/2005/8/layout/hProcess11"/>
    <dgm:cxn modelId="{98433A6D-9C7C-4CF4-B515-A222D532753E}" type="presParOf" srcId="{584C0A4A-0162-46EF-B431-86D1FD4CE5D0}" destId="{44F895AF-E748-457C-AE77-ABED56B06F5D}" srcOrd="1" destOrd="0" presId="urn:microsoft.com/office/officeart/2005/8/layout/hProcess11"/>
    <dgm:cxn modelId="{B3521E3C-043B-4E7D-B0FC-BEC5F7E5F258}" type="presParOf" srcId="{584C0A4A-0162-46EF-B431-86D1FD4CE5D0}" destId="{0F27C9DD-F064-4088-A980-2B89B1D17424}" srcOrd="2" destOrd="0" presId="urn:microsoft.com/office/officeart/2005/8/layout/hProcess11"/>
    <dgm:cxn modelId="{8ADA2987-5B09-42B5-925A-AF4C4598025C}" type="presParOf" srcId="{58380D36-C6E6-452F-90D6-D94F3403673E}" destId="{13B25F0F-E547-4B1E-BBCB-31AEA37B3957}" srcOrd="11" destOrd="0" presId="urn:microsoft.com/office/officeart/2005/8/layout/hProcess11"/>
    <dgm:cxn modelId="{0C1AF68A-F6DE-41A6-AB9A-20534DD28F95}" type="presParOf" srcId="{58380D36-C6E6-452F-90D6-D94F3403673E}" destId="{C92D7E88-B64E-4F06-9107-F7A1FE8D1E43}" srcOrd="12" destOrd="0" presId="urn:microsoft.com/office/officeart/2005/8/layout/hProcess11"/>
    <dgm:cxn modelId="{FA718B6E-EE2D-48F4-9AC3-2E640196028A}" type="presParOf" srcId="{C92D7E88-B64E-4F06-9107-F7A1FE8D1E43}" destId="{6E57CDA2-9731-4490-A280-1746B80CFECE}" srcOrd="0" destOrd="0" presId="urn:microsoft.com/office/officeart/2005/8/layout/hProcess11"/>
    <dgm:cxn modelId="{93E1B60F-2CAF-402B-B83D-53EDA12EFC2C}" type="presParOf" srcId="{C92D7E88-B64E-4F06-9107-F7A1FE8D1E43}" destId="{A8157977-AB1E-4A67-8746-2E8BCDF62377}" srcOrd="1" destOrd="0" presId="urn:microsoft.com/office/officeart/2005/8/layout/hProcess11"/>
    <dgm:cxn modelId="{29FBCAF2-107F-466B-9DA5-CF553C96B82C}" type="presParOf" srcId="{C92D7E88-B64E-4F06-9107-F7A1FE8D1E43}" destId="{16F3F3AA-32C0-4725-AAD5-116255E791F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4CC09-5374-4F40-AED0-E2B733A0AB4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pPr latinLnBrk="1"/>
          <a:endParaRPr lang="ko-KR" altLang="en-US"/>
        </a:p>
      </dgm:t>
    </dgm:pt>
    <dgm:pt modelId="{3E782F59-B459-46CB-BCE8-32CBBCB13678}">
      <dgm:prSet phldrT="[텍스트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>
            <a:defRPr cap="all"/>
          </a:pPr>
          <a:r>
            <a:rPr lang="ko-KR" altLang="en-US" sz="2000" dirty="0" err="1"/>
            <a:t>일본국</a:t>
          </a:r>
          <a:r>
            <a:rPr lang="ko-KR" altLang="en-US" sz="2000" dirty="0"/>
            <a:t> 헌법에 의거해 국민의 주권을 갖는 자유 민주주의국가</a:t>
          </a:r>
        </a:p>
      </dgm:t>
    </dgm:pt>
    <dgm:pt modelId="{02BCF0A4-3CA5-48C2-9634-84B53E1C2415}" type="parTrans" cxnId="{C4F57D84-08AE-40FF-A402-88F2A453E2D3}">
      <dgm:prSet/>
      <dgm:spPr/>
      <dgm:t>
        <a:bodyPr/>
        <a:lstStyle/>
        <a:p>
          <a:pPr latinLnBrk="1"/>
          <a:endParaRPr lang="ko-KR" altLang="en-US"/>
        </a:p>
      </dgm:t>
    </dgm:pt>
    <dgm:pt modelId="{A2AAA61A-0FAF-403C-ABE3-67B45A7D57B0}" type="sibTrans" cxnId="{C4F57D84-08AE-40FF-A402-88F2A453E2D3}">
      <dgm:prSet/>
      <dgm:spPr/>
      <dgm:t>
        <a:bodyPr/>
        <a:lstStyle/>
        <a:p>
          <a:pPr latinLnBrk="1"/>
          <a:endParaRPr lang="ko-KR" altLang="en-US"/>
        </a:p>
      </dgm:t>
    </dgm:pt>
    <dgm:pt modelId="{DFC33178-59EE-4B3D-8B94-888E214F9A72}" type="pres">
      <dgm:prSet presAssocID="{B214CC09-5374-4F40-AED0-E2B733A0AB4C}" presName="root" presStyleCnt="0">
        <dgm:presLayoutVars>
          <dgm:dir/>
          <dgm:resizeHandles val="exact"/>
        </dgm:presLayoutVars>
      </dgm:prSet>
      <dgm:spPr/>
    </dgm:pt>
    <dgm:pt modelId="{88AF186B-1450-45DC-A55A-73142C61236D}" type="pres">
      <dgm:prSet presAssocID="{3E782F59-B459-46CB-BCE8-32CBBCB13678}" presName="compNode" presStyleCnt="0"/>
      <dgm:spPr/>
    </dgm:pt>
    <dgm:pt modelId="{47196D43-5204-40FA-9BEC-146D984C2F7C}" type="pres">
      <dgm:prSet presAssocID="{3E782F59-B459-46CB-BCE8-32CBBCB13678}" presName="iconBgRect" presStyleLbl="bgShp" presStyleIdx="0" presStyleCnt="1"/>
      <dgm:spPr>
        <a:prstGeom prst="round2DiagRect">
          <a:avLst>
            <a:gd name="adj1" fmla="val 29727"/>
            <a:gd name="adj2" fmla="val 0"/>
          </a:avLst>
        </a:prstGeom>
      </dgm:spPr>
    </dgm:pt>
    <dgm:pt modelId="{210DC4BA-6F61-4070-9E99-7ECAA7947089}" type="pres">
      <dgm:prSet presAssocID="{3E782F59-B459-46CB-BCE8-32CBBCB13678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모임"/>
        </a:ext>
      </dgm:extLst>
    </dgm:pt>
    <dgm:pt modelId="{1505E2F2-9387-4CBA-9537-1089FBAB3A95}" type="pres">
      <dgm:prSet presAssocID="{3E782F59-B459-46CB-BCE8-32CBBCB13678}" presName="spaceRect" presStyleCnt="0"/>
      <dgm:spPr/>
    </dgm:pt>
    <dgm:pt modelId="{86186A06-AF2E-492D-8F53-C4CE1C7DCF3E}" type="pres">
      <dgm:prSet presAssocID="{3E782F59-B459-46CB-BCE8-32CBBCB13678}" presName="textRect" presStyleLbl="revTx" presStyleIdx="0" presStyleCnt="1" custScaleX="185918">
        <dgm:presLayoutVars>
          <dgm:chMax val="1"/>
          <dgm:chPref val="1"/>
        </dgm:presLayoutVars>
      </dgm:prSet>
      <dgm:spPr>
        <a:prstGeom prst="ellipse">
          <a:avLst/>
        </a:prstGeom>
      </dgm:spPr>
    </dgm:pt>
  </dgm:ptLst>
  <dgm:cxnLst>
    <dgm:cxn modelId="{E628F427-1DD8-44DB-AAB3-59B7072A3C5A}" type="presOf" srcId="{B214CC09-5374-4F40-AED0-E2B733A0AB4C}" destId="{DFC33178-59EE-4B3D-8B94-888E214F9A72}" srcOrd="0" destOrd="0" presId="urn:microsoft.com/office/officeart/2018/5/layout/IconLeafLabelList"/>
    <dgm:cxn modelId="{D1244B43-E4AB-43EC-AD5F-16184679ED6E}" type="presOf" srcId="{3E782F59-B459-46CB-BCE8-32CBBCB13678}" destId="{86186A06-AF2E-492D-8F53-C4CE1C7DCF3E}" srcOrd="0" destOrd="0" presId="urn:microsoft.com/office/officeart/2018/5/layout/IconLeafLabelList"/>
    <dgm:cxn modelId="{C4F57D84-08AE-40FF-A402-88F2A453E2D3}" srcId="{B214CC09-5374-4F40-AED0-E2B733A0AB4C}" destId="{3E782F59-B459-46CB-BCE8-32CBBCB13678}" srcOrd="0" destOrd="0" parTransId="{02BCF0A4-3CA5-48C2-9634-84B53E1C2415}" sibTransId="{A2AAA61A-0FAF-403C-ABE3-67B45A7D57B0}"/>
    <dgm:cxn modelId="{F7507250-2A87-4415-8468-1BBF2DCF44F8}" type="presParOf" srcId="{DFC33178-59EE-4B3D-8B94-888E214F9A72}" destId="{88AF186B-1450-45DC-A55A-73142C61236D}" srcOrd="0" destOrd="0" presId="urn:microsoft.com/office/officeart/2018/5/layout/IconLeafLabelList"/>
    <dgm:cxn modelId="{15CA33B6-B7A8-4F37-B35C-5B05F83275A0}" type="presParOf" srcId="{88AF186B-1450-45DC-A55A-73142C61236D}" destId="{47196D43-5204-40FA-9BEC-146D984C2F7C}" srcOrd="0" destOrd="0" presId="urn:microsoft.com/office/officeart/2018/5/layout/IconLeafLabelList"/>
    <dgm:cxn modelId="{9A511F3F-47A6-4D4E-A2FC-FD78E536A582}" type="presParOf" srcId="{88AF186B-1450-45DC-A55A-73142C61236D}" destId="{210DC4BA-6F61-4070-9E99-7ECAA7947089}" srcOrd="1" destOrd="0" presId="urn:microsoft.com/office/officeart/2018/5/layout/IconLeafLabelList"/>
    <dgm:cxn modelId="{95218AAB-F453-428F-8FCD-30E82CFB3E35}" type="presParOf" srcId="{88AF186B-1450-45DC-A55A-73142C61236D}" destId="{1505E2F2-9387-4CBA-9537-1089FBAB3A95}" srcOrd="2" destOrd="0" presId="urn:microsoft.com/office/officeart/2018/5/layout/IconLeafLabelList"/>
    <dgm:cxn modelId="{19474989-44BB-4133-9483-DA4C41261FE2}" type="presParOf" srcId="{88AF186B-1450-45DC-A55A-73142C61236D}" destId="{86186A06-AF2E-492D-8F53-C4CE1C7DCF3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81AD94-3AAF-42F8-91D2-46DFF3F9243D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AE5AA5C5-0EFF-4B4B-AD99-B9FAE3C40A14}">
      <dgm:prSet/>
      <dgm:spPr/>
      <dgm:t>
        <a:bodyPr/>
        <a:lstStyle/>
        <a:p>
          <a:pPr latinLnBrk="1"/>
          <a:r>
            <a:rPr lang="en-US" dirty="0"/>
            <a:t>1945</a:t>
          </a:r>
          <a:r>
            <a:rPr lang="ko-KR" dirty="0"/>
            <a:t>년 패전이후 연합군사령부 총사령관</a:t>
          </a:r>
          <a:endParaRPr lang="en-US" altLang="ko-KR" dirty="0"/>
        </a:p>
        <a:p>
          <a:pPr latinLnBrk="1"/>
          <a:r>
            <a:rPr lang="en-US" dirty="0"/>
            <a:t>(GHQ)</a:t>
          </a:r>
          <a:r>
            <a:rPr lang="ko-KR" dirty="0"/>
            <a:t>에</a:t>
          </a:r>
          <a:r>
            <a:rPr lang="en-US" dirty="0"/>
            <a:t> </a:t>
          </a:r>
          <a:r>
            <a:rPr lang="ko-KR" dirty="0"/>
            <a:t>의해 점령통치</a:t>
          </a:r>
          <a:r>
            <a:rPr lang="ko-KR" altLang="en-US" dirty="0"/>
            <a:t>를</a:t>
          </a:r>
          <a:r>
            <a:rPr lang="en-US" altLang="ko-KR" dirty="0"/>
            <a:t> </a:t>
          </a:r>
          <a:r>
            <a:rPr lang="ko-KR" dirty="0"/>
            <a:t>당함</a:t>
          </a:r>
        </a:p>
      </dgm:t>
    </dgm:pt>
    <dgm:pt modelId="{C5C1796C-652C-43E6-88C7-4B45E2CE55B3}" type="parTrans" cxnId="{F560CE22-9DCC-4A1A-8213-BA19A64704DC}">
      <dgm:prSet/>
      <dgm:spPr/>
      <dgm:t>
        <a:bodyPr/>
        <a:lstStyle/>
        <a:p>
          <a:pPr latinLnBrk="1"/>
          <a:endParaRPr lang="ko-KR" altLang="en-US"/>
        </a:p>
      </dgm:t>
    </dgm:pt>
    <dgm:pt modelId="{F29B840D-4F0F-45F6-BD54-0891AB408476}" type="sibTrans" cxnId="{F560CE22-9DCC-4A1A-8213-BA19A64704DC}">
      <dgm:prSet/>
      <dgm:spPr/>
      <dgm:t>
        <a:bodyPr/>
        <a:lstStyle/>
        <a:p>
          <a:pPr latinLnBrk="1"/>
          <a:endParaRPr lang="ko-KR" altLang="en-US"/>
        </a:p>
      </dgm:t>
    </dgm:pt>
    <dgm:pt modelId="{EDF50865-1D12-480F-AF67-EF980A878A04}">
      <dgm:prSet/>
      <dgm:spPr/>
      <dgm:t>
        <a:bodyPr/>
        <a:lstStyle/>
        <a:p>
          <a:pPr latinLnBrk="1"/>
          <a:r>
            <a:rPr lang="ko-KR" altLang="en-US" dirty="0"/>
            <a:t>일본의 독립국 지위 박탈</a:t>
          </a:r>
          <a:endParaRPr lang="ko-KR" dirty="0"/>
        </a:p>
      </dgm:t>
    </dgm:pt>
    <dgm:pt modelId="{3486D356-3716-4BF9-AE69-A98803D2D37B}" type="parTrans" cxnId="{3B1C850E-297B-4471-B495-7C4149875864}">
      <dgm:prSet/>
      <dgm:spPr/>
      <dgm:t>
        <a:bodyPr/>
        <a:lstStyle/>
        <a:p>
          <a:pPr latinLnBrk="1"/>
          <a:endParaRPr lang="ko-KR" altLang="en-US"/>
        </a:p>
      </dgm:t>
    </dgm:pt>
    <dgm:pt modelId="{769ED15B-A759-4184-A81F-E399186EB0C8}" type="sibTrans" cxnId="{3B1C850E-297B-4471-B495-7C4149875864}">
      <dgm:prSet/>
      <dgm:spPr/>
      <dgm:t>
        <a:bodyPr/>
        <a:lstStyle/>
        <a:p>
          <a:pPr latinLnBrk="1"/>
          <a:endParaRPr lang="ko-KR" altLang="en-US"/>
        </a:p>
      </dgm:t>
    </dgm:pt>
    <dgm:pt modelId="{89EFEFAD-6A1B-4A96-B1C9-2E38ED547FD7}">
      <dgm:prSet/>
      <dgm:spPr/>
      <dgm:t>
        <a:bodyPr/>
        <a:lstStyle/>
        <a:p>
          <a:pPr latinLnBrk="1"/>
          <a:r>
            <a:rPr lang="ko-KR" altLang="en-US" dirty="0"/>
            <a:t>패전 전까지 사용된 제국헌법에서 현재까지 시행되는 </a:t>
          </a:r>
          <a:r>
            <a:rPr lang="ko-KR" altLang="en-US" dirty="0" err="1"/>
            <a:t>일본국</a:t>
          </a:r>
          <a:r>
            <a:rPr lang="ko-KR" altLang="en-US" dirty="0"/>
            <a:t> 헌법으로 변경</a:t>
          </a:r>
          <a:endParaRPr lang="ko-KR" dirty="0"/>
        </a:p>
      </dgm:t>
    </dgm:pt>
    <dgm:pt modelId="{84B9085D-1C8A-4E6A-A7D8-18FBA226EA1B}" type="parTrans" cxnId="{3D52E7E2-9B3E-4167-B276-9CB4DF722FE7}">
      <dgm:prSet/>
      <dgm:spPr/>
      <dgm:t>
        <a:bodyPr/>
        <a:lstStyle/>
        <a:p>
          <a:pPr latinLnBrk="1"/>
          <a:endParaRPr lang="ko-KR" altLang="en-US"/>
        </a:p>
      </dgm:t>
    </dgm:pt>
    <dgm:pt modelId="{0B61F23C-0CA2-44BD-8C95-CA6DE58E1569}" type="sibTrans" cxnId="{3D52E7E2-9B3E-4167-B276-9CB4DF722FE7}">
      <dgm:prSet/>
      <dgm:spPr/>
      <dgm:t>
        <a:bodyPr/>
        <a:lstStyle/>
        <a:p>
          <a:pPr latinLnBrk="1"/>
          <a:endParaRPr lang="ko-KR" altLang="en-US"/>
        </a:p>
      </dgm:t>
    </dgm:pt>
    <dgm:pt modelId="{32A674DA-5DFB-4997-A2A5-E0BF9C1443F2}" type="pres">
      <dgm:prSet presAssocID="{3881AD94-3AAF-42F8-91D2-46DFF3F9243D}" presName="linear" presStyleCnt="0">
        <dgm:presLayoutVars>
          <dgm:animLvl val="lvl"/>
          <dgm:resizeHandles val="exact"/>
        </dgm:presLayoutVars>
      </dgm:prSet>
      <dgm:spPr/>
    </dgm:pt>
    <dgm:pt modelId="{3711F178-2618-4433-86BC-7D4C9CEE260F}" type="pres">
      <dgm:prSet presAssocID="{AE5AA5C5-0EFF-4B4B-AD99-B9FAE3C40A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8D18D9-076C-48BC-99AC-EF61FD056FC3}" type="pres">
      <dgm:prSet presAssocID="{F29B840D-4F0F-45F6-BD54-0891AB408476}" presName="spacer" presStyleCnt="0"/>
      <dgm:spPr/>
    </dgm:pt>
    <dgm:pt modelId="{345FE990-998F-4CFC-B6E1-57411796E2F9}" type="pres">
      <dgm:prSet presAssocID="{EDF50865-1D12-480F-AF67-EF980A878A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CE95FA-9BA4-40BC-A2C9-9C351EB662EA}" type="pres">
      <dgm:prSet presAssocID="{769ED15B-A759-4184-A81F-E399186EB0C8}" presName="spacer" presStyleCnt="0"/>
      <dgm:spPr/>
    </dgm:pt>
    <dgm:pt modelId="{E46054F1-E8FE-4BD4-A43B-CBF87076E377}" type="pres">
      <dgm:prSet presAssocID="{89EFEFAD-6A1B-4A96-B1C9-2E38ED547FD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1C850E-297B-4471-B495-7C4149875864}" srcId="{3881AD94-3AAF-42F8-91D2-46DFF3F9243D}" destId="{EDF50865-1D12-480F-AF67-EF980A878A04}" srcOrd="1" destOrd="0" parTransId="{3486D356-3716-4BF9-AE69-A98803D2D37B}" sibTransId="{769ED15B-A759-4184-A81F-E399186EB0C8}"/>
    <dgm:cxn modelId="{F560CE22-9DCC-4A1A-8213-BA19A64704DC}" srcId="{3881AD94-3AAF-42F8-91D2-46DFF3F9243D}" destId="{AE5AA5C5-0EFF-4B4B-AD99-B9FAE3C40A14}" srcOrd="0" destOrd="0" parTransId="{C5C1796C-652C-43E6-88C7-4B45E2CE55B3}" sibTransId="{F29B840D-4F0F-45F6-BD54-0891AB408476}"/>
    <dgm:cxn modelId="{0F53DA27-646A-4DB6-A382-ABA6B204CDEC}" type="presOf" srcId="{89EFEFAD-6A1B-4A96-B1C9-2E38ED547FD7}" destId="{E46054F1-E8FE-4BD4-A43B-CBF87076E377}" srcOrd="0" destOrd="0" presId="urn:microsoft.com/office/officeart/2005/8/layout/vList2"/>
    <dgm:cxn modelId="{E7058A3C-9EEB-4DE9-8C6A-036F49FC1AFF}" type="presOf" srcId="{EDF50865-1D12-480F-AF67-EF980A878A04}" destId="{345FE990-998F-4CFC-B6E1-57411796E2F9}" srcOrd="0" destOrd="0" presId="urn:microsoft.com/office/officeart/2005/8/layout/vList2"/>
    <dgm:cxn modelId="{2C9FA98B-DD7C-40E2-99D3-97164B2C3D12}" type="presOf" srcId="{AE5AA5C5-0EFF-4B4B-AD99-B9FAE3C40A14}" destId="{3711F178-2618-4433-86BC-7D4C9CEE260F}" srcOrd="0" destOrd="0" presId="urn:microsoft.com/office/officeart/2005/8/layout/vList2"/>
    <dgm:cxn modelId="{466EB4BE-1363-4702-848F-2F7E14438A8F}" type="presOf" srcId="{3881AD94-3AAF-42F8-91D2-46DFF3F9243D}" destId="{32A674DA-5DFB-4997-A2A5-E0BF9C1443F2}" srcOrd="0" destOrd="0" presId="urn:microsoft.com/office/officeart/2005/8/layout/vList2"/>
    <dgm:cxn modelId="{3D52E7E2-9B3E-4167-B276-9CB4DF722FE7}" srcId="{3881AD94-3AAF-42F8-91D2-46DFF3F9243D}" destId="{89EFEFAD-6A1B-4A96-B1C9-2E38ED547FD7}" srcOrd="2" destOrd="0" parTransId="{84B9085D-1C8A-4E6A-A7D8-18FBA226EA1B}" sibTransId="{0B61F23C-0CA2-44BD-8C95-CA6DE58E1569}"/>
    <dgm:cxn modelId="{6BB4B75B-E99C-48AD-A2D7-5E813339D810}" type="presParOf" srcId="{32A674DA-5DFB-4997-A2A5-E0BF9C1443F2}" destId="{3711F178-2618-4433-86BC-7D4C9CEE260F}" srcOrd="0" destOrd="0" presId="urn:microsoft.com/office/officeart/2005/8/layout/vList2"/>
    <dgm:cxn modelId="{75F0D377-DD03-4CB4-897B-0938B7EDA68A}" type="presParOf" srcId="{32A674DA-5DFB-4997-A2A5-E0BF9C1443F2}" destId="{2B8D18D9-076C-48BC-99AC-EF61FD056FC3}" srcOrd="1" destOrd="0" presId="urn:microsoft.com/office/officeart/2005/8/layout/vList2"/>
    <dgm:cxn modelId="{677CE53E-EA2D-4694-9843-DE7CF592619B}" type="presParOf" srcId="{32A674DA-5DFB-4997-A2A5-E0BF9C1443F2}" destId="{345FE990-998F-4CFC-B6E1-57411796E2F9}" srcOrd="2" destOrd="0" presId="urn:microsoft.com/office/officeart/2005/8/layout/vList2"/>
    <dgm:cxn modelId="{6523396D-395A-48B0-A3CC-69C879CEDA7E}" type="presParOf" srcId="{32A674DA-5DFB-4997-A2A5-E0BF9C1443F2}" destId="{26CE95FA-9BA4-40BC-A2C9-9C351EB662EA}" srcOrd="3" destOrd="0" presId="urn:microsoft.com/office/officeart/2005/8/layout/vList2"/>
    <dgm:cxn modelId="{FC32711B-1EAC-4029-BB5E-21C3DB175590}" type="presParOf" srcId="{32A674DA-5DFB-4997-A2A5-E0BF9C1443F2}" destId="{E46054F1-E8FE-4BD4-A43B-CBF87076E3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7F6660-DE1A-4DCA-B597-961910361FA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17A926D8-68C1-43D6-9844-0D6B3E71D916}">
      <dgm:prSet/>
      <dgm:spPr/>
      <dgm:t>
        <a:bodyPr/>
        <a:lstStyle/>
        <a:p>
          <a:pPr latinLnBrk="1"/>
          <a:r>
            <a:rPr lang="ko-KR"/>
            <a:t>전후 연합군사령관총사령부</a:t>
          </a:r>
          <a:r>
            <a:rPr lang="en-US"/>
            <a:t>(GHQ)</a:t>
          </a:r>
          <a:r>
            <a:rPr lang="ko-KR"/>
            <a:t>에</a:t>
          </a:r>
          <a:r>
            <a:rPr lang="en-US"/>
            <a:t> </a:t>
          </a:r>
          <a:r>
            <a:rPr lang="ko-KR"/>
            <a:t>의해 제정</a:t>
          </a:r>
        </a:p>
      </dgm:t>
    </dgm:pt>
    <dgm:pt modelId="{21A16FF8-B7FD-41E8-841C-6B2F36F657B5}" type="parTrans" cxnId="{D5E247B8-4DE1-4291-801B-C02F76BAFA03}">
      <dgm:prSet/>
      <dgm:spPr/>
      <dgm:t>
        <a:bodyPr/>
        <a:lstStyle/>
        <a:p>
          <a:pPr latinLnBrk="1"/>
          <a:endParaRPr lang="ko-KR" altLang="en-US"/>
        </a:p>
      </dgm:t>
    </dgm:pt>
    <dgm:pt modelId="{80F32698-CC21-4975-9940-CE9EBB8FDAEE}" type="sibTrans" cxnId="{D5E247B8-4DE1-4291-801B-C02F76BAFA03}">
      <dgm:prSet/>
      <dgm:spPr/>
      <dgm:t>
        <a:bodyPr/>
        <a:lstStyle/>
        <a:p>
          <a:pPr latinLnBrk="1"/>
          <a:endParaRPr lang="ko-KR" altLang="en-US"/>
        </a:p>
      </dgm:t>
    </dgm:pt>
    <dgm:pt modelId="{DE812193-EA0D-459B-BFF6-AD289B7B7035}">
      <dgm:prSet/>
      <dgm:spPr/>
      <dgm:t>
        <a:bodyPr/>
        <a:lstStyle/>
        <a:p>
          <a:pPr latinLnBrk="1"/>
          <a:r>
            <a:rPr lang="ko-KR" dirty="0"/>
            <a:t>국민</a:t>
          </a:r>
          <a:r>
            <a:rPr lang="en-US" altLang="ko-KR" dirty="0"/>
            <a:t> </a:t>
          </a:r>
          <a:r>
            <a:rPr lang="ko-KR" altLang="en-US" dirty="0"/>
            <a:t>누구나 국가의</a:t>
          </a:r>
          <a:r>
            <a:rPr lang="en-US" altLang="ko-KR" dirty="0"/>
            <a:t> </a:t>
          </a:r>
          <a:r>
            <a:rPr lang="ko-KR" altLang="en-US" dirty="0"/>
            <a:t>주인이 되어 국회의원을 직접 선출할 수 있는</a:t>
          </a:r>
          <a:r>
            <a:rPr lang="ko-KR" dirty="0"/>
            <a:t> 국민주권 </a:t>
          </a:r>
          <a:r>
            <a:rPr lang="ko-KR" altLang="en-US" dirty="0"/>
            <a:t>보장</a:t>
          </a:r>
          <a:endParaRPr lang="ko-KR" dirty="0"/>
        </a:p>
      </dgm:t>
    </dgm:pt>
    <dgm:pt modelId="{CC044EA3-2878-4062-97CD-D0357698C8AB}" type="parTrans" cxnId="{7F45A5AD-A6CA-410F-B2E7-71BB3874D49A}">
      <dgm:prSet/>
      <dgm:spPr/>
      <dgm:t>
        <a:bodyPr/>
        <a:lstStyle/>
        <a:p>
          <a:pPr latinLnBrk="1"/>
          <a:endParaRPr lang="ko-KR" altLang="en-US"/>
        </a:p>
      </dgm:t>
    </dgm:pt>
    <dgm:pt modelId="{4A3A0DEE-305D-44AF-9345-911FACE878FD}" type="sibTrans" cxnId="{7F45A5AD-A6CA-410F-B2E7-71BB3874D49A}">
      <dgm:prSet/>
      <dgm:spPr/>
      <dgm:t>
        <a:bodyPr/>
        <a:lstStyle/>
        <a:p>
          <a:pPr latinLnBrk="1"/>
          <a:endParaRPr lang="ko-KR" altLang="en-US"/>
        </a:p>
      </dgm:t>
    </dgm:pt>
    <dgm:pt modelId="{B295C374-7971-4978-98DD-5B80C75035A8}">
      <dgm:prSet/>
      <dgm:spPr/>
      <dgm:t>
        <a:bodyPr/>
        <a:lstStyle/>
        <a:p>
          <a:pPr latinLnBrk="1"/>
          <a:r>
            <a:rPr lang="ko-KR" dirty="0"/>
            <a:t>정치권력을 입법권</a:t>
          </a:r>
          <a:r>
            <a:rPr lang="en-US" dirty="0"/>
            <a:t>, </a:t>
          </a:r>
          <a:r>
            <a:rPr lang="ko-KR" dirty="0"/>
            <a:t>행정권</a:t>
          </a:r>
          <a:r>
            <a:rPr lang="en-US" dirty="0"/>
            <a:t>, </a:t>
          </a:r>
          <a:r>
            <a:rPr lang="ko-KR" dirty="0"/>
            <a:t>사법권으로 총  세가지로 분리하여</a:t>
          </a:r>
          <a:r>
            <a:rPr lang="en-US" dirty="0"/>
            <a:t> </a:t>
          </a:r>
          <a:r>
            <a:rPr lang="ko-KR" dirty="0"/>
            <a:t>국회</a:t>
          </a:r>
          <a:r>
            <a:rPr lang="en-US" altLang="ko-KR" dirty="0"/>
            <a:t>, </a:t>
          </a:r>
          <a:r>
            <a:rPr lang="ko-KR" dirty="0"/>
            <a:t>내각</a:t>
          </a:r>
          <a:r>
            <a:rPr lang="en-US" dirty="0"/>
            <a:t>, </a:t>
          </a:r>
          <a:r>
            <a:rPr lang="ko-KR" dirty="0"/>
            <a:t>법원에  배치하는 분립</a:t>
          </a:r>
          <a:r>
            <a:rPr lang="en-US" altLang="ko-KR" dirty="0"/>
            <a:t> </a:t>
          </a:r>
          <a:r>
            <a:rPr lang="ko-KR" dirty="0"/>
            <a:t>체제</a:t>
          </a:r>
          <a:r>
            <a:rPr lang="ko-KR" altLang="en-US" dirty="0"/>
            <a:t>정립</a:t>
          </a:r>
          <a:endParaRPr lang="ko-KR" dirty="0"/>
        </a:p>
      </dgm:t>
    </dgm:pt>
    <dgm:pt modelId="{2850FF64-028C-4599-AE4C-37488C88735C}" type="parTrans" cxnId="{4ABB9C63-2448-4A33-886E-CBB48E86B24F}">
      <dgm:prSet/>
      <dgm:spPr/>
      <dgm:t>
        <a:bodyPr/>
        <a:lstStyle/>
        <a:p>
          <a:pPr latinLnBrk="1"/>
          <a:endParaRPr lang="ko-KR" altLang="en-US"/>
        </a:p>
      </dgm:t>
    </dgm:pt>
    <dgm:pt modelId="{1C14ED9A-FE04-4CAC-8211-6E29980F2BD7}" type="sibTrans" cxnId="{4ABB9C63-2448-4A33-886E-CBB48E86B24F}">
      <dgm:prSet/>
      <dgm:spPr/>
      <dgm:t>
        <a:bodyPr/>
        <a:lstStyle/>
        <a:p>
          <a:pPr latinLnBrk="1"/>
          <a:endParaRPr lang="ko-KR" altLang="en-US"/>
        </a:p>
      </dgm:t>
    </dgm:pt>
    <dgm:pt modelId="{6491BD9A-9321-471F-9CCD-D2A543288E77}">
      <dgm:prSet/>
      <dgm:spPr/>
      <dgm:t>
        <a:bodyPr/>
        <a:lstStyle/>
        <a:p>
          <a:pPr latinLnBrk="1"/>
          <a:r>
            <a:rPr lang="ko-KR" dirty="0"/>
            <a:t>국회를 최고 기관으로 하는 의회민주정치를 통하여 국회와 내각의 협동하는 의원 내각제를 채택 </a:t>
          </a:r>
        </a:p>
      </dgm:t>
    </dgm:pt>
    <dgm:pt modelId="{37EB4AB3-6EFA-4BCB-9535-C87BA4C6845F}" type="parTrans" cxnId="{B349E120-DBA2-467E-9830-ADC0D7024164}">
      <dgm:prSet/>
      <dgm:spPr/>
      <dgm:t>
        <a:bodyPr/>
        <a:lstStyle/>
        <a:p>
          <a:pPr latinLnBrk="1"/>
          <a:endParaRPr lang="ko-KR" altLang="en-US"/>
        </a:p>
      </dgm:t>
    </dgm:pt>
    <dgm:pt modelId="{9120D720-1A0D-418E-A277-B5C880AC0572}" type="sibTrans" cxnId="{B349E120-DBA2-467E-9830-ADC0D7024164}">
      <dgm:prSet/>
      <dgm:spPr/>
      <dgm:t>
        <a:bodyPr/>
        <a:lstStyle/>
        <a:p>
          <a:pPr latinLnBrk="1"/>
          <a:endParaRPr lang="ko-KR" altLang="en-US"/>
        </a:p>
      </dgm:t>
    </dgm:pt>
    <dgm:pt modelId="{A5C49A02-B712-447B-8001-06E64A5F8000}">
      <dgm:prSet/>
      <dgm:spPr/>
      <dgm:t>
        <a:bodyPr/>
        <a:lstStyle/>
        <a:p>
          <a:pPr latinLnBrk="1"/>
          <a:r>
            <a:rPr lang="ko-KR"/>
            <a:t>일본국민의 상징인 </a:t>
          </a:r>
          <a:r>
            <a:rPr lang="en-US"/>
            <a:t>‘</a:t>
          </a:r>
          <a:r>
            <a:rPr lang="ko-KR"/>
            <a:t>천황</a:t>
          </a:r>
          <a:r>
            <a:rPr lang="en-US"/>
            <a:t>‘</a:t>
          </a:r>
          <a:r>
            <a:rPr lang="ko-KR"/>
            <a:t>은 내각에 조언과 승인에 의해 국사 행위를 실시</a:t>
          </a:r>
        </a:p>
      </dgm:t>
    </dgm:pt>
    <dgm:pt modelId="{DBBCC67F-5369-4EE8-BF38-DF5B01F5862F}" type="parTrans" cxnId="{9A0035E2-15C0-4FEC-807E-ED610D63E551}">
      <dgm:prSet/>
      <dgm:spPr/>
      <dgm:t>
        <a:bodyPr/>
        <a:lstStyle/>
        <a:p>
          <a:pPr latinLnBrk="1"/>
          <a:endParaRPr lang="ko-KR" altLang="en-US"/>
        </a:p>
      </dgm:t>
    </dgm:pt>
    <dgm:pt modelId="{CA5EB7F1-46CC-4EE1-A72D-400401652B0E}" type="sibTrans" cxnId="{9A0035E2-15C0-4FEC-807E-ED610D63E551}">
      <dgm:prSet/>
      <dgm:spPr/>
      <dgm:t>
        <a:bodyPr/>
        <a:lstStyle/>
        <a:p>
          <a:pPr latinLnBrk="1"/>
          <a:endParaRPr lang="ko-KR" altLang="en-US"/>
        </a:p>
      </dgm:t>
    </dgm:pt>
    <dgm:pt modelId="{95363D97-8D61-4B9C-A223-D51BC1835EDC}" type="pres">
      <dgm:prSet presAssocID="{6E7F6660-DE1A-4DCA-B597-961910361FA8}" presName="vert0" presStyleCnt="0">
        <dgm:presLayoutVars>
          <dgm:dir/>
          <dgm:animOne val="branch"/>
          <dgm:animLvl val="lvl"/>
        </dgm:presLayoutVars>
      </dgm:prSet>
      <dgm:spPr/>
    </dgm:pt>
    <dgm:pt modelId="{5FD1CBDC-1B69-4C6D-8E5D-FFD300E5B426}" type="pres">
      <dgm:prSet presAssocID="{17A926D8-68C1-43D6-9844-0D6B3E71D916}" presName="thickLine" presStyleLbl="alignNode1" presStyleIdx="0" presStyleCnt="5"/>
      <dgm:spPr/>
    </dgm:pt>
    <dgm:pt modelId="{3C167DA0-F6AC-4C33-B418-6AC9FA956343}" type="pres">
      <dgm:prSet presAssocID="{17A926D8-68C1-43D6-9844-0D6B3E71D916}" presName="horz1" presStyleCnt="0"/>
      <dgm:spPr/>
    </dgm:pt>
    <dgm:pt modelId="{21B19172-8629-41C2-B320-D24712DB81B1}" type="pres">
      <dgm:prSet presAssocID="{17A926D8-68C1-43D6-9844-0D6B3E71D916}" presName="tx1" presStyleLbl="revTx" presStyleIdx="0" presStyleCnt="5"/>
      <dgm:spPr/>
    </dgm:pt>
    <dgm:pt modelId="{057987B0-8A8E-4BDF-AA67-635482F499EC}" type="pres">
      <dgm:prSet presAssocID="{17A926D8-68C1-43D6-9844-0D6B3E71D916}" presName="vert1" presStyleCnt="0"/>
      <dgm:spPr/>
    </dgm:pt>
    <dgm:pt modelId="{83CEEAAD-5AE8-46D7-96AB-CC340EAF42D2}" type="pres">
      <dgm:prSet presAssocID="{DE812193-EA0D-459B-BFF6-AD289B7B7035}" presName="thickLine" presStyleLbl="alignNode1" presStyleIdx="1" presStyleCnt="5"/>
      <dgm:spPr/>
    </dgm:pt>
    <dgm:pt modelId="{1C5A40DF-B168-4DE1-9F33-08C7A67605D5}" type="pres">
      <dgm:prSet presAssocID="{DE812193-EA0D-459B-BFF6-AD289B7B7035}" presName="horz1" presStyleCnt="0"/>
      <dgm:spPr/>
    </dgm:pt>
    <dgm:pt modelId="{9F4307D6-C771-469A-8CE1-5421DF9150E8}" type="pres">
      <dgm:prSet presAssocID="{DE812193-EA0D-459B-BFF6-AD289B7B7035}" presName="tx1" presStyleLbl="revTx" presStyleIdx="1" presStyleCnt="5"/>
      <dgm:spPr/>
    </dgm:pt>
    <dgm:pt modelId="{B690E023-9515-47A8-9583-CF10DF7B1658}" type="pres">
      <dgm:prSet presAssocID="{DE812193-EA0D-459B-BFF6-AD289B7B7035}" presName="vert1" presStyleCnt="0"/>
      <dgm:spPr/>
    </dgm:pt>
    <dgm:pt modelId="{19EB1828-7F0F-4770-866F-FEA2042F8BA2}" type="pres">
      <dgm:prSet presAssocID="{B295C374-7971-4978-98DD-5B80C75035A8}" presName="thickLine" presStyleLbl="alignNode1" presStyleIdx="2" presStyleCnt="5"/>
      <dgm:spPr/>
    </dgm:pt>
    <dgm:pt modelId="{C414FB54-28DF-4BAA-B399-A3D1C71F159D}" type="pres">
      <dgm:prSet presAssocID="{B295C374-7971-4978-98DD-5B80C75035A8}" presName="horz1" presStyleCnt="0"/>
      <dgm:spPr/>
    </dgm:pt>
    <dgm:pt modelId="{BC0DFDD7-6622-4968-99ED-EAE3985BA04B}" type="pres">
      <dgm:prSet presAssocID="{B295C374-7971-4978-98DD-5B80C75035A8}" presName="tx1" presStyleLbl="revTx" presStyleIdx="2" presStyleCnt="5"/>
      <dgm:spPr/>
    </dgm:pt>
    <dgm:pt modelId="{430632D3-E199-4FE7-BB8F-91AB0E1C2ECE}" type="pres">
      <dgm:prSet presAssocID="{B295C374-7971-4978-98DD-5B80C75035A8}" presName="vert1" presStyleCnt="0"/>
      <dgm:spPr/>
    </dgm:pt>
    <dgm:pt modelId="{7EA5C326-954F-43EC-99C5-3BB60BC61B84}" type="pres">
      <dgm:prSet presAssocID="{6491BD9A-9321-471F-9CCD-D2A543288E77}" presName="thickLine" presStyleLbl="alignNode1" presStyleIdx="3" presStyleCnt="5"/>
      <dgm:spPr/>
    </dgm:pt>
    <dgm:pt modelId="{8E87A1B6-4D01-4073-95A3-CD71D11EED04}" type="pres">
      <dgm:prSet presAssocID="{6491BD9A-9321-471F-9CCD-D2A543288E77}" presName="horz1" presStyleCnt="0"/>
      <dgm:spPr/>
    </dgm:pt>
    <dgm:pt modelId="{2AC636C9-290C-41E3-881C-DAD3A7C98D27}" type="pres">
      <dgm:prSet presAssocID="{6491BD9A-9321-471F-9CCD-D2A543288E77}" presName="tx1" presStyleLbl="revTx" presStyleIdx="3" presStyleCnt="5"/>
      <dgm:spPr/>
    </dgm:pt>
    <dgm:pt modelId="{CAEB5660-A9F0-4676-9EA6-A4BA9B602865}" type="pres">
      <dgm:prSet presAssocID="{6491BD9A-9321-471F-9CCD-D2A543288E77}" presName="vert1" presStyleCnt="0"/>
      <dgm:spPr/>
    </dgm:pt>
    <dgm:pt modelId="{9F5679D2-C9AC-4BF9-A80B-D5E94CE1ECCB}" type="pres">
      <dgm:prSet presAssocID="{A5C49A02-B712-447B-8001-06E64A5F8000}" presName="thickLine" presStyleLbl="alignNode1" presStyleIdx="4" presStyleCnt="5"/>
      <dgm:spPr/>
    </dgm:pt>
    <dgm:pt modelId="{76FC4983-D6AB-480B-A4D8-8A77504D4DA6}" type="pres">
      <dgm:prSet presAssocID="{A5C49A02-B712-447B-8001-06E64A5F8000}" presName="horz1" presStyleCnt="0"/>
      <dgm:spPr/>
    </dgm:pt>
    <dgm:pt modelId="{81A854B8-5858-470A-9A5A-0E6CCA7B1A0A}" type="pres">
      <dgm:prSet presAssocID="{A5C49A02-B712-447B-8001-06E64A5F8000}" presName="tx1" presStyleLbl="revTx" presStyleIdx="4" presStyleCnt="5"/>
      <dgm:spPr/>
    </dgm:pt>
    <dgm:pt modelId="{C12CF3AD-4A1F-4D80-A440-DC0AEA61C459}" type="pres">
      <dgm:prSet presAssocID="{A5C49A02-B712-447B-8001-06E64A5F8000}" presName="vert1" presStyleCnt="0"/>
      <dgm:spPr/>
    </dgm:pt>
  </dgm:ptLst>
  <dgm:cxnLst>
    <dgm:cxn modelId="{529E5F06-C61C-46B6-ADC3-63A7DA913369}" type="presOf" srcId="{DE812193-EA0D-459B-BFF6-AD289B7B7035}" destId="{9F4307D6-C771-469A-8CE1-5421DF9150E8}" srcOrd="0" destOrd="0" presId="urn:microsoft.com/office/officeart/2008/layout/LinedList"/>
    <dgm:cxn modelId="{156C910B-DB2D-459E-A409-E6815755950C}" type="presOf" srcId="{6491BD9A-9321-471F-9CCD-D2A543288E77}" destId="{2AC636C9-290C-41E3-881C-DAD3A7C98D27}" srcOrd="0" destOrd="0" presId="urn:microsoft.com/office/officeart/2008/layout/LinedList"/>
    <dgm:cxn modelId="{B349E120-DBA2-467E-9830-ADC0D7024164}" srcId="{6E7F6660-DE1A-4DCA-B597-961910361FA8}" destId="{6491BD9A-9321-471F-9CCD-D2A543288E77}" srcOrd="3" destOrd="0" parTransId="{37EB4AB3-6EFA-4BCB-9535-C87BA4C6845F}" sibTransId="{9120D720-1A0D-418E-A277-B5C880AC0572}"/>
    <dgm:cxn modelId="{4ABB9C63-2448-4A33-886E-CBB48E86B24F}" srcId="{6E7F6660-DE1A-4DCA-B597-961910361FA8}" destId="{B295C374-7971-4978-98DD-5B80C75035A8}" srcOrd="2" destOrd="0" parTransId="{2850FF64-028C-4599-AE4C-37488C88735C}" sibTransId="{1C14ED9A-FE04-4CAC-8211-6E29980F2BD7}"/>
    <dgm:cxn modelId="{A1FDAF6A-0F59-4602-82FD-353E06638905}" type="presOf" srcId="{B295C374-7971-4978-98DD-5B80C75035A8}" destId="{BC0DFDD7-6622-4968-99ED-EAE3985BA04B}" srcOrd="0" destOrd="0" presId="urn:microsoft.com/office/officeart/2008/layout/LinedList"/>
    <dgm:cxn modelId="{7F45A5AD-A6CA-410F-B2E7-71BB3874D49A}" srcId="{6E7F6660-DE1A-4DCA-B597-961910361FA8}" destId="{DE812193-EA0D-459B-BFF6-AD289B7B7035}" srcOrd="1" destOrd="0" parTransId="{CC044EA3-2878-4062-97CD-D0357698C8AB}" sibTransId="{4A3A0DEE-305D-44AF-9345-911FACE878FD}"/>
    <dgm:cxn modelId="{B78676AE-BD75-4601-A2E7-C487A6F77940}" type="presOf" srcId="{6E7F6660-DE1A-4DCA-B597-961910361FA8}" destId="{95363D97-8D61-4B9C-A223-D51BC1835EDC}" srcOrd="0" destOrd="0" presId="urn:microsoft.com/office/officeart/2008/layout/LinedList"/>
    <dgm:cxn modelId="{D5E247B8-4DE1-4291-801B-C02F76BAFA03}" srcId="{6E7F6660-DE1A-4DCA-B597-961910361FA8}" destId="{17A926D8-68C1-43D6-9844-0D6B3E71D916}" srcOrd="0" destOrd="0" parTransId="{21A16FF8-B7FD-41E8-841C-6B2F36F657B5}" sibTransId="{80F32698-CC21-4975-9940-CE9EBB8FDAEE}"/>
    <dgm:cxn modelId="{988B4EE1-F18E-4236-B54B-4D7B7CE75538}" type="presOf" srcId="{A5C49A02-B712-447B-8001-06E64A5F8000}" destId="{81A854B8-5858-470A-9A5A-0E6CCA7B1A0A}" srcOrd="0" destOrd="0" presId="urn:microsoft.com/office/officeart/2008/layout/LinedList"/>
    <dgm:cxn modelId="{9A0035E2-15C0-4FEC-807E-ED610D63E551}" srcId="{6E7F6660-DE1A-4DCA-B597-961910361FA8}" destId="{A5C49A02-B712-447B-8001-06E64A5F8000}" srcOrd="4" destOrd="0" parTransId="{DBBCC67F-5369-4EE8-BF38-DF5B01F5862F}" sibTransId="{CA5EB7F1-46CC-4EE1-A72D-400401652B0E}"/>
    <dgm:cxn modelId="{70FACBF8-A46A-489A-84AF-6CE2D10FBC92}" type="presOf" srcId="{17A926D8-68C1-43D6-9844-0D6B3E71D916}" destId="{21B19172-8629-41C2-B320-D24712DB81B1}" srcOrd="0" destOrd="0" presId="urn:microsoft.com/office/officeart/2008/layout/LinedList"/>
    <dgm:cxn modelId="{2B52BE71-644D-46FE-97B1-1146597ADF2A}" type="presParOf" srcId="{95363D97-8D61-4B9C-A223-D51BC1835EDC}" destId="{5FD1CBDC-1B69-4C6D-8E5D-FFD300E5B426}" srcOrd="0" destOrd="0" presId="urn:microsoft.com/office/officeart/2008/layout/LinedList"/>
    <dgm:cxn modelId="{FFF25C76-8D4E-40C3-ABE2-FDE5F73A79EA}" type="presParOf" srcId="{95363D97-8D61-4B9C-A223-D51BC1835EDC}" destId="{3C167DA0-F6AC-4C33-B418-6AC9FA956343}" srcOrd="1" destOrd="0" presId="urn:microsoft.com/office/officeart/2008/layout/LinedList"/>
    <dgm:cxn modelId="{965787E6-E89E-4DF6-AD0F-73C781212C61}" type="presParOf" srcId="{3C167DA0-F6AC-4C33-B418-6AC9FA956343}" destId="{21B19172-8629-41C2-B320-D24712DB81B1}" srcOrd="0" destOrd="0" presId="urn:microsoft.com/office/officeart/2008/layout/LinedList"/>
    <dgm:cxn modelId="{849CF944-8DC4-46AB-B0BE-1FC1AEEEB6BC}" type="presParOf" srcId="{3C167DA0-F6AC-4C33-B418-6AC9FA956343}" destId="{057987B0-8A8E-4BDF-AA67-635482F499EC}" srcOrd="1" destOrd="0" presId="urn:microsoft.com/office/officeart/2008/layout/LinedList"/>
    <dgm:cxn modelId="{20F4874A-FEA4-4E84-B424-80B40C9EC41D}" type="presParOf" srcId="{95363D97-8D61-4B9C-A223-D51BC1835EDC}" destId="{83CEEAAD-5AE8-46D7-96AB-CC340EAF42D2}" srcOrd="2" destOrd="0" presId="urn:microsoft.com/office/officeart/2008/layout/LinedList"/>
    <dgm:cxn modelId="{5BD8BC0D-9095-43C6-957C-76DBF590C2FC}" type="presParOf" srcId="{95363D97-8D61-4B9C-A223-D51BC1835EDC}" destId="{1C5A40DF-B168-4DE1-9F33-08C7A67605D5}" srcOrd="3" destOrd="0" presId="urn:microsoft.com/office/officeart/2008/layout/LinedList"/>
    <dgm:cxn modelId="{16F3FAC6-7986-4656-8D2C-8D9B2AFAEAA1}" type="presParOf" srcId="{1C5A40DF-B168-4DE1-9F33-08C7A67605D5}" destId="{9F4307D6-C771-469A-8CE1-5421DF9150E8}" srcOrd="0" destOrd="0" presId="urn:microsoft.com/office/officeart/2008/layout/LinedList"/>
    <dgm:cxn modelId="{E61983EC-8148-4A22-8817-36A5264779AB}" type="presParOf" srcId="{1C5A40DF-B168-4DE1-9F33-08C7A67605D5}" destId="{B690E023-9515-47A8-9583-CF10DF7B1658}" srcOrd="1" destOrd="0" presId="urn:microsoft.com/office/officeart/2008/layout/LinedList"/>
    <dgm:cxn modelId="{C37DFFF3-98E6-4D58-B090-170A56C0E35E}" type="presParOf" srcId="{95363D97-8D61-4B9C-A223-D51BC1835EDC}" destId="{19EB1828-7F0F-4770-866F-FEA2042F8BA2}" srcOrd="4" destOrd="0" presId="urn:microsoft.com/office/officeart/2008/layout/LinedList"/>
    <dgm:cxn modelId="{1C261BF9-5C15-49F7-AF74-4ADDEA89D399}" type="presParOf" srcId="{95363D97-8D61-4B9C-A223-D51BC1835EDC}" destId="{C414FB54-28DF-4BAA-B399-A3D1C71F159D}" srcOrd="5" destOrd="0" presId="urn:microsoft.com/office/officeart/2008/layout/LinedList"/>
    <dgm:cxn modelId="{AB836F89-F174-4BCD-8F37-6EAF14815F5D}" type="presParOf" srcId="{C414FB54-28DF-4BAA-B399-A3D1C71F159D}" destId="{BC0DFDD7-6622-4968-99ED-EAE3985BA04B}" srcOrd="0" destOrd="0" presId="urn:microsoft.com/office/officeart/2008/layout/LinedList"/>
    <dgm:cxn modelId="{F9E53419-82A6-4E05-A9F1-169298FAF5F1}" type="presParOf" srcId="{C414FB54-28DF-4BAA-B399-A3D1C71F159D}" destId="{430632D3-E199-4FE7-BB8F-91AB0E1C2ECE}" srcOrd="1" destOrd="0" presId="urn:microsoft.com/office/officeart/2008/layout/LinedList"/>
    <dgm:cxn modelId="{8D757F2D-463A-44CE-B2FD-B062F7917C2D}" type="presParOf" srcId="{95363D97-8D61-4B9C-A223-D51BC1835EDC}" destId="{7EA5C326-954F-43EC-99C5-3BB60BC61B84}" srcOrd="6" destOrd="0" presId="urn:microsoft.com/office/officeart/2008/layout/LinedList"/>
    <dgm:cxn modelId="{5717DFD3-7622-4771-B15C-6A0E3D6D5BCD}" type="presParOf" srcId="{95363D97-8D61-4B9C-A223-D51BC1835EDC}" destId="{8E87A1B6-4D01-4073-95A3-CD71D11EED04}" srcOrd="7" destOrd="0" presId="urn:microsoft.com/office/officeart/2008/layout/LinedList"/>
    <dgm:cxn modelId="{9EE8A23C-C773-4B03-B3AB-F7D1845ABEA4}" type="presParOf" srcId="{8E87A1B6-4D01-4073-95A3-CD71D11EED04}" destId="{2AC636C9-290C-41E3-881C-DAD3A7C98D27}" srcOrd="0" destOrd="0" presId="urn:microsoft.com/office/officeart/2008/layout/LinedList"/>
    <dgm:cxn modelId="{6E24BA42-3A30-423D-8E6B-90AA4148AA17}" type="presParOf" srcId="{8E87A1B6-4D01-4073-95A3-CD71D11EED04}" destId="{CAEB5660-A9F0-4676-9EA6-A4BA9B602865}" srcOrd="1" destOrd="0" presId="urn:microsoft.com/office/officeart/2008/layout/LinedList"/>
    <dgm:cxn modelId="{546AA7AA-1908-408C-8E75-E1914E8B49AB}" type="presParOf" srcId="{95363D97-8D61-4B9C-A223-D51BC1835EDC}" destId="{9F5679D2-C9AC-4BF9-A80B-D5E94CE1ECCB}" srcOrd="8" destOrd="0" presId="urn:microsoft.com/office/officeart/2008/layout/LinedList"/>
    <dgm:cxn modelId="{DFFD282B-CA80-4EE2-B78D-73E8112B9438}" type="presParOf" srcId="{95363D97-8D61-4B9C-A223-D51BC1835EDC}" destId="{76FC4983-D6AB-480B-A4D8-8A77504D4DA6}" srcOrd="9" destOrd="0" presId="urn:microsoft.com/office/officeart/2008/layout/LinedList"/>
    <dgm:cxn modelId="{9B121CF2-8CE7-4EC6-96A4-C7F51545ED65}" type="presParOf" srcId="{76FC4983-D6AB-480B-A4D8-8A77504D4DA6}" destId="{81A854B8-5858-470A-9A5A-0E6CCA7B1A0A}" srcOrd="0" destOrd="0" presId="urn:microsoft.com/office/officeart/2008/layout/LinedList"/>
    <dgm:cxn modelId="{4EC6345F-4DB6-424D-89CE-B9B4C8FB4ECA}" type="presParOf" srcId="{76FC4983-D6AB-480B-A4D8-8A77504D4DA6}" destId="{C12CF3AD-4A1F-4D80-A440-DC0AEA61C4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DF34EB-FF5B-4291-80A2-0C59E51288B6}" type="doc">
      <dgm:prSet loTypeId="urn:microsoft.com/office/officeart/2008/layout/RadialCluster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33A47528-AF7C-4D9E-9347-7AD16F38EBC8}">
      <dgm:prSet phldrT="[텍스트]"/>
      <dgm:spPr/>
      <dgm:t>
        <a:bodyPr/>
        <a:lstStyle/>
        <a:p>
          <a:pPr latinLnBrk="1"/>
          <a:r>
            <a:rPr lang="ko-KR" altLang="en-US" dirty="0" err="1"/>
            <a:t>일본국헌법</a:t>
          </a:r>
          <a:endParaRPr lang="ko-KR" altLang="en-US" dirty="0"/>
        </a:p>
      </dgm:t>
    </dgm:pt>
    <dgm:pt modelId="{565157AE-0B3E-404B-B288-0E46D3C84FE8}" type="parTrans" cxnId="{467CFDA5-AE34-4FF7-A487-4F419D09EF10}">
      <dgm:prSet/>
      <dgm:spPr/>
      <dgm:t>
        <a:bodyPr/>
        <a:lstStyle/>
        <a:p>
          <a:pPr latinLnBrk="1"/>
          <a:endParaRPr lang="ko-KR" altLang="en-US"/>
        </a:p>
      </dgm:t>
    </dgm:pt>
    <dgm:pt modelId="{B2C7FE5A-4BC3-41F6-92C3-863579B5902C}" type="sibTrans" cxnId="{467CFDA5-AE34-4FF7-A487-4F419D09EF10}">
      <dgm:prSet/>
      <dgm:spPr/>
      <dgm:t>
        <a:bodyPr/>
        <a:lstStyle/>
        <a:p>
          <a:pPr latinLnBrk="1"/>
          <a:endParaRPr lang="ko-KR" altLang="en-US"/>
        </a:p>
      </dgm:t>
    </dgm:pt>
    <dgm:pt modelId="{DD180463-831D-46B8-8B37-760702A19C23}">
      <dgm:prSet phldrT="[텍스트]"/>
      <dgm:spPr/>
      <dgm:t>
        <a:bodyPr/>
        <a:lstStyle/>
        <a:p>
          <a:pPr latinLnBrk="1"/>
          <a:r>
            <a:rPr lang="ko-KR" altLang="en-US" dirty="0"/>
            <a:t>국민주권</a:t>
          </a:r>
        </a:p>
      </dgm:t>
    </dgm:pt>
    <dgm:pt modelId="{81936DCB-83C9-4680-8DFE-2096C949EF93}" type="parTrans" cxnId="{23E1CCBC-5A1E-4EBA-B7AB-55287FEC2B48}">
      <dgm:prSet/>
      <dgm:spPr/>
      <dgm:t>
        <a:bodyPr/>
        <a:lstStyle/>
        <a:p>
          <a:pPr latinLnBrk="1"/>
          <a:endParaRPr lang="ko-KR" altLang="en-US"/>
        </a:p>
      </dgm:t>
    </dgm:pt>
    <dgm:pt modelId="{6F71BA46-6E39-47EF-A516-FDCC4191EE0C}" type="sibTrans" cxnId="{23E1CCBC-5A1E-4EBA-B7AB-55287FEC2B48}">
      <dgm:prSet/>
      <dgm:spPr/>
      <dgm:t>
        <a:bodyPr/>
        <a:lstStyle/>
        <a:p>
          <a:pPr latinLnBrk="1"/>
          <a:endParaRPr lang="ko-KR" altLang="en-US"/>
        </a:p>
      </dgm:t>
    </dgm:pt>
    <dgm:pt modelId="{56FB9B2F-4227-49FD-9D59-16C73AD89868}">
      <dgm:prSet phldrT="[텍스트]"/>
      <dgm:spPr/>
      <dgm:t>
        <a:bodyPr/>
        <a:lstStyle/>
        <a:p>
          <a:pPr latinLnBrk="1"/>
          <a:r>
            <a:rPr lang="ko-KR" altLang="en-US" dirty="0"/>
            <a:t>평화헌법</a:t>
          </a:r>
        </a:p>
      </dgm:t>
    </dgm:pt>
    <dgm:pt modelId="{42354ABA-1179-409E-8D4F-B643CE5F5408}" type="parTrans" cxnId="{4D5309A0-9BD9-4E55-9ECC-181CEEB257CD}">
      <dgm:prSet/>
      <dgm:spPr/>
      <dgm:t>
        <a:bodyPr/>
        <a:lstStyle/>
        <a:p>
          <a:pPr latinLnBrk="1"/>
          <a:endParaRPr lang="ko-KR" altLang="en-US"/>
        </a:p>
      </dgm:t>
    </dgm:pt>
    <dgm:pt modelId="{DACE5108-EB19-46F9-8A32-46AF3861C520}" type="sibTrans" cxnId="{4D5309A0-9BD9-4E55-9ECC-181CEEB257CD}">
      <dgm:prSet/>
      <dgm:spPr/>
      <dgm:t>
        <a:bodyPr/>
        <a:lstStyle/>
        <a:p>
          <a:pPr latinLnBrk="1"/>
          <a:endParaRPr lang="ko-KR" altLang="en-US"/>
        </a:p>
      </dgm:t>
    </dgm:pt>
    <dgm:pt modelId="{99794403-41D0-4B9A-8A17-281997BFB904}">
      <dgm:prSet phldrT="[텍스트]"/>
      <dgm:spPr/>
      <dgm:t>
        <a:bodyPr/>
        <a:lstStyle/>
        <a:p>
          <a:pPr latinLnBrk="1"/>
          <a:r>
            <a:rPr lang="ko-KR" altLang="en-US" dirty="0"/>
            <a:t>기본적 인권의 존중</a:t>
          </a:r>
        </a:p>
      </dgm:t>
    </dgm:pt>
    <dgm:pt modelId="{DC001FE8-A639-4DE7-83A5-AA2A3F19DA1B}" type="parTrans" cxnId="{D6B916E3-D1F0-4B8F-A492-CE0C8B69054E}">
      <dgm:prSet/>
      <dgm:spPr/>
      <dgm:t>
        <a:bodyPr/>
        <a:lstStyle/>
        <a:p>
          <a:pPr latinLnBrk="1"/>
          <a:endParaRPr lang="ko-KR" altLang="en-US"/>
        </a:p>
      </dgm:t>
    </dgm:pt>
    <dgm:pt modelId="{C027D5DF-CA02-4112-87BB-0AE3D21E9B2B}" type="sibTrans" cxnId="{D6B916E3-D1F0-4B8F-A492-CE0C8B69054E}">
      <dgm:prSet/>
      <dgm:spPr/>
      <dgm:t>
        <a:bodyPr/>
        <a:lstStyle/>
        <a:p>
          <a:pPr latinLnBrk="1"/>
          <a:endParaRPr lang="ko-KR" altLang="en-US"/>
        </a:p>
      </dgm:t>
    </dgm:pt>
    <dgm:pt modelId="{72893ED3-1C92-4600-8098-A9F2FFF19A00}" type="pres">
      <dgm:prSet presAssocID="{98DF34EB-FF5B-4291-80A2-0C59E51288B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26F13D8-47B1-4B50-81E6-A581467782EB}" type="pres">
      <dgm:prSet presAssocID="{33A47528-AF7C-4D9E-9347-7AD16F38EBC8}" presName="singleCycle" presStyleCnt="0"/>
      <dgm:spPr/>
    </dgm:pt>
    <dgm:pt modelId="{B7D65F2E-796A-4CDE-8C9A-111AF01DC620}" type="pres">
      <dgm:prSet presAssocID="{33A47528-AF7C-4D9E-9347-7AD16F38EBC8}" presName="singleCenter" presStyleLbl="node1" presStyleIdx="0" presStyleCnt="4" custScaleX="148566" custScaleY="89140" custLinFactNeighborX="-546" custLinFactNeighborY="-6872">
        <dgm:presLayoutVars>
          <dgm:chMax val="7"/>
          <dgm:chPref val="7"/>
        </dgm:presLayoutVars>
      </dgm:prSet>
      <dgm:spPr/>
    </dgm:pt>
    <dgm:pt modelId="{301C5731-3C20-484D-80B2-F4D4D1716741}" type="pres">
      <dgm:prSet presAssocID="{81936DCB-83C9-4680-8DFE-2096C949EF93}" presName="Name56" presStyleLbl="parChTrans1D2" presStyleIdx="0" presStyleCnt="3"/>
      <dgm:spPr/>
    </dgm:pt>
    <dgm:pt modelId="{28E48A05-E388-4347-AF90-C594ACD70197}" type="pres">
      <dgm:prSet presAssocID="{DD180463-831D-46B8-8B37-760702A19C23}" presName="text0" presStyleLbl="node1" presStyleIdx="1" presStyleCnt="4" custScaleX="310437" custScaleY="88696" custRadScaleRad="102183">
        <dgm:presLayoutVars>
          <dgm:bulletEnabled val="1"/>
        </dgm:presLayoutVars>
      </dgm:prSet>
      <dgm:spPr/>
    </dgm:pt>
    <dgm:pt modelId="{458B89A2-AEB2-4D29-842A-3F1DE2409FC6}" type="pres">
      <dgm:prSet presAssocID="{42354ABA-1179-409E-8D4F-B643CE5F5408}" presName="Name56" presStyleLbl="parChTrans1D2" presStyleIdx="1" presStyleCnt="3"/>
      <dgm:spPr/>
    </dgm:pt>
    <dgm:pt modelId="{21F7F809-901F-43E1-9A0A-DBB02D8BAFC2}" type="pres">
      <dgm:prSet presAssocID="{56FB9B2F-4227-49FD-9D59-16C73AD89868}" presName="text0" presStyleLbl="node1" presStyleIdx="2" presStyleCnt="4" custScaleX="310437" custScaleY="88696" custRadScaleRad="155445" custRadScaleInc="-18728">
        <dgm:presLayoutVars>
          <dgm:bulletEnabled val="1"/>
        </dgm:presLayoutVars>
      </dgm:prSet>
      <dgm:spPr/>
    </dgm:pt>
    <dgm:pt modelId="{FA8C5A87-F1C1-4378-9418-2C35E8D67D2E}" type="pres">
      <dgm:prSet presAssocID="{DC001FE8-A639-4DE7-83A5-AA2A3F19DA1B}" presName="Name56" presStyleLbl="parChTrans1D2" presStyleIdx="2" presStyleCnt="3"/>
      <dgm:spPr/>
    </dgm:pt>
    <dgm:pt modelId="{F81A7379-36A2-4C08-91C8-044D41A28A78}" type="pres">
      <dgm:prSet presAssocID="{99794403-41D0-4B9A-8A17-281997BFB904}" presName="text0" presStyleLbl="node1" presStyleIdx="3" presStyleCnt="4" custScaleX="310437" custScaleY="88696" custRadScaleRad="142028" custRadScaleInc="16820">
        <dgm:presLayoutVars>
          <dgm:bulletEnabled val="1"/>
        </dgm:presLayoutVars>
      </dgm:prSet>
      <dgm:spPr/>
    </dgm:pt>
  </dgm:ptLst>
  <dgm:cxnLst>
    <dgm:cxn modelId="{7B922A13-895B-431B-B8F7-2EB02085AE94}" type="presOf" srcId="{56FB9B2F-4227-49FD-9D59-16C73AD89868}" destId="{21F7F809-901F-43E1-9A0A-DBB02D8BAFC2}" srcOrd="0" destOrd="0" presId="urn:microsoft.com/office/officeart/2008/layout/RadialCluster"/>
    <dgm:cxn modelId="{4F51DC5E-714F-4467-A233-AB0D1450A20E}" type="presOf" srcId="{DC001FE8-A639-4DE7-83A5-AA2A3F19DA1B}" destId="{FA8C5A87-F1C1-4378-9418-2C35E8D67D2E}" srcOrd="0" destOrd="0" presId="urn:microsoft.com/office/officeart/2008/layout/RadialCluster"/>
    <dgm:cxn modelId="{6C59C649-1E99-4632-A5A7-46A49AD448D7}" type="presOf" srcId="{DD180463-831D-46B8-8B37-760702A19C23}" destId="{28E48A05-E388-4347-AF90-C594ACD70197}" srcOrd="0" destOrd="0" presId="urn:microsoft.com/office/officeart/2008/layout/RadialCluster"/>
    <dgm:cxn modelId="{B7AF7954-9BFF-47F0-877E-B8DDEB7632DE}" type="presOf" srcId="{98DF34EB-FF5B-4291-80A2-0C59E51288B6}" destId="{72893ED3-1C92-4600-8098-A9F2FFF19A00}" srcOrd="0" destOrd="0" presId="urn:microsoft.com/office/officeart/2008/layout/RadialCluster"/>
    <dgm:cxn modelId="{4D5309A0-9BD9-4E55-9ECC-181CEEB257CD}" srcId="{33A47528-AF7C-4D9E-9347-7AD16F38EBC8}" destId="{56FB9B2F-4227-49FD-9D59-16C73AD89868}" srcOrd="1" destOrd="0" parTransId="{42354ABA-1179-409E-8D4F-B643CE5F5408}" sibTransId="{DACE5108-EB19-46F9-8A32-46AF3861C520}"/>
    <dgm:cxn modelId="{467CFDA5-AE34-4FF7-A487-4F419D09EF10}" srcId="{98DF34EB-FF5B-4291-80A2-0C59E51288B6}" destId="{33A47528-AF7C-4D9E-9347-7AD16F38EBC8}" srcOrd="0" destOrd="0" parTransId="{565157AE-0B3E-404B-B288-0E46D3C84FE8}" sibTransId="{B2C7FE5A-4BC3-41F6-92C3-863579B5902C}"/>
    <dgm:cxn modelId="{3C2BC9BB-1797-4BFD-AD82-00EE6B44D6BF}" type="presOf" srcId="{33A47528-AF7C-4D9E-9347-7AD16F38EBC8}" destId="{B7D65F2E-796A-4CDE-8C9A-111AF01DC620}" srcOrd="0" destOrd="0" presId="urn:microsoft.com/office/officeart/2008/layout/RadialCluster"/>
    <dgm:cxn modelId="{23E1CCBC-5A1E-4EBA-B7AB-55287FEC2B48}" srcId="{33A47528-AF7C-4D9E-9347-7AD16F38EBC8}" destId="{DD180463-831D-46B8-8B37-760702A19C23}" srcOrd="0" destOrd="0" parTransId="{81936DCB-83C9-4680-8DFE-2096C949EF93}" sibTransId="{6F71BA46-6E39-47EF-A516-FDCC4191EE0C}"/>
    <dgm:cxn modelId="{683FEBCD-45F2-4CE9-B071-B25541B26E95}" type="presOf" srcId="{99794403-41D0-4B9A-8A17-281997BFB904}" destId="{F81A7379-36A2-4C08-91C8-044D41A28A78}" srcOrd="0" destOrd="0" presId="urn:microsoft.com/office/officeart/2008/layout/RadialCluster"/>
    <dgm:cxn modelId="{D6B916E3-D1F0-4B8F-A492-CE0C8B69054E}" srcId="{33A47528-AF7C-4D9E-9347-7AD16F38EBC8}" destId="{99794403-41D0-4B9A-8A17-281997BFB904}" srcOrd="2" destOrd="0" parTransId="{DC001FE8-A639-4DE7-83A5-AA2A3F19DA1B}" sibTransId="{C027D5DF-CA02-4112-87BB-0AE3D21E9B2B}"/>
    <dgm:cxn modelId="{059EFEEB-8CBA-49A9-8F3E-BA56E8B5BF34}" type="presOf" srcId="{81936DCB-83C9-4680-8DFE-2096C949EF93}" destId="{301C5731-3C20-484D-80B2-F4D4D1716741}" srcOrd="0" destOrd="0" presId="urn:microsoft.com/office/officeart/2008/layout/RadialCluster"/>
    <dgm:cxn modelId="{FF9B3AEE-214A-455D-8233-4D4EB8822510}" type="presOf" srcId="{42354ABA-1179-409E-8D4F-B643CE5F5408}" destId="{458B89A2-AEB2-4D29-842A-3F1DE2409FC6}" srcOrd="0" destOrd="0" presId="urn:microsoft.com/office/officeart/2008/layout/RadialCluster"/>
    <dgm:cxn modelId="{C4F923FC-433A-4677-9CD3-AEAA1745EF1F}" type="presParOf" srcId="{72893ED3-1C92-4600-8098-A9F2FFF19A00}" destId="{F26F13D8-47B1-4B50-81E6-A581467782EB}" srcOrd="0" destOrd="0" presId="urn:microsoft.com/office/officeart/2008/layout/RadialCluster"/>
    <dgm:cxn modelId="{7B71E7ED-6674-43F3-A9CB-E983AEF20DFF}" type="presParOf" srcId="{F26F13D8-47B1-4B50-81E6-A581467782EB}" destId="{B7D65F2E-796A-4CDE-8C9A-111AF01DC620}" srcOrd="0" destOrd="0" presId="urn:microsoft.com/office/officeart/2008/layout/RadialCluster"/>
    <dgm:cxn modelId="{D1F317AF-0C21-4584-B2FC-F72F61E2F92C}" type="presParOf" srcId="{F26F13D8-47B1-4B50-81E6-A581467782EB}" destId="{301C5731-3C20-484D-80B2-F4D4D1716741}" srcOrd="1" destOrd="0" presId="urn:microsoft.com/office/officeart/2008/layout/RadialCluster"/>
    <dgm:cxn modelId="{7043E1C7-506F-4290-9C92-1A8770A589E5}" type="presParOf" srcId="{F26F13D8-47B1-4B50-81E6-A581467782EB}" destId="{28E48A05-E388-4347-AF90-C594ACD70197}" srcOrd="2" destOrd="0" presId="urn:microsoft.com/office/officeart/2008/layout/RadialCluster"/>
    <dgm:cxn modelId="{562A8A33-16AF-4017-812E-E824980E928F}" type="presParOf" srcId="{F26F13D8-47B1-4B50-81E6-A581467782EB}" destId="{458B89A2-AEB2-4D29-842A-3F1DE2409FC6}" srcOrd="3" destOrd="0" presId="urn:microsoft.com/office/officeart/2008/layout/RadialCluster"/>
    <dgm:cxn modelId="{A56D5C02-1427-4BF1-9ECB-753575D044A5}" type="presParOf" srcId="{F26F13D8-47B1-4B50-81E6-A581467782EB}" destId="{21F7F809-901F-43E1-9A0A-DBB02D8BAFC2}" srcOrd="4" destOrd="0" presId="urn:microsoft.com/office/officeart/2008/layout/RadialCluster"/>
    <dgm:cxn modelId="{7AF4747E-E560-46FC-8D5A-6B3788A9893C}" type="presParOf" srcId="{F26F13D8-47B1-4B50-81E6-A581467782EB}" destId="{FA8C5A87-F1C1-4378-9418-2C35E8D67D2E}" srcOrd="5" destOrd="0" presId="urn:microsoft.com/office/officeart/2008/layout/RadialCluster"/>
    <dgm:cxn modelId="{75DCB4CD-DEBC-4BDE-9974-4C1B1FECFCD3}" type="presParOf" srcId="{F26F13D8-47B1-4B50-81E6-A581467782EB}" destId="{F81A7379-36A2-4C08-91C8-044D41A28A7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C17943-12BE-4E8E-9D7D-99A6657D30BD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</dgm:pt>
    <dgm:pt modelId="{1DF5CF27-5F92-4248-8E41-210ADD312052}">
      <dgm:prSet phldrT="[텍스트]"/>
      <dgm:spPr/>
      <dgm:t>
        <a:bodyPr/>
        <a:lstStyle/>
        <a:p>
          <a:pPr latinLnBrk="1"/>
          <a:r>
            <a:rPr lang="ko-KR" altLang="en-US" dirty="0"/>
            <a:t>국권의 최고기관이자 유일한 입법기관</a:t>
          </a:r>
        </a:p>
      </dgm:t>
    </dgm:pt>
    <dgm:pt modelId="{C2A97DAA-36E6-4924-BBA7-7FF57A4D002B}" type="parTrans" cxnId="{15F414C3-82C4-4313-9128-DC17ACD98B07}">
      <dgm:prSet/>
      <dgm:spPr/>
      <dgm:t>
        <a:bodyPr/>
        <a:lstStyle/>
        <a:p>
          <a:pPr latinLnBrk="1"/>
          <a:endParaRPr lang="ko-KR" altLang="en-US"/>
        </a:p>
      </dgm:t>
    </dgm:pt>
    <dgm:pt modelId="{216D71A0-0701-42C0-B61A-328C3021A5CF}" type="sibTrans" cxnId="{15F414C3-82C4-4313-9128-DC17ACD98B07}">
      <dgm:prSet/>
      <dgm:spPr/>
      <dgm:t>
        <a:bodyPr/>
        <a:lstStyle/>
        <a:p>
          <a:pPr latinLnBrk="1"/>
          <a:endParaRPr lang="ko-KR" altLang="en-US"/>
        </a:p>
      </dgm:t>
    </dgm:pt>
    <dgm:pt modelId="{3D4E9D65-1EE9-4595-A680-BFDF38694F80}">
      <dgm:prSet phldrT="[텍스트]"/>
      <dgm:spPr/>
      <dgm:t>
        <a:bodyPr/>
        <a:lstStyle/>
        <a:p>
          <a:pPr latinLnBrk="1"/>
          <a:r>
            <a:rPr lang="ko-KR" altLang="en-US"/>
            <a:t>국회에는 국민이 선출한 국회의원으로 구성</a:t>
          </a:r>
          <a:endParaRPr lang="ko-KR" altLang="en-US" dirty="0"/>
        </a:p>
      </dgm:t>
    </dgm:pt>
    <dgm:pt modelId="{E5B57851-66BE-4FEC-BC3E-6680F82D0E2D}" type="parTrans" cxnId="{03ED6B1E-957A-4046-A152-EEF90C80180C}">
      <dgm:prSet/>
      <dgm:spPr/>
      <dgm:t>
        <a:bodyPr/>
        <a:lstStyle/>
        <a:p>
          <a:pPr latinLnBrk="1"/>
          <a:endParaRPr lang="ko-KR" altLang="en-US"/>
        </a:p>
      </dgm:t>
    </dgm:pt>
    <dgm:pt modelId="{0F4C61E1-E7F1-4926-861C-4914BBFC198E}" type="sibTrans" cxnId="{03ED6B1E-957A-4046-A152-EEF90C80180C}">
      <dgm:prSet/>
      <dgm:spPr/>
      <dgm:t>
        <a:bodyPr/>
        <a:lstStyle/>
        <a:p>
          <a:pPr latinLnBrk="1"/>
          <a:endParaRPr lang="ko-KR" altLang="en-US"/>
        </a:p>
      </dgm:t>
    </dgm:pt>
    <dgm:pt modelId="{B082AD8A-6CD2-4332-9933-AADF0C17C647}">
      <dgm:prSet phldrT="[텍스트]"/>
      <dgm:spPr/>
      <dgm:t>
        <a:bodyPr/>
        <a:lstStyle/>
        <a:p>
          <a:pPr latinLnBrk="1"/>
          <a:r>
            <a:rPr lang="ko-KR" altLang="en-US"/>
            <a:t>국회의원 중에서도 중의원과 참의원으로 나누는 양원제 실시</a:t>
          </a:r>
          <a:endParaRPr lang="ko-KR" altLang="en-US" dirty="0"/>
        </a:p>
      </dgm:t>
    </dgm:pt>
    <dgm:pt modelId="{072D85AF-DDA9-4200-BD02-EBC691F7DCD9}" type="parTrans" cxnId="{A1DBEEFE-4DA5-47E4-ADDB-33B2223FB290}">
      <dgm:prSet/>
      <dgm:spPr/>
      <dgm:t>
        <a:bodyPr/>
        <a:lstStyle/>
        <a:p>
          <a:pPr latinLnBrk="1"/>
          <a:endParaRPr lang="ko-KR" altLang="en-US"/>
        </a:p>
      </dgm:t>
    </dgm:pt>
    <dgm:pt modelId="{6F099E70-F764-46F5-9A7D-31A6773A72EF}" type="sibTrans" cxnId="{A1DBEEFE-4DA5-47E4-ADDB-33B2223FB290}">
      <dgm:prSet/>
      <dgm:spPr/>
      <dgm:t>
        <a:bodyPr/>
        <a:lstStyle/>
        <a:p>
          <a:pPr latinLnBrk="1"/>
          <a:endParaRPr lang="ko-KR" altLang="en-US"/>
        </a:p>
      </dgm:t>
    </dgm:pt>
    <dgm:pt modelId="{C021A904-34E0-45EF-99C5-1B9A83B06A0F}">
      <dgm:prSet phldrT="[텍스트]"/>
      <dgm:spPr/>
      <dgm:t>
        <a:bodyPr/>
        <a:lstStyle/>
        <a:p>
          <a:pPr latinLnBrk="1"/>
          <a:r>
            <a:rPr lang="ko-KR" altLang="en-US"/>
            <a:t>국회의원들의 투표로 총리가 결정됨</a:t>
          </a:r>
          <a:endParaRPr lang="ko-KR" altLang="en-US" dirty="0"/>
        </a:p>
      </dgm:t>
    </dgm:pt>
    <dgm:pt modelId="{8D6CAB62-038C-4514-81B6-E08342293A53}" type="parTrans" cxnId="{7BECEEAA-F394-4DD0-AE87-3681DF4F45CB}">
      <dgm:prSet/>
      <dgm:spPr/>
      <dgm:t>
        <a:bodyPr/>
        <a:lstStyle/>
        <a:p>
          <a:pPr latinLnBrk="1"/>
          <a:endParaRPr lang="ko-KR" altLang="en-US"/>
        </a:p>
      </dgm:t>
    </dgm:pt>
    <dgm:pt modelId="{8A7F52E1-B14B-4515-A4C3-EFC7EB1D617F}" type="sibTrans" cxnId="{7BECEEAA-F394-4DD0-AE87-3681DF4F45CB}">
      <dgm:prSet/>
      <dgm:spPr/>
      <dgm:t>
        <a:bodyPr/>
        <a:lstStyle/>
        <a:p>
          <a:pPr latinLnBrk="1"/>
          <a:endParaRPr lang="ko-KR" altLang="en-US"/>
        </a:p>
      </dgm:t>
    </dgm:pt>
    <dgm:pt modelId="{A1CD4558-ABC4-47EC-9156-B7DE1204F692}" type="pres">
      <dgm:prSet presAssocID="{FCC17943-12BE-4E8E-9D7D-99A6657D30BD}" presName="linear" presStyleCnt="0">
        <dgm:presLayoutVars>
          <dgm:animLvl val="lvl"/>
          <dgm:resizeHandles val="exact"/>
        </dgm:presLayoutVars>
      </dgm:prSet>
      <dgm:spPr/>
    </dgm:pt>
    <dgm:pt modelId="{040034D1-D557-4E8D-AA1C-D162344B99C7}" type="pres">
      <dgm:prSet presAssocID="{1DF5CF27-5F92-4248-8E41-210ADD3120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3F3F45D-B2BA-4CCD-9815-4FB353C1ACEC}" type="pres">
      <dgm:prSet presAssocID="{216D71A0-0701-42C0-B61A-328C3021A5CF}" presName="spacer" presStyleCnt="0"/>
      <dgm:spPr/>
    </dgm:pt>
    <dgm:pt modelId="{25503EA0-AC8F-4DA0-B578-650ECAD83B9D}" type="pres">
      <dgm:prSet presAssocID="{3D4E9D65-1EE9-4595-A680-BFDF38694F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DB89BC1-D6C9-4654-9B47-6AAAD5C33152}" type="pres">
      <dgm:prSet presAssocID="{0F4C61E1-E7F1-4926-861C-4914BBFC198E}" presName="spacer" presStyleCnt="0"/>
      <dgm:spPr/>
    </dgm:pt>
    <dgm:pt modelId="{5A205E3F-B4A5-4C72-B2FD-17587684EE4A}" type="pres">
      <dgm:prSet presAssocID="{B082AD8A-6CD2-4332-9933-AADF0C17C6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AD9C2A-5C3E-4FD9-8958-F1E9BAD01344}" type="pres">
      <dgm:prSet presAssocID="{6F099E70-F764-46F5-9A7D-31A6773A72EF}" presName="spacer" presStyleCnt="0"/>
      <dgm:spPr/>
    </dgm:pt>
    <dgm:pt modelId="{578B15D1-B047-4161-877B-63AA804F60D3}" type="pres">
      <dgm:prSet presAssocID="{C021A904-34E0-45EF-99C5-1B9A83B06A0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FE5207-0D7A-429A-981D-B5F7CF11A4D6}" type="presOf" srcId="{FCC17943-12BE-4E8E-9D7D-99A6657D30BD}" destId="{A1CD4558-ABC4-47EC-9156-B7DE1204F692}" srcOrd="0" destOrd="0" presId="urn:microsoft.com/office/officeart/2005/8/layout/vList2"/>
    <dgm:cxn modelId="{9DBAB71C-3F1E-4C77-966E-A7D859F34B5A}" type="presOf" srcId="{C021A904-34E0-45EF-99C5-1B9A83B06A0F}" destId="{578B15D1-B047-4161-877B-63AA804F60D3}" srcOrd="0" destOrd="0" presId="urn:microsoft.com/office/officeart/2005/8/layout/vList2"/>
    <dgm:cxn modelId="{03ED6B1E-957A-4046-A152-EEF90C80180C}" srcId="{FCC17943-12BE-4E8E-9D7D-99A6657D30BD}" destId="{3D4E9D65-1EE9-4595-A680-BFDF38694F80}" srcOrd="1" destOrd="0" parTransId="{E5B57851-66BE-4FEC-BC3E-6680F82D0E2D}" sibTransId="{0F4C61E1-E7F1-4926-861C-4914BBFC198E}"/>
    <dgm:cxn modelId="{474FCA92-797D-4FF0-9BBB-59D9E1ED7BC6}" type="presOf" srcId="{3D4E9D65-1EE9-4595-A680-BFDF38694F80}" destId="{25503EA0-AC8F-4DA0-B578-650ECAD83B9D}" srcOrd="0" destOrd="0" presId="urn:microsoft.com/office/officeart/2005/8/layout/vList2"/>
    <dgm:cxn modelId="{EAA203A4-A36D-480C-BE4A-33024B0F180E}" type="presOf" srcId="{1DF5CF27-5F92-4248-8E41-210ADD312052}" destId="{040034D1-D557-4E8D-AA1C-D162344B99C7}" srcOrd="0" destOrd="0" presId="urn:microsoft.com/office/officeart/2005/8/layout/vList2"/>
    <dgm:cxn modelId="{7BECEEAA-F394-4DD0-AE87-3681DF4F45CB}" srcId="{FCC17943-12BE-4E8E-9D7D-99A6657D30BD}" destId="{C021A904-34E0-45EF-99C5-1B9A83B06A0F}" srcOrd="3" destOrd="0" parTransId="{8D6CAB62-038C-4514-81B6-E08342293A53}" sibTransId="{8A7F52E1-B14B-4515-A4C3-EFC7EB1D617F}"/>
    <dgm:cxn modelId="{15F414C3-82C4-4313-9128-DC17ACD98B07}" srcId="{FCC17943-12BE-4E8E-9D7D-99A6657D30BD}" destId="{1DF5CF27-5F92-4248-8E41-210ADD312052}" srcOrd="0" destOrd="0" parTransId="{C2A97DAA-36E6-4924-BBA7-7FF57A4D002B}" sibTransId="{216D71A0-0701-42C0-B61A-328C3021A5CF}"/>
    <dgm:cxn modelId="{663607F7-6766-42E5-8A2C-AB898049A14E}" type="presOf" srcId="{B082AD8A-6CD2-4332-9933-AADF0C17C647}" destId="{5A205E3F-B4A5-4C72-B2FD-17587684EE4A}" srcOrd="0" destOrd="0" presId="urn:microsoft.com/office/officeart/2005/8/layout/vList2"/>
    <dgm:cxn modelId="{A1DBEEFE-4DA5-47E4-ADDB-33B2223FB290}" srcId="{FCC17943-12BE-4E8E-9D7D-99A6657D30BD}" destId="{B082AD8A-6CD2-4332-9933-AADF0C17C647}" srcOrd="2" destOrd="0" parTransId="{072D85AF-DDA9-4200-BD02-EBC691F7DCD9}" sibTransId="{6F099E70-F764-46F5-9A7D-31A6773A72EF}"/>
    <dgm:cxn modelId="{F5215471-9711-4840-B94F-EF7CB6D85F5C}" type="presParOf" srcId="{A1CD4558-ABC4-47EC-9156-B7DE1204F692}" destId="{040034D1-D557-4E8D-AA1C-D162344B99C7}" srcOrd="0" destOrd="0" presId="urn:microsoft.com/office/officeart/2005/8/layout/vList2"/>
    <dgm:cxn modelId="{E97C3359-DDED-425D-BF20-4F8564267F79}" type="presParOf" srcId="{A1CD4558-ABC4-47EC-9156-B7DE1204F692}" destId="{73F3F45D-B2BA-4CCD-9815-4FB353C1ACEC}" srcOrd="1" destOrd="0" presId="urn:microsoft.com/office/officeart/2005/8/layout/vList2"/>
    <dgm:cxn modelId="{93E98A77-2AF8-46B0-8879-52A38F4D890F}" type="presParOf" srcId="{A1CD4558-ABC4-47EC-9156-B7DE1204F692}" destId="{25503EA0-AC8F-4DA0-B578-650ECAD83B9D}" srcOrd="2" destOrd="0" presId="urn:microsoft.com/office/officeart/2005/8/layout/vList2"/>
    <dgm:cxn modelId="{40D089FF-DE29-42D4-8672-0511C52668EA}" type="presParOf" srcId="{A1CD4558-ABC4-47EC-9156-B7DE1204F692}" destId="{6DB89BC1-D6C9-4654-9B47-6AAAD5C33152}" srcOrd="3" destOrd="0" presId="urn:microsoft.com/office/officeart/2005/8/layout/vList2"/>
    <dgm:cxn modelId="{8F7A92B3-7FB3-4939-8EB9-BBBF2BF7116A}" type="presParOf" srcId="{A1CD4558-ABC4-47EC-9156-B7DE1204F692}" destId="{5A205E3F-B4A5-4C72-B2FD-17587684EE4A}" srcOrd="4" destOrd="0" presId="urn:microsoft.com/office/officeart/2005/8/layout/vList2"/>
    <dgm:cxn modelId="{F3AE730C-9B2E-450B-8F7E-B06733E3A722}" type="presParOf" srcId="{A1CD4558-ABC4-47EC-9156-B7DE1204F692}" destId="{EAAD9C2A-5C3E-4FD9-8958-F1E9BAD01344}" srcOrd="5" destOrd="0" presId="urn:microsoft.com/office/officeart/2005/8/layout/vList2"/>
    <dgm:cxn modelId="{004BEE4B-7D7C-4057-8302-E793B0AB5244}" type="presParOf" srcId="{A1CD4558-ABC4-47EC-9156-B7DE1204F692}" destId="{578B15D1-B047-4161-877B-63AA804F60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628F0F-4B0A-4F51-85E3-DF460789FD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A7ED72C2-A05C-4FDF-A19E-C51A297DA571}">
      <dgm:prSet/>
      <dgm:spPr/>
      <dgm:t>
        <a:bodyPr/>
        <a:lstStyle/>
        <a:p>
          <a:pPr>
            <a:lnSpc>
              <a:spcPct val="100000"/>
            </a:lnSpc>
          </a:pPr>
          <a:r>
            <a:rPr lang="ko-KR" dirty="0"/>
            <a:t>일본의 정치체계는 </a:t>
          </a:r>
          <a:r>
            <a:rPr lang="ko-KR" altLang="en-US" dirty="0"/>
            <a:t>행정부의 주요각료들로 구성되는 내각</a:t>
          </a:r>
          <a:r>
            <a:rPr lang="ko-KR" dirty="0"/>
            <a:t>제를 실시</a:t>
          </a:r>
        </a:p>
      </dgm:t>
    </dgm:pt>
    <dgm:pt modelId="{49C8E6F3-2D42-4614-806F-3D3D902B1D83}" type="parTrans" cxnId="{CEC11063-E89A-410F-A412-756027D0B1E0}">
      <dgm:prSet/>
      <dgm:spPr/>
      <dgm:t>
        <a:bodyPr/>
        <a:lstStyle/>
        <a:p>
          <a:pPr latinLnBrk="1"/>
          <a:endParaRPr lang="ko-KR" altLang="en-US"/>
        </a:p>
      </dgm:t>
    </dgm:pt>
    <dgm:pt modelId="{FD0CCB55-E4E6-4F17-8BFC-A2D88CE3C484}" type="sibTrans" cxnId="{CEC11063-E89A-410F-A412-756027D0B1E0}">
      <dgm:prSet/>
      <dgm:spPr/>
      <dgm:t>
        <a:bodyPr/>
        <a:lstStyle/>
        <a:p>
          <a:pPr latinLnBrk="1"/>
          <a:endParaRPr lang="ko-KR" altLang="en-US"/>
        </a:p>
      </dgm:t>
    </dgm:pt>
    <dgm:pt modelId="{805CB99C-D972-49DF-8316-5BCC651F6143}">
      <dgm:prSet/>
      <dgm:spPr/>
      <dgm:t>
        <a:bodyPr/>
        <a:lstStyle/>
        <a:p>
          <a:pPr>
            <a:lnSpc>
              <a:spcPct val="100000"/>
            </a:lnSpc>
          </a:pPr>
          <a:r>
            <a:rPr lang="ko-KR" dirty="0"/>
            <a:t>내각 의장은 총리대신이 담당</a:t>
          </a:r>
        </a:p>
      </dgm:t>
    </dgm:pt>
    <dgm:pt modelId="{6D3542C3-CBBA-4537-ADDF-880B3C35707F}" type="parTrans" cxnId="{A29CEFD9-DB60-492C-B07E-4664B89670A3}">
      <dgm:prSet/>
      <dgm:spPr/>
      <dgm:t>
        <a:bodyPr/>
        <a:lstStyle/>
        <a:p>
          <a:pPr latinLnBrk="1"/>
          <a:endParaRPr lang="ko-KR" altLang="en-US"/>
        </a:p>
      </dgm:t>
    </dgm:pt>
    <dgm:pt modelId="{825A5B7C-709B-4317-BBBA-E24840240F81}" type="sibTrans" cxnId="{A29CEFD9-DB60-492C-B07E-4664B89670A3}">
      <dgm:prSet/>
      <dgm:spPr/>
      <dgm:t>
        <a:bodyPr/>
        <a:lstStyle/>
        <a:p>
          <a:pPr latinLnBrk="1"/>
          <a:endParaRPr lang="ko-KR" altLang="en-US"/>
        </a:p>
      </dgm:t>
    </dgm:pt>
    <dgm:pt modelId="{055BC7A3-2E64-46BA-9218-91DAA382E6CD}">
      <dgm:prSet/>
      <dgm:spPr/>
      <dgm:t>
        <a:bodyPr/>
        <a:lstStyle/>
        <a:p>
          <a:pPr>
            <a:lnSpc>
              <a:spcPct val="100000"/>
            </a:lnSpc>
          </a:pPr>
          <a:r>
            <a:rPr lang="ko-KR" dirty="0"/>
            <a:t>총리가 지명한  대신을 중심으로  내각구성</a:t>
          </a:r>
        </a:p>
      </dgm:t>
    </dgm:pt>
    <dgm:pt modelId="{955BC927-208C-4211-A0FC-806A37FD100A}" type="parTrans" cxnId="{A47D6EBE-DD73-42E8-9AB4-BAEE52EE2245}">
      <dgm:prSet/>
      <dgm:spPr/>
      <dgm:t>
        <a:bodyPr/>
        <a:lstStyle/>
        <a:p>
          <a:pPr latinLnBrk="1"/>
          <a:endParaRPr lang="ko-KR" altLang="en-US"/>
        </a:p>
      </dgm:t>
    </dgm:pt>
    <dgm:pt modelId="{C76BF229-B115-4B4B-97FD-6E9DFC14EF89}" type="sibTrans" cxnId="{A47D6EBE-DD73-42E8-9AB4-BAEE52EE2245}">
      <dgm:prSet/>
      <dgm:spPr/>
      <dgm:t>
        <a:bodyPr/>
        <a:lstStyle/>
        <a:p>
          <a:pPr latinLnBrk="1"/>
          <a:endParaRPr lang="ko-KR" altLang="en-US"/>
        </a:p>
      </dgm:t>
    </dgm:pt>
    <dgm:pt modelId="{20F1212E-33BA-4AAC-BA5D-C066971A0D2A}" type="pres">
      <dgm:prSet presAssocID="{06628F0F-4B0A-4F51-85E3-DF460789FD3D}" presName="root" presStyleCnt="0">
        <dgm:presLayoutVars>
          <dgm:dir/>
          <dgm:resizeHandles val="exact"/>
        </dgm:presLayoutVars>
      </dgm:prSet>
      <dgm:spPr/>
    </dgm:pt>
    <dgm:pt modelId="{8F0E3548-982A-417F-8BE6-ACF49DA9A2D1}" type="pres">
      <dgm:prSet presAssocID="{A7ED72C2-A05C-4FDF-A19E-C51A297DA571}" presName="compNode" presStyleCnt="0"/>
      <dgm:spPr/>
    </dgm:pt>
    <dgm:pt modelId="{193A2039-A4EE-488A-A297-ED4AFE211EC1}" type="pres">
      <dgm:prSet presAssocID="{A7ED72C2-A05C-4FDF-A19E-C51A297DA571}" presName="bgRect" presStyleLbl="bgShp" presStyleIdx="0" presStyleCnt="3"/>
      <dgm:spPr/>
    </dgm:pt>
    <dgm:pt modelId="{33EF51CD-43A8-4F3B-993A-82A36B7E9F24}" type="pres">
      <dgm:prSet presAssocID="{A7ED72C2-A05C-4FDF-A19E-C51A297DA5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사람"/>
        </a:ext>
      </dgm:extLst>
    </dgm:pt>
    <dgm:pt modelId="{AB65FE71-89DF-4477-AAAC-949CD8A58F38}" type="pres">
      <dgm:prSet presAssocID="{A7ED72C2-A05C-4FDF-A19E-C51A297DA571}" presName="spaceRect" presStyleCnt="0"/>
      <dgm:spPr/>
    </dgm:pt>
    <dgm:pt modelId="{5064AAF0-CE91-4152-9AD2-446F0B1C4972}" type="pres">
      <dgm:prSet presAssocID="{A7ED72C2-A05C-4FDF-A19E-C51A297DA571}" presName="parTx" presStyleLbl="revTx" presStyleIdx="0" presStyleCnt="3">
        <dgm:presLayoutVars>
          <dgm:chMax val="0"/>
          <dgm:chPref val="0"/>
        </dgm:presLayoutVars>
      </dgm:prSet>
      <dgm:spPr/>
    </dgm:pt>
    <dgm:pt modelId="{51DC4E13-32F4-41C7-BCBE-96974A3C4574}" type="pres">
      <dgm:prSet presAssocID="{FD0CCB55-E4E6-4F17-8BFC-A2D88CE3C484}" presName="sibTrans" presStyleCnt="0"/>
      <dgm:spPr/>
    </dgm:pt>
    <dgm:pt modelId="{CE313CF0-8F04-4192-854F-F6DA5E1BAE2F}" type="pres">
      <dgm:prSet presAssocID="{805CB99C-D972-49DF-8316-5BCC651F6143}" presName="compNode" presStyleCnt="0"/>
      <dgm:spPr/>
    </dgm:pt>
    <dgm:pt modelId="{E5822755-0C99-4B42-BD26-5CA1E1B56FFD}" type="pres">
      <dgm:prSet presAssocID="{805CB99C-D972-49DF-8316-5BCC651F6143}" presName="bgRect" presStyleLbl="bgShp" presStyleIdx="1" presStyleCnt="3"/>
      <dgm:spPr/>
    </dgm:pt>
    <dgm:pt modelId="{F5B5C4A1-1C1A-435A-B717-5C2B6A9C66E5}" type="pres">
      <dgm:prSet presAssocID="{805CB99C-D972-49DF-8316-5BCC651F61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FE0DD1A-336C-4CDA-B37C-09E267B56371}" type="pres">
      <dgm:prSet presAssocID="{805CB99C-D972-49DF-8316-5BCC651F6143}" presName="spaceRect" presStyleCnt="0"/>
      <dgm:spPr/>
    </dgm:pt>
    <dgm:pt modelId="{712AD10F-D026-4A59-A066-3D7264B6B315}" type="pres">
      <dgm:prSet presAssocID="{805CB99C-D972-49DF-8316-5BCC651F6143}" presName="parTx" presStyleLbl="revTx" presStyleIdx="1" presStyleCnt="3">
        <dgm:presLayoutVars>
          <dgm:chMax val="0"/>
          <dgm:chPref val="0"/>
        </dgm:presLayoutVars>
      </dgm:prSet>
      <dgm:spPr/>
    </dgm:pt>
    <dgm:pt modelId="{2F65A312-F7A6-4A23-BDE7-10A528816B67}" type="pres">
      <dgm:prSet presAssocID="{825A5B7C-709B-4317-BBBA-E24840240F81}" presName="sibTrans" presStyleCnt="0"/>
      <dgm:spPr/>
    </dgm:pt>
    <dgm:pt modelId="{7BA9F9B7-F657-431D-AE0B-A7C14523936C}" type="pres">
      <dgm:prSet presAssocID="{055BC7A3-2E64-46BA-9218-91DAA382E6CD}" presName="compNode" presStyleCnt="0"/>
      <dgm:spPr/>
    </dgm:pt>
    <dgm:pt modelId="{89E390AA-2E9C-4690-B058-F4E56DA6723F}" type="pres">
      <dgm:prSet presAssocID="{055BC7A3-2E64-46BA-9218-91DAA382E6CD}" presName="bgRect" presStyleLbl="bgShp" presStyleIdx="2" presStyleCnt="3"/>
      <dgm:spPr/>
    </dgm:pt>
    <dgm:pt modelId="{68B412F4-8457-4DF5-8455-E0E934276907}" type="pres">
      <dgm:prSet presAssocID="{055BC7A3-2E64-46BA-9218-91DAA382E6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BFB6B01-B4F2-4EAB-8E8A-9B238BA980ED}" type="pres">
      <dgm:prSet presAssocID="{055BC7A3-2E64-46BA-9218-91DAA382E6CD}" presName="spaceRect" presStyleCnt="0"/>
      <dgm:spPr/>
    </dgm:pt>
    <dgm:pt modelId="{479A01D0-D881-4DA9-AB8A-E43F312228DB}" type="pres">
      <dgm:prSet presAssocID="{055BC7A3-2E64-46BA-9218-91DAA382E6C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3531333-2B6C-4D1B-92FC-BC829D8877AD}" type="presOf" srcId="{055BC7A3-2E64-46BA-9218-91DAA382E6CD}" destId="{479A01D0-D881-4DA9-AB8A-E43F312228DB}" srcOrd="0" destOrd="0" presId="urn:microsoft.com/office/officeart/2018/2/layout/IconVerticalSolidList"/>
    <dgm:cxn modelId="{CEC11063-E89A-410F-A412-756027D0B1E0}" srcId="{06628F0F-4B0A-4F51-85E3-DF460789FD3D}" destId="{A7ED72C2-A05C-4FDF-A19E-C51A297DA571}" srcOrd="0" destOrd="0" parTransId="{49C8E6F3-2D42-4614-806F-3D3D902B1D83}" sibTransId="{FD0CCB55-E4E6-4F17-8BFC-A2D88CE3C484}"/>
    <dgm:cxn modelId="{EEABA569-F039-41BA-B680-5CD8AEC86D49}" type="presOf" srcId="{A7ED72C2-A05C-4FDF-A19E-C51A297DA571}" destId="{5064AAF0-CE91-4152-9AD2-446F0B1C4972}" srcOrd="0" destOrd="0" presId="urn:microsoft.com/office/officeart/2018/2/layout/IconVerticalSolidList"/>
    <dgm:cxn modelId="{A47D6EBE-DD73-42E8-9AB4-BAEE52EE2245}" srcId="{06628F0F-4B0A-4F51-85E3-DF460789FD3D}" destId="{055BC7A3-2E64-46BA-9218-91DAA382E6CD}" srcOrd="2" destOrd="0" parTransId="{955BC927-208C-4211-A0FC-806A37FD100A}" sibTransId="{C76BF229-B115-4B4B-97FD-6E9DFC14EF89}"/>
    <dgm:cxn modelId="{A29CEFD9-DB60-492C-B07E-4664B89670A3}" srcId="{06628F0F-4B0A-4F51-85E3-DF460789FD3D}" destId="{805CB99C-D972-49DF-8316-5BCC651F6143}" srcOrd="1" destOrd="0" parTransId="{6D3542C3-CBBA-4537-ADDF-880B3C35707F}" sibTransId="{825A5B7C-709B-4317-BBBA-E24840240F81}"/>
    <dgm:cxn modelId="{60D06CF3-C3D9-4AA5-BCD5-FD56394B939B}" type="presOf" srcId="{805CB99C-D972-49DF-8316-5BCC651F6143}" destId="{712AD10F-D026-4A59-A066-3D7264B6B315}" srcOrd="0" destOrd="0" presId="urn:microsoft.com/office/officeart/2018/2/layout/IconVerticalSolidList"/>
    <dgm:cxn modelId="{6EABF4FC-C752-4720-8E6E-AA7FC99B31CF}" type="presOf" srcId="{06628F0F-4B0A-4F51-85E3-DF460789FD3D}" destId="{20F1212E-33BA-4AAC-BA5D-C066971A0D2A}" srcOrd="0" destOrd="0" presId="urn:microsoft.com/office/officeart/2018/2/layout/IconVerticalSolidList"/>
    <dgm:cxn modelId="{2A0EC254-2978-45AB-856F-D09881AC848B}" type="presParOf" srcId="{20F1212E-33BA-4AAC-BA5D-C066971A0D2A}" destId="{8F0E3548-982A-417F-8BE6-ACF49DA9A2D1}" srcOrd="0" destOrd="0" presId="urn:microsoft.com/office/officeart/2018/2/layout/IconVerticalSolidList"/>
    <dgm:cxn modelId="{CD17E33A-3B12-4346-A12D-594C82438FB5}" type="presParOf" srcId="{8F0E3548-982A-417F-8BE6-ACF49DA9A2D1}" destId="{193A2039-A4EE-488A-A297-ED4AFE211EC1}" srcOrd="0" destOrd="0" presId="urn:microsoft.com/office/officeart/2018/2/layout/IconVerticalSolidList"/>
    <dgm:cxn modelId="{718C0237-E1D5-46C9-BFC1-682A362D2A63}" type="presParOf" srcId="{8F0E3548-982A-417F-8BE6-ACF49DA9A2D1}" destId="{33EF51CD-43A8-4F3B-993A-82A36B7E9F24}" srcOrd="1" destOrd="0" presId="urn:microsoft.com/office/officeart/2018/2/layout/IconVerticalSolidList"/>
    <dgm:cxn modelId="{012098A8-7EA4-4021-B15C-01CF4B450D4D}" type="presParOf" srcId="{8F0E3548-982A-417F-8BE6-ACF49DA9A2D1}" destId="{AB65FE71-89DF-4477-AAAC-949CD8A58F38}" srcOrd="2" destOrd="0" presId="urn:microsoft.com/office/officeart/2018/2/layout/IconVerticalSolidList"/>
    <dgm:cxn modelId="{9DFDDE35-9C0F-4732-B103-74E69403C4DD}" type="presParOf" srcId="{8F0E3548-982A-417F-8BE6-ACF49DA9A2D1}" destId="{5064AAF0-CE91-4152-9AD2-446F0B1C4972}" srcOrd="3" destOrd="0" presId="urn:microsoft.com/office/officeart/2018/2/layout/IconVerticalSolidList"/>
    <dgm:cxn modelId="{540D16C0-1D73-4025-86C3-25ACBBE0107B}" type="presParOf" srcId="{20F1212E-33BA-4AAC-BA5D-C066971A0D2A}" destId="{51DC4E13-32F4-41C7-BCBE-96974A3C4574}" srcOrd="1" destOrd="0" presId="urn:microsoft.com/office/officeart/2018/2/layout/IconVerticalSolidList"/>
    <dgm:cxn modelId="{2A063B18-8960-4776-A456-F16A884F37EB}" type="presParOf" srcId="{20F1212E-33BA-4AAC-BA5D-C066971A0D2A}" destId="{CE313CF0-8F04-4192-854F-F6DA5E1BAE2F}" srcOrd="2" destOrd="0" presId="urn:microsoft.com/office/officeart/2018/2/layout/IconVerticalSolidList"/>
    <dgm:cxn modelId="{5ECD4F62-B724-4A3B-BE09-141142F9EF3E}" type="presParOf" srcId="{CE313CF0-8F04-4192-854F-F6DA5E1BAE2F}" destId="{E5822755-0C99-4B42-BD26-5CA1E1B56FFD}" srcOrd="0" destOrd="0" presId="urn:microsoft.com/office/officeart/2018/2/layout/IconVerticalSolidList"/>
    <dgm:cxn modelId="{64F0501A-65A5-41A3-B8A7-F855F6B5F958}" type="presParOf" srcId="{CE313CF0-8F04-4192-854F-F6DA5E1BAE2F}" destId="{F5B5C4A1-1C1A-435A-B717-5C2B6A9C66E5}" srcOrd="1" destOrd="0" presId="urn:microsoft.com/office/officeart/2018/2/layout/IconVerticalSolidList"/>
    <dgm:cxn modelId="{F7BF188F-C229-4591-9793-5E375D5BEDB1}" type="presParOf" srcId="{CE313CF0-8F04-4192-854F-F6DA5E1BAE2F}" destId="{5FE0DD1A-336C-4CDA-B37C-09E267B56371}" srcOrd="2" destOrd="0" presId="urn:microsoft.com/office/officeart/2018/2/layout/IconVerticalSolidList"/>
    <dgm:cxn modelId="{7D9DD5DF-4B44-471D-9C72-6E373E8E2DB8}" type="presParOf" srcId="{CE313CF0-8F04-4192-854F-F6DA5E1BAE2F}" destId="{712AD10F-D026-4A59-A066-3D7264B6B315}" srcOrd="3" destOrd="0" presId="urn:microsoft.com/office/officeart/2018/2/layout/IconVerticalSolidList"/>
    <dgm:cxn modelId="{AC46E57E-0236-4C52-B268-2C210737CBD0}" type="presParOf" srcId="{20F1212E-33BA-4AAC-BA5D-C066971A0D2A}" destId="{2F65A312-F7A6-4A23-BDE7-10A528816B67}" srcOrd="3" destOrd="0" presId="urn:microsoft.com/office/officeart/2018/2/layout/IconVerticalSolidList"/>
    <dgm:cxn modelId="{D21362B7-9D0B-4A68-928B-BCEE52239B57}" type="presParOf" srcId="{20F1212E-33BA-4AAC-BA5D-C066971A0D2A}" destId="{7BA9F9B7-F657-431D-AE0B-A7C14523936C}" srcOrd="4" destOrd="0" presId="urn:microsoft.com/office/officeart/2018/2/layout/IconVerticalSolidList"/>
    <dgm:cxn modelId="{2747B489-C9F7-48B8-B489-584AFC239C51}" type="presParOf" srcId="{7BA9F9B7-F657-431D-AE0B-A7C14523936C}" destId="{89E390AA-2E9C-4690-B058-F4E56DA6723F}" srcOrd="0" destOrd="0" presId="urn:microsoft.com/office/officeart/2018/2/layout/IconVerticalSolidList"/>
    <dgm:cxn modelId="{C18150FA-B888-4963-9D87-1BA01415A188}" type="presParOf" srcId="{7BA9F9B7-F657-431D-AE0B-A7C14523936C}" destId="{68B412F4-8457-4DF5-8455-E0E934276907}" srcOrd="1" destOrd="0" presId="urn:microsoft.com/office/officeart/2018/2/layout/IconVerticalSolidList"/>
    <dgm:cxn modelId="{A77B1C1B-4157-4746-80E6-8E733E8B6DF6}" type="presParOf" srcId="{7BA9F9B7-F657-431D-AE0B-A7C14523936C}" destId="{6BFB6B01-B4F2-4EAB-8E8A-9B238BA980ED}" srcOrd="2" destOrd="0" presId="urn:microsoft.com/office/officeart/2018/2/layout/IconVerticalSolidList"/>
    <dgm:cxn modelId="{3CAB0886-DB62-4575-B548-D3EDA93D8766}" type="presParOf" srcId="{7BA9F9B7-F657-431D-AE0B-A7C14523936C}" destId="{479A01D0-D881-4DA9-AB8A-E43F312228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64C361-73A1-4CE5-A11C-1D7B22282ED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45999414-2ED5-4B56-97E3-45727FD961C5}">
      <dgm:prSet phldrT="[텍스트]"/>
      <dgm:spPr/>
      <dgm:t>
        <a:bodyPr/>
        <a:lstStyle/>
        <a:p>
          <a:r>
            <a:rPr lang="ko-KR" altLang="en-US" dirty="0"/>
            <a:t>최근 일제강점 시절 발생한 조선인 강제 징용에 대한 배상판결이 나오면서 역사문제가 불거짐</a:t>
          </a:r>
        </a:p>
      </dgm:t>
    </dgm:pt>
    <dgm:pt modelId="{CBBF90ED-F902-4AF8-A279-C1318C9B76A3}" type="parTrans" cxnId="{A79567EC-1E5B-4FA2-951F-976FBF4345B8}">
      <dgm:prSet/>
      <dgm:spPr/>
      <dgm:t>
        <a:bodyPr/>
        <a:lstStyle/>
        <a:p>
          <a:pPr latinLnBrk="1"/>
          <a:endParaRPr lang="ko-KR" altLang="en-US"/>
        </a:p>
      </dgm:t>
    </dgm:pt>
    <dgm:pt modelId="{A812338F-9C47-4CFD-B446-9BF0CA3B56C8}" type="sibTrans" cxnId="{A79567EC-1E5B-4FA2-951F-976FBF4345B8}">
      <dgm:prSet/>
      <dgm:spPr/>
      <dgm:t>
        <a:bodyPr/>
        <a:lstStyle/>
        <a:p>
          <a:pPr latinLnBrk="1"/>
          <a:endParaRPr lang="ko-KR" altLang="en-US"/>
        </a:p>
      </dgm:t>
    </dgm:pt>
    <dgm:pt modelId="{1CDE50F1-115B-4FBB-9338-FBC317011A23}">
      <dgm:prSet phldrT="[텍스트]"/>
      <dgm:spPr/>
      <dgm:t>
        <a:bodyPr/>
        <a:lstStyle/>
        <a:p>
          <a:r>
            <a:rPr lang="ko-KR" altLang="en-US" dirty="0"/>
            <a:t>이 일로 인해 일본의 경제보복</a:t>
          </a:r>
          <a:r>
            <a:rPr lang="en-US" altLang="ko-KR" dirty="0"/>
            <a:t>, </a:t>
          </a:r>
          <a:r>
            <a:rPr lang="ko-KR" altLang="en-US" dirty="0"/>
            <a:t>화이트리스트 국가 배제 등 보복조치 시행</a:t>
          </a:r>
        </a:p>
      </dgm:t>
    </dgm:pt>
    <dgm:pt modelId="{5DE7877A-5E68-47D8-890B-2EECA7AFAE1E}" type="parTrans" cxnId="{8CA7EEEF-3F3D-4F96-9B19-E05977EC7CFA}">
      <dgm:prSet/>
      <dgm:spPr/>
      <dgm:t>
        <a:bodyPr/>
        <a:lstStyle/>
        <a:p>
          <a:pPr latinLnBrk="1"/>
          <a:endParaRPr lang="ko-KR" altLang="en-US"/>
        </a:p>
      </dgm:t>
    </dgm:pt>
    <dgm:pt modelId="{D2EE5376-7B55-4BB7-9E84-01AA38759661}" type="sibTrans" cxnId="{8CA7EEEF-3F3D-4F96-9B19-E05977EC7CFA}">
      <dgm:prSet/>
      <dgm:spPr/>
      <dgm:t>
        <a:bodyPr/>
        <a:lstStyle/>
        <a:p>
          <a:pPr latinLnBrk="1"/>
          <a:endParaRPr lang="ko-KR" altLang="en-US"/>
        </a:p>
      </dgm:t>
    </dgm:pt>
    <dgm:pt modelId="{D7BF2168-135D-4288-A4C2-B8D08C4E8BA4}">
      <dgm:prSet phldrT="[텍스트]"/>
      <dgm:spPr/>
      <dgm:t>
        <a:bodyPr/>
        <a:lstStyle/>
        <a:p>
          <a:r>
            <a:rPr lang="ko-KR" altLang="en-US" dirty="0"/>
            <a:t>여기에 한국에서는 일본 물건 구매를 거부하는</a:t>
          </a:r>
          <a:r>
            <a:rPr lang="en-US" altLang="ko-KR" dirty="0"/>
            <a:t>‘NO JAPAN’</a:t>
          </a:r>
          <a:r>
            <a:rPr lang="ko-KR" altLang="en-US" dirty="0"/>
            <a:t>운동이 확산</a:t>
          </a:r>
        </a:p>
      </dgm:t>
    </dgm:pt>
    <dgm:pt modelId="{22FDAF64-FEEE-48FB-822E-31E73463C938}" type="parTrans" cxnId="{86F4434B-414D-4A52-B62C-CAE52107EE99}">
      <dgm:prSet/>
      <dgm:spPr/>
      <dgm:t>
        <a:bodyPr/>
        <a:lstStyle/>
        <a:p>
          <a:pPr latinLnBrk="1"/>
          <a:endParaRPr lang="ko-KR" altLang="en-US"/>
        </a:p>
      </dgm:t>
    </dgm:pt>
    <dgm:pt modelId="{0D7B0A9C-3E7B-4185-BF0F-8CB4AC151F6F}" type="sibTrans" cxnId="{86F4434B-414D-4A52-B62C-CAE52107EE99}">
      <dgm:prSet/>
      <dgm:spPr/>
      <dgm:t>
        <a:bodyPr/>
        <a:lstStyle/>
        <a:p>
          <a:pPr latinLnBrk="1"/>
          <a:endParaRPr lang="ko-KR" altLang="en-US"/>
        </a:p>
      </dgm:t>
    </dgm:pt>
    <dgm:pt modelId="{9D7E3F3E-48B9-4221-8A67-F9738414F40B}">
      <dgm:prSet phldrT="[텍스트]"/>
      <dgm:spPr/>
      <dgm:t>
        <a:bodyPr/>
        <a:lstStyle/>
        <a:p>
          <a:r>
            <a:rPr lang="ko-KR" altLang="en-US" dirty="0"/>
            <a:t>이 결과로 한일 무역수지 감소와 한일 군사 협정인 지소미아를 파기하면서 한일관계악화 지속됨</a:t>
          </a:r>
          <a:r>
            <a:rPr lang="en-US" altLang="ko-KR" dirty="0"/>
            <a:t>.</a:t>
          </a:r>
          <a:r>
            <a:rPr lang="ko-KR" altLang="en-US" dirty="0"/>
            <a:t> </a:t>
          </a:r>
        </a:p>
      </dgm:t>
    </dgm:pt>
    <dgm:pt modelId="{7F48EEE0-1878-4AD1-A425-90560875E6CA}" type="parTrans" cxnId="{D127C177-DEF1-41A0-9605-6A85ECDB685B}">
      <dgm:prSet/>
      <dgm:spPr/>
      <dgm:t>
        <a:bodyPr/>
        <a:lstStyle/>
        <a:p>
          <a:pPr latinLnBrk="1"/>
          <a:endParaRPr lang="ko-KR" altLang="en-US"/>
        </a:p>
      </dgm:t>
    </dgm:pt>
    <dgm:pt modelId="{6DCEFD94-D003-451D-B881-311875A50E18}" type="sibTrans" cxnId="{D127C177-DEF1-41A0-9605-6A85ECDB685B}">
      <dgm:prSet/>
      <dgm:spPr/>
      <dgm:t>
        <a:bodyPr/>
        <a:lstStyle/>
        <a:p>
          <a:pPr latinLnBrk="1"/>
          <a:endParaRPr lang="ko-KR" altLang="en-US"/>
        </a:p>
      </dgm:t>
    </dgm:pt>
    <dgm:pt modelId="{0A6AEF51-3F34-4913-AAF4-DFDB2D65F0A2}" type="pres">
      <dgm:prSet presAssocID="{C064C361-73A1-4CE5-A11C-1D7B22282EDA}" presName="vert0" presStyleCnt="0">
        <dgm:presLayoutVars>
          <dgm:dir/>
          <dgm:animOne val="branch"/>
          <dgm:animLvl val="lvl"/>
        </dgm:presLayoutVars>
      </dgm:prSet>
      <dgm:spPr/>
    </dgm:pt>
    <dgm:pt modelId="{8146C951-7D0E-4015-8B68-E29E8E7DA837}" type="pres">
      <dgm:prSet presAssocID="{45999414-2ED5-4B56-97E3-45727FD961C5}" presName="thickLine" presStyleLbl="alignNode1" presStyleIdx="0" presStyleCnt="4"/>
      <dgm:spPr/>
    </dgm:pt>
    <dgm:pt modelId="{D021DD62-3D8C-4257-8E55-97B57ABA213C}" type="pres">
      <dgm:prSet presAssocID="{45999414-2ED5-4B56-97E3-45727FD961C5}" presName="horz1" presStyleCnt="0"/>
      <dgm:spPr/>
    </dgm:pt>
    <dgm:pt modelId="{B9E941F9-2075-4490-919D-61E21CC4A595}" type="pres">
      <dgm:prSet presAssocID="{45999414-2ED5-4B56-97E3-45727FD961C5}" presName="tx1" presStyleLbl="revTx" presStyleIdx="0" presStyleCnt="4"/>
      <dgm:spPr/>
    </dgm:pt>
    <dgm:pt modelId="{355869E5-021E-40AE-8B50-D79EDD0EE2BC}" type="pres">
      <dgm:prSet presAssocID="{45999414-2ED5-4B56-97E3-45727FD961C5}" presName="vert1" presStyleCnt="0"/>
      <dgm:spPr/>
    </dgm:pt>
    <dgm:pt modelId="{FEB32D7A-D3F0-4C3C-B10A-C933560D1F69}" type="pres">
      <dgm:prSet presAssocID="{1CDE50F1-115B-4FBB-9338-FBC317011A23}" presName="thickLine" presStyleLbl="alignNode1" presStyleIdx="1" presStyleCnt="4"/>
      <dgm:spPr/>
    </dgm:pt>
    <dgm:pt modelId="{3069B967-DFD7-4E07-8A4E-EE8499B46911}" type="pres">
      <dgm:prSet presAssocID="{1CDE50F1-115B-4FBB-9338-FBC317011A23}" presName="horz1" presStyleCnt="0"/>
      <dgm:spPr/>
    </dgm:pt>
    <dgm:pt modelId="{8160B563-0014-4B85-BFA8-B5FDCC492B53}" type="pres">
      <dgm:prSet presAssocID="{1CDE50F1-115B-4FBB-9338-FBC317011A23}" presName="tx1" presStyleLbl="revTx" presStyleIdx="1" presStyleCnt="4"/>
      <dgm:spPr/>
    </dgm:pt>
    <dgm:pt modelId="{B8F22EE3-98BC-4F4F-B2D2-7DEEF8A7276C}" type="pres">
      <dgm:prSet presAssocID="{1CDE50F1-115B-4FBB-9338-FBC317011A23}" presName="vert1" presStyleCnt="0"/>
      <dgm:spPr/>
    </dgm:pt>
    <dgm:pt modelId="{DD670339-5AB8-4CE7-A0B5-DE10DC6F3B45}" type="pres">
      <dgm:prSet presAssocID="{D7BF2168-135D-4288-A4C2-B8D08C4E8BA4}" presName="thickLine" presStyleLbl="alignNode1" presStyleIdx="2" presStyleCnt="4"/>
      <dgm:spPr/>
    </dgm:pt>
    <dgm:pt modelId="{7A673401-ED25-48F3-906F-649DFB06051C}" type="pres">
      <dgm:prSet presAssocID="{D7BF2168-135D-4288-A4C2-B8D08C4E8BA4}" presName="horz1" presStyleCnt="0"/>
      <dgm:spPr/>
    </dgm:pt>
    <dgm:pt modelId="{B9FD9474-B08A-412E-B563-F938C040E09C}" type="pres">
      <dgm:prSet presAssocID="{D7BF2168-135D-4288-A4C2-B8D08C4E8BA4}" presName="tx1" presStyleLbl="revTx" presStyleIdx="2" presStyleCnt="4"/>
      <dgm:spPr/>
    </dgm:pt>
    <dgm:pt modelId="{FD6B444A-3868-471B-B5D0-2841A4AA2DB6}" type="pres">
      <dgm:prSet presAssocID="{D7BF2168-135D-4288-A4C2-B8D08C4E8BA4}" presName="vert1" presStyleCnt="0"/>
      <dgm:spPr/>
    </dgm:pt>
    <dgm:pt modelId="{49A85BE5-E1C3-4789-9276-21744B42A2F5}" type="pres">
      <dgm:prSet presAssocID="{9D7E3F3E-48B9-4221-8A67-F9738414F40B}" presName="thickLine" presStyleLbl="alignNode1" presStyleIdx="3" presStyleCnt="4"/>
      <dgm:spPr/>
    </dgm:pt>
    <dgm:pt modelId="{3F95053B-B40D-46D6-AE53-A054E3D9DC3A}" type="pres">
      <dgm:prSet presAssocID="{9D7E3F3E-48B9-4221-8A67-F9738414F40B}" presName="horz1" presStyleCnt="0"/>
      <dgm:spPr/>
    </dgm:pt>
    <dgm:pt modelId="{8CA30815-177E-4CBC-8C6F-DF9C13962FC9}" type="pres">
      <dgm:prSet presAssocID="{9D7E3F3E-48B9-4221-8A67-F9738414F40B}" presName="tx1" presStyleLbl="revTx" presStyleIdx="3" presStyleCnt="4"/>
      <dgm:spPr/>
    </dgm:pt>
    <dgm:pt modelId="{D03E4E9F-4CF0-4807-BFBF-E011C77C7A7C}" type="pres">
      <dgm:prSet presAssocID="{9D7E3F3E-48B9-4221-8A67-F9738414F40B}" presName="vert1" presStyleCnt="0"/>
      <dgm:spPr/>
    </dgm:pt>
  </dgm:ptLst>
  <dgm:cxnLst>
    <dgm:cxn modelId="{86F4434B-414D-4A52-B62C-CAE52107EE99}" srcId="{C064C361-73A1-4CE5-A11C-1D7B22282EDA}" destId="{D7BF2168-135D-4288-A4C2-B8D08C4E8BA4}" srcOrd="2" destOrd="0" parTransId="{22FDAF64-FEEE-48FB-822E-31E73463C938}" sibTransId="{0D7B0A9C-3E7B-4185-BF0F-8CB4AC151F6F}"/>
    <dgm:cxn modelId="{D127C177-DEF1-41A0-9605-6A85ECDB685B}" srcId="{C064C361-73A1-4CE5-A11C-1D7B22282EDA}" destId="{9D7E3F3E-48B9-4221-8A67-F9738414F40B}" srcOrd="3" destOrd="0" parTransId="{7F48EEE0-1878-4AD1-A425-90560875E6CA}" sibTransId="{6DCEFD94-D003-451D-B881-311875A50E18}"/>
    <dgm:cxn modelId="{5BB41AAD-6703-41D7-8639-80E34B662925}" type="presOf" srcId="{9D7E3F3E-48B9-4221-8A67-F9738414F40B}" destId="{8CA30815-177E-4CBC-8C6F-DF9C13962FC9}" srcOrd="0" destOrd="0" presId="urn:microsoft.com/office/officeart/2008/layout/LinedList"/>
    <dgm:cxn modelId="{8A7516B4-F396-4995-A9D2-A5A700FC0BBE}" type="presOf" srcId="{45999414-2ED5-4B56-97E3-45727FD961C5}" destId="{B9E941F9-2075-4490-919D-61E21CC4A595}" srcOrd="0" destOrd="0" presId="urn:microsoft.com/office/officeart/2008/layout/LinedList"/>
    <dgm:cxn modelId="{D4F2F7BE-E1BB-47D4-8E1D-F8207AEEEBBF}" type="presOf" srcId="{C064C361-73A1-4CE5-A11C-1D7B22282EDA}" destId="{0A6AEF51-3F34-4913-AAF4-DFDB2D65F0A2}" srcOrd="0" destOrd="0" presId="urn:microsoft.com/office/officeart/2008/layout/LinedList"/>
    <dgm:cxn modelId="{59764FE0-3BD3-4D56-8207-06C1CCC3E3C6}" type="presOf" srcId="{1CDE50F1-115B-4FBB-9338-FBC317011A23}" destId="{8160B563-0014-4B85-BFA8-B5FDCC492B53}" srcOrd="0" destOrd="0" presId="urn:microsoft.com/office/officeart/2008/layout/LinedList"/>
    <dgm:cxn modelId="{5108E1E3-E2A4-48D7-A3EB-6F33E60FBBE9}" type="presOf" srcId="{D7BF2168-135D-4288-A4C2-B8D08C4E8BA4}" destId="{B9FD9474-B08A-412E-B563-F938C040E09C}" srcOrd="0" destOrd="0" presId="urn:microsoft.com/office/officeart/2008/layout/LinedList"/>
    <dgm:cxn modelId="{A79567EC-1E5B-4FA2-951F-976FBF4345B8}" srcId="{C064C361-73A1-4CE5-A11C-1D7B22282EDA}" destId="{45999414-2ED5-4B56-97E3-45727FD961C5}" srcOrd="0" destOrd="0" parTransId="{CBBF90ED-F902-4AF8-A279-C1318C9B76A3}" sibTransId="{A812338F-9C47-4CFD-B446-9BF0CA3B56C8}"/>
    <dgm:cxn modelId="{8CA7EEEF-3F3D-4F96-9B19-E05977EC7CFA}" srcId="{C064C361-73A1-4CE5-A11C-1D7B22282EDA}" destId="{1CDE50F1-115B-4FBB-9338-FBC317011A23}" srcOrd="1" destOrd="0" parTransId="{5DE7877A-5E68-47D8-890B-2EECA7AFAE1E}" sibTransId="{D2EE5376-7B55-4BB7-9E84-01AA38759661}"/>
    <dgm:cxn modelId="{5C3735A4-EA65-4B26-808A-0318693C22DB}" type="presParOf" srcId="{0A6AEF51-3F34-4913-AAF4-DFDB2D65F0A2}" destId="{8146C951-7D0E-4015-8B68-E29E8E7DA837}" srcOrd="0" destOrd="0" presId="urn:microsoft.com/office/officeart/2008/layout/LinedList"/>
    <dgm:cxn modelId="{67DEBAF0-6148-4EFD-A6AF-D0B47FAF0805}" type="presParOf" srcId="{0A6AEF51-3F34-4913-AAF4-DFDB2D65F0A2}" destId="{D021DD62-3D8C-4257-8E55-97B57ABA213C}" srcOrd="1" destOrd="0" presId="urn:microsoft.com/office/officeart/2008/layout/LinedList"/>
    <dgm:cxn modelId="{4E5DEC07-6A41-4A06-A5A6-83AE5C991188}" type="presParOf" srcId="{D021DD62-3D8C-4257-8E55-97B57ABA213C}" destId="{B9E941F9-2075-4490-919D-61E21CC4A595}" srcOrd="0" destOrd="0" presId="urn:microsoft.com/office/officeart/2008/layout/LinedList"/>
    <dgm:cxn modelId="{6BDBB9F9-DD75-436D-8980-BBC0FB698FDA}" type="presParOf" srcId="{D021DD62-3D8C-4257-8E55-97B57ABA213C}" destId="{355869E5-021E-40AE-8B50-D79EDD0EE2BC}" srcOrd="1" destOrd="0" presId="urn:microsoft.com/office/officeart/2008/layout/LinedList"/>
    <dgm:cxn modelId="{028FC6F2-1C72-4CBC-A9E7-D0199EDC9B96}" type="presParOf" srcId="{0A6AEF51-3F34-4913-AAF4-DFDB2D65F0A2}" destId="{FEB32D7A-D3F0-4C3C-B10A-C933560D1F69}" srcOrd="2" destOrd="0" presId="urn:microsoft.com/office/officeart/2008/layout/LinedList"/>
    <dgm:cxn modelId="{A7F5DA32-8C27-4EB8-96C3-811CA0902DEC}" type="presParOf" srcId="{0A6AEF51-3F34-4913-AAF4-DFDB2D65F0A2}" destId="{3069B967-DFD7-4E07-8A4E-EE8499B46911}" srcOrd="3" destOrd="0" presId="urn:microsoft.com/office/officeart/2008/layout/LinedList"/>
    <dgm:cxn modelId="{C2915E86-6888-4041-9846-7B1387802942}" type="presParOf" srcId="{3069B967-DFD7-4E07-8A4E-EE8499B46911}" destId="{8160B563-0014-4B85-BFA8-B5FDCC492B53}" srcOrd="0" destOrd="0" presId="urn:microsoft.com/office/officeart/2008/layout/LinedList"/>
    <dgm:cxn modelId="{91DD6705-17A1-40EB-B4F1-B8C5C6BE2154}" type="presParOf" srcId="{3069B967-DFD7-4E07-8A4E-EE8499B46911}" destId="{B8F22EE3-98BC-4F4F-B2D2-7DEEF8A7276C}" srcOrd="1" destOrd="0" presId="urn:microsoft.com/office/officeart/2008/layout/LinedList"/>
    <dgm:cxn modelId="{8CD36F1B-7BC9-40E4-A7B2-C3CAA3570499}" type="presParOf" srcId="{0A6AEF51-3F34-4913-AAF4-DFDB2D65F0A2}" destId="{DD670339-5AB8-4CE7-A0B5-DE10DC6F3B45}" srcOrd="4" destOrd="0" presId="urn:microsoft.com/office/officeart/2008/layout/LinedList"/>
    <dgm:cxn modelId="{F3329112-CD5F-435E-8856-B7DDEA4B1D42}" type="presParOf" srcId="{0A6AEF51-3F34-4913-AAF4-DFDB2D65F0A2}" destId="{7A673401-ED25-48F3-906F-649DFB06051C}" srcOrd="5" destOrd="0" presId="urn:microsoft.com/office/officeart/2008/layout/LinedList"/>
    <dgm:cxn modelId="{66F70E61-6708-4667-8DB8-D6BBE4854DC4}" type="presParOf" srcId="{7A673401-ED25-48F3-906F-649DFB06051C}" destId="{B9FD9474-B08A-412E-B563-F938C040E09C}" srcOrd="0" destOrd="0" presId="urn:microsoft.com/office/officeart/2008/layout/LinedList"/>
    <dgm:cxn modelId="{0644CD7A-CC9E-4884-96A0-A5E11584DFAB}" type="presParOf" srcId="{7A673401-ED25-48F3-906F-649DFB06051C}" destId="{FD6B444A-3868-471B-B5D0-2841A4AA2DB6}" srcOrd="1" destOrd="0" presId="urn:microsoft.com/office/officeart/2008/layout/LinedList"/>
    <dgm:cxn modelId="{488EE1E1-1EE6-4B50-8BB7-25823A41CFCD}" type="presParOf" srcId="{0A6AEF51-3F34-4913-AAF4-DFDB2D65F0A2}" destId="{49A85BE5-E1C3-4789-9276-21744B42A2F5}" srcOrd="6" destOrd="0" presId="urn:microsoft.com/office/officeart/2008/layout/LinedList"/>
    <dgm:cxn modelId="{CD0A963F-8ECE-446D-B42F-E82F8F57F8ED}" type="presParOf" srcId="{0A6AEF51-3F34-4913-AAF4-DFDB2D65F0A2}" destId="{3F95053B-B40D-46D6-AE53-A054E3D9DC3A}" srcOrd="7" destOrd="0" presId="urn:microsoft.com/office/officeart/2008/layout/LinedList"/>
    <dgm:cxn modelId="{F7E6D073-4D69-4B8C-A96D-81FD4630618E}" type="presParOf" srcId="{3F95053B-B40D-46D6-AE53-A054E3D9DC3A}" destId="{8CA30815-177E-4CBC-8C6F-DF9C13962FC9}" srcOrd="0" destOrd="0" presId="urn:microsoft.com/office/officeart/2008/layout/LinedList"/>
    <dgm:cxn modelId="{B11E7B1A-9353-4129-8063-911677C3138B}" type="presParOf" srcId="{3F95053B-B40D-46D6-AE53-A054E3D9DC3A}" destId="{D03E4E9F-4CF0-4807-BFBF-E011C77C7A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F270A-C92A-4337-AC68-8CF719E2456B}">
      <dsp:nvSpPr>
        <dsp:cNvPr id="0" name=""/>
        <dsp:cNvSpPr/>
      </dsp:nvSpPr>
      <dsp:spPr>
        <a:xfrm>
          <a:off x="4235" y="871847"/>
          <a:ext cx="1255033" cy="6275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100" kern="1200" dirty="0"/>
            <a:t>전후 일본의</a:t>
          </a:r>
          <a:endParaRPr lang="en-US" altLang="ko-KR" sz="1100" kern="1200" dirty="0"/>
        </a:p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100" kern="1200" dirty="0"/>
            <a:t> 흐름</a:t>
          </a:r>
        </a:p>
      </dsp:txBody>
      <dsp:txXfrm>
        <a:off x="22614" y="890226"/>
        <a:ext cx="1218275" cy="590758"/>
      </dsp:txXfrm>
    </dsp:sp>
    <dsp:sp modelId="{08E66532-AB08-4C86-AC0B-E43C2B3BCFA5}">
      <dsp:nvSpPr>
        <dsp:cNvPr id="0" name=""/>
        <dsp:cNvSpPr/>
      </dsp:nvSpPr>
      <dsp:spPr>
        <a:xfrm>
          <a:off x="1573027" y="871847"/>
          <a:ext cx="1255033" cy="627516"/>
        </a:xfrm>
        <a:prstGeom prst="roundRect">
          <a:avLst>
            <a:gd name="adj" fmla="val 10000"/>
          </a:avLst>
        </a:prstGeom>
        <a:solidFill>
          <a:schemeClr val="accent4">
            <a:hueOff val="-1428295"/>
            <a:satOff val="2927"/>
            <a:lumOff val="1372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/>
            <a:t>현재 일본의 정치</a:t>
          </a:r>
        </a:p>
      </dsp:txBody>
      <dsp:txXfrm>
        <a:off x="1591406" y="890226"/>
        <a:ext cx="1218275" cy="590758"/>
      </dsp:txXfrm>
    </dsp:sp>
    <dsp:sp modelId="{0372BBAA-E44E-4915-9B80-91DED5F2248B}">
      <dsp:nvSpPr>
        <dsp:cNvPr id="0" name=""/>
        <dsp:cNvSpPr/>
      </dsp:nvSpPr>
      <dsp:spPr>
        <a:xfrm>
          <a:off x="3141819" y="871847"/>
          <a:ext cx="1255033" cy="627516"/>
        </a:xfrm>
        <a:prstGeom prst="roundRect">
          <a:avLst>
            <a:gd name="adj" fmla="val 10000"/>
          </a:avLst>
        </a:prstGeom>
        <a:solidFill>
          <a:schemeClr val="accent4">
            <a:hueOff val="-2856591"/>
            <a:satOff val="5854"/>
            <a:lumOff val="2745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100" kern="1200" dirty="0"/>
            <a:t>연합국 점령하의</a:t>
          </a:r>
          <a:endParaRPr lang="en-US" altLang="ko-KR" sz="1100" kern="1200" dirty="0"/>
        </a:p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100" kern="1200" dirty="0"/>
            <a:t> 일본정치</a:t>
          </a:r>
        </a:p>
      </dsp:txBody>
      <dsp:txXfrm>
        <a:off x="3160198" y="890226"/>
        <a:ext cx="1218275" cy="590758"/>
      </dsp:txXfrm>
    </dsp:sp>
    <dsp:sp modelId="{C0367DA5-7B09-4796-A1ED-1B57898CD024}">
      <dsp:nvSpPr>
        <dsp:cNvPr id="0" name=""/>
        <dsp:cNvSpPr/>
      </dsp:nvSpPr>
      <dsp:spPr>
        <a:xfrm>
          <a:off x="3267322" y="1499364"/>
          <a:ext cx="125503" cy="470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637"/>
              </a:lnTo>
              <a:lnTo>
                <a:pt x="125503" y="47063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D698F-B104-4DEF-84F4-84C496CC37BA}">
      <dsp:nvSpPr>
        <dsp:cNvPr id="0" name=""/>
        <dsp:cNvSpPr/>
      </dsp:nvSpPr>
      <dsp:spPr>
        <a:xfrm>
          <a:off x="3392825" y="1656243"/>
          <a:ext cx="1004026" cy="627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/>
            <a:t>일본국 헌법</a:t>
          </a:r>
        </a:p>
      </dsp:txBody>
      <dsp:txXfrm>
        <a:off x="3411204" y="1674622"/>
        <a:ext cx="967268" cy="590758"/>
      </dsp:txXfrm>
    </dsp:sp>
    <dsp:sp modelId="{4870ED7F-5D72-433D-B862-D287B25BB052}">
      <dsp:nvSpPr>
        <dsp:cNvPr id="0" name=""/>
        <dsp:cNvSpPr/>
      </dsp:nvSpPr>
      <dsp:spPr>
        <a:xfrm>
          <a:off x="3267322" y="1499364"/>
          <a:ext cx="125503" cy="1255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033"/>
              </a:lnTo>
              <a:lnTo>
                <a:pt x="125503" y="125503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9B6D7-58CB-46A8-A372-B9C198350A7A}">
      <dsp:nvSpPr>
        <dsp:cNvPr id="0" name=""/>
        <dsp:cNvSpPr/>
      </dsp:nvSpPr>
      <dsp:spPr>
        <a:xfrm>
          <a:off x="3392825" y="2440639"/>
          <a:ext cx="1004026" cy="627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713955"/>
              <a:satOff val="3513"/>
              <a:lumOff val="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 err="1"/>
            <a:t>일본국</a:t>
          </a:r>
          <a:r>
            <a:rPr lang="ko-KR" altLang="en-US" sz="1100" kern="1200" dirty="0"/>
            <a:t> 헌법의 세가지 이념</a:t>
          </a:r>
        </a:p>
      </dsp:txBody>
      <dsp:txXfrm>
        <a:off x="3411204" y="2459018"/>
        <a:ext cx="967268" cy="590758"/>
      </dsp:txXfrm>
    </dsp:sp>
    <dsp:sp modelId="{5307FAE0-30D7-4DCB-B21F-87BF34C40DB1}">
      <dsp:nvSpPr>
        <dsp:cNvPr id="0" name=""/>
        <dsp:cNvSpPr/>
      </dsp:nvSpPr>
      <dsp:spPr>
        <a:xfrm>
          <a:off x="4710610" y="871847"/>
          <a:ext cx="1255033" cy="627516"/>
        </a:xfrm>
        <a:prstGeom prst="roundRect">
          <a:avLst>
            <a:gd name="adj" fmla="val 10000"/>
          </a:avLst>
        </a:prstGeom>
        <a:solidFill>
          <a:schemeClr val="accent4">
            <a:hueOff val="-4284886"/>
            <a:satOff val="8781"/>
            <a:lumOff val="4117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/>
            <a:t>일본의 국회</a:t>
          </a:r>
          <a:endParaRPr lang="en-US" altLang="ko-KR" sz="1100" kern="1200" dirty="0"/>
        </a:p>
      </dsp:txBody>
      <dsp:txXfrm>
        <a:off x="4728989" y="890226"/>
        <a:ext cx="1218275" cy="590758"/>
      </dsp:txXfrm>
    </dsp:sp>
    <dsp:sp modelId="{EA38341A-89A0-4479-86A7-6419EB1D853E}">
      <dsp:nvSpPr>
        <dsp:cNvPr id="0" name=""/>
        <dsp:cNvSpPr/>
      </dsp:nvSpPr>
      <dsp:spPr>
        <a:xfrm>
          <a:off x="4836114" y="1499364"/>
          <a:ext cx="125503" cy="470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637"/>
              </a:lnTo>
              <a:lnTo>
                <a:pt x="125503" y="47063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28D5D-C0D7-4FC0-9771-69917BD52674}">
      <dsp:nvSpPr>
        <dsp:cNvPr id="0" name=""/>
        <dsp:cNvSpPr/>
      </dsp:nvSpPr>
      <dsp:spPr>
        <a:xfrm>
          <a:off x="4961617" y="1656243"/>
          <a:ext cx="1004026" cy="627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3427909"/>
              <a:satOff val="7025"/>
              <a:lumOff val="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/>
            <a:t>일본의 양원제</a:t>
          </a:r>
        </a:p>
      </dsp:txBody>
      <dsp:txXfrm>
        <a:off x="4979996" y="1674622"/>
        <a:ext cx="967268" cy="590758"/>
      </dsp:txXfrm>
    </dsp:sp>
    <dsp:sp modelId="{CD2CAB60-8BEF-4FBB-8685-68A1AE727A90}">
      <dsp:nvSpPr>
        <dsp:cNvPr id="0" name=""/>
        <dsp:cNvSpPr/>
      </dsp:nvSpPr>
      <dsp:spPr>
        <a:xfrm>
          <a:off x="6279402" y="871847"/>
          <a:ext cx="1255033" cy="627516"/>
        </a:xfrm>
        <a:prstGeom prst="roundRect">
          <a:avLst>
            <a:gd name="adj" fmla="val 10000"/>
          </a:avLst>
        </a:prstGeom>
        <a:solidFill>
          <a:schemeClr val="accent4">
            <a:hueOff val="-5713182"/>
            <a:satOff val="11709"/>
            <a:lumOff val="549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/>
            <a:t>일본의 내각제</a:t>
          </a:r>
        </a:p>
      </dsp:txBody>
      <dsp:txXfrm>
        <a:off x="6297781" y="890226"/>
        <a:ext cx="1218275" cy="590758"/>
      </dsp:txXfrm>
    </dsp:sp>
    <dsp:sp modelId="{545C1988-0279-46C1-B14C-8AE9C5AB6EEF}">
      <dsp:nvSpPr>
        <dsp:cNvPr id="0" name=""/>
        <dsp:cNvSpPr/>
      </dsp:nvSpPr>
      <dsp:spPr>
        <a:xfrm>
          <a:off x="6404905" y="1499364"/>
          <a:ext cx="125503" cy="470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637"/>
              </a:lnTo>
              <a:lnTo>
                <a:pt x="125503" y="47063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FBB52-F3C1-4337-B322-3448EA70D507}">
      <dsp:nvSpPr>
        <dsp:cNvPr id="0" name=""/>
        <dsp:cNvSpPr/>
      </dsp:nvSpPr>
      <dsp:spPr>
        <a:xfrm>
          <a:off x="6530409" y="1656243"/>
          <a:ext cx="1004026" cy="627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5141864"/>
              <a:satOff val="10538"/>
              <a:lumOff val="4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/>
            <a:t>일본의 총리 아베신조</a:t>
          </a:r>
        </a:p>
      </dsp:txBody>
      <dsp:txXfrm>
        <a:off x="6548788" y="1674622"/>
        <a:ext cx="967268" cy="590758"/>
      </dsp:txXfrm>
    </dsp:sp>
    <dsp:sp modelId="{465E6FC4-7E9E-4144-860A-4A5A52AD6F7E}">
      <dsp:nvSpPr>
        <dsp:cNvPr id="0" name=""/>
        <dsp:cNvSpPr/>
      </dsp:nvSpPr>
      <dsp:spPr>
        <a:xfrm>
          <a:off x="6404905" y="1499364"/>
          <a:ext cx="125503" cy="1255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033"/>
              </a:lnTo>
              <a:lnTo>
                <a:pt x="125503" y="125503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EB910-7EE6-4A01-9DE6-ACC993748812}">
      <dsp:nvSpPr>
        <dsp:cNvPr id="0" name=""/>
        <dsp:cNvSpPr/>
      </dsp:nvSpPr>
      <dsp:spPr>
        <a:xfrm>
          <a:off x="6530409" y="2440639"/>
          <a:ext cx="1004026" cy="627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6855818"/>
              <a:satOff val="14050"/>
              <a:lumOff val="6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/>
            <a:t>일본의 내각 조직도</a:t>
          </a:r>
        </a:p>
      </dsp:txBody>
      <dsp:txXfrm>
        <a:off x="6548788" y="2459018"/>
        <a:ext cx="967268" cy="590758"/>
      </dsp:txXfrm>
    </dsp:sp>
    <dsp:sp modelId="{2F43AC92-FAE1-4268-A0D3-6E3571BB3A86}">
      <dsp:nvSpPr>
        <dsp:cNvPr id="0" name=""/>
        <dsp:cNvSpPr/>
      </dsp:nvSpPr>
      <dsp:spPr>
        <a:xfrm>
          <a:off x="6404905" y="1499364"/>
          <a:ext cx="125503" cy="2039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429"/>
              </a:lnTo>
              <a:lnTo>
                <a:pt x="125503" y="203942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9F4C9-24E6-4C5D-A8F4-DE68B21A6A2C}">
      <dsp:nvSpPr>
        <dsp:cNvPr id="0" name=""/>
        <dsp:cNvSpPr/>
      </dsp:nvSpPr>
      <dsp:spPr>
        <a:xfrm>
          <a:off x="6530409" y="3225035"/>
          <a:ext cx="1004026" cy="627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8569773"/>
              <a:satOff val="17563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/>
            <a:t>참의원과 중의원</a:t>
          </a:r>
        </a:p>
      </dsp:txBody>
      <dsp:txXfrm>
        <a:off x="6548788" y="3243414"/>
        <a:ext cx="967268" cy="590758"/>
      </dsp:txXfrm>
    </dsp:sp>
    <dsp:sp modelId="{39D360EF-3FA0-4DB1-B647-B665B1CD6222}">
      <dsp:nvSpPr>
        <dsp:cNvPr id="0" name=""/>
        <dsp:cNvSpPr/>
      </dsp:nvSpPr>
      <dsp:spPr>
        <a:xfrm>
          <a:off x="7848194" y="871847"/>
          <a:ext cx="1255033" cy="627516"/>
        </a:xfrm>
        <a:prstGeom prst="roundRect">
          <a:avLst>
            <a:gd name="adj" fmla="val 10000"/>
          </a:avLst>
        </a:prstGeom>
        <a:solidFill>
          <a:schemeClr val="accent4">
            <a:hueOff val="-7141477"/>
            <a:satOff val="14636"/>
            <a:lumOff val="6862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/>
            <a:t>일본의 정치조직도</a:t>
          </a:r>
        </a:p>
      </dsp:txBody>
      <dsp:txXfrm>
        <a:off x="7866573" y="890226"/>
        <a:ext cx="1218275" cy="590758"/>
      </dsp:txXfrm>
    </dsp:sp>
    <dsp:sp modelId="{12AB6035-C8D6-475D-89ED-ACB423872FAD}">
      <dsp:nvSpPr>
        <dsp:cNvPr id="0" name=""/>
        <dsp:cNvSpPr/>
      </dsp:nvSpPr>
      <dsp:spPr>
        <a:xfrm>
          <a:off x="9416986" y="871847"/>
          <a:ext cx="1255033" cy="62751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/>
            <a:t>최근 한국과 일본의 외교문제</a:t>
          </a:r>
        </a:p>
      </dsp:txBody>
      <dsp:txXfrm>
        <a:off x="9435365" y="890226"/>
        <a:ext cx="1218275" cy="590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F59C0-6EE2-4AC3-AA01-2530A1374C14}">
      <dsp:nvSpPr>
        <dsp:cNvPr id="0" name=""/>
        <dsp:cNvSpPr/>
      </dsp:nvSpPr>
      <dsp:spPr>
        <a:xfrm>
          <a:off x="0" y="1703070"/>
          <a:ext cx="11525250" cy="227076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C4E2A4-1DEF-4CA6-9462-5ADB94523524}">
      <dsp:nvSpPr>
        <dsp:cNvPr id="0" name=""/>
        <dsp:cNvSpPr/>
      </dsp:nvSpPr>
      <dsp:spPr>
        <a:xfrm>
          <a:off x="886" y="0"/>
          <a:ext cx="1420678" cy="227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1945</a:t>
          </a:r>
          <a:r>
            <a:rPr lang="ko-KR" altLang="en-US" sz="1400" kern="1200" dirty="0"/>
            <a:t>년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일본의 패전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연합군에 의해 독립군 지위 박탈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오키나와를 군사기지로 사용</a:t>
          </a:r>
        </a:p>
      </dsp:txBody>
      <dsp:txXfrm>
        <a:off x="886" y="0"/>
        <a:ext cx="1420678" cy="2270760"/>
      </dsp:txXfrm>
    </dsp:sp>
    <dsp:sp modelId="{8E369C6D-EBC0-40DA-8AB2-DFD25308BCD4}">
      <dsp:nvSpPr>
        <dsp:cNvPr id="0" name=""/>
        <dsp:cNvSpPr/>
      </dsp:nvSpPr>
      <dsp:spPr>
        <a:xfrm>
          <a:off x="427380" y="2554604"/>
          <a:ext cx="567690" cy="56769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EDC753-1F91-414F-A9B5-710CCE93696A}">
      <dsp:nvSpPr>
        <dsp:cNvPr id="0" name=""/>
        <dsp:cNvSpPr/>
      </dsp:nvSpPr>
      <dsp:spPr>
        <a:xfrm>
          <a:off x="1492598" y="3406140"/>
          <a:ext cx="1420678" cy="227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1951</a:t>
          </a:r>
          <a:r>
            <a:rPr lang="ko-KR" altLang="en-US" sz="1400" kern="1200" dirty="0"/>
            <a:t>년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 err="1"/>
            <a:t>샌프란</a:t>
          </a:r>
          <a:r>
            <a:rPr lang="ko-KR" altLang="en-US" sz="1400" kern="1200" dirty="0"/>
            <a:t> 시스코 평화도약 채결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독립국 지위 확보</a:t>
          </a:r>
        </a:p>
      </dsp:txBody>
      <dsp:txXfrm>
        <a:off x="1492598" y="3406140"/>
        <a:ext cx="1420678" cy="2270760"/>
      </dsp:txXfrm>
    </dsp:sp>
    <dsp:sp modelId="{9D83CEF2-7BB4-4952-B3F3-883ACEC1E5B4}">
      <dsp:nvSpPr>
        <dsp:cNvPr id="0" name=""/>
        <dsp:cNvSpPr/>
      </dsp:nvSpPr>
      <dsp:spPr>
        <a:xfrm>
          <a:off x="1919092" y="2554604"/>
          <a:ext cx="567690" cy="567690"/>
        </a:xfrm>
        <a:prstGeom prst="ellipse">
          <a:avLst/>
        </a:prstGeom>
        <a:gradFill rotWithShape="0">
          <a:gsLst>
            <a:gs pos="0">
              <a:schemeClr val="accent4">
                <a:hueOff val="-1428295"/>
                <a:satOff val="2927"/>
                <a:lumOff val="1372"/>
                <a:alphaOff val="0"/>
              </a:schemeClr>
            </a:gs>
            <a:gs pos="90000">
              <a:schemeClr val="accent4">
                <a:hueOff val="-1428295"/>
                <a:satOff val="2927"/>
                <a:lumOff val="1372"/>
                <a:alphaOff val="0"/>
                <a:shade val="100000"/>
                <a:satMod val="105000"/>
              </a:schemeClr>
            </a:gs>
            <a:gs pos="100000">
              <a:schemeClr val="accent4">
                <a:hueOff val="-1428295"/>
                <a:satOff val="2927"/>
                <a:lumOff val="1372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DFEC7A-E320-4095-A325-09DF5DD4CD75}">
      <dsp:nvSpPr>
        <dsp:cNvPr id="0" name=""/>
        <dsp:cNvSpPr/>
      </dsp:nvSpPr>
      <dsp:spPr>
        <a:xfrm>
          <a:off x="2984310" y="0"/>
          <a:ext cx="1420678" cy="227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1956</a:t>
          </a:r>
          <a:r>
            <a:rPr lang="ko-KR" altLang="en-US" sz="1400" kern="1200" dirty="0"/>
            <a:t>년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국제연맹 가입</a:t>
          </a:r>
        </a:p>
      </dsp:txBody>
      <dsp:txXfrm>
        <a:off x="2984310" y="0"/>
        <a:ext cx="1420678" cy="2270760"/>
      </dsp:txXfrm>
    </dsp:sp>
    <dsp:sp modelId="{B0D8A413-4475-428D-A2D8-0FC2C33D6BBC}">
      <dsp:nvSpPr>
        <dsp:cNvPr id="0" name=""/>
        <dsp:cNvSpPr/>
      </dsp:nvSpPr>
      <dsp:spPr>
        <a:xfrm>
          <a:off x="3410805" y="2554604"/>
          <a:ext cx="567690" cy="567690"/>
        </a:xfrm>
        <a:prstGeom prst="ellipse">
          <a:avLst/>
        </a:prstGeom>
        <a:gradFill rotWithShape="0">
          <a:gsLst>
            <a:gs pos="0">
              <a:schemeClr val="accent4">
                <a:hueOff val="-2856591"/>
                <a:satOff val="5854"/>
                <a:lumOff val="2745"/>
                <a:alphaOff val="0"/>
              </a:schemeClr>
            </a:gs>
            <a:gs pos="90000">
              <a:schemeClr val="accent4">
                <a:hueOff val="-2856591"/>
                <a:satOff val="5854"/>
                <a:lumOff val="2745"/>
                <a:alphaOff val="0"/>
                <a:shade val="100000"/>
                <a:satMod val="105000"/>
              </a:schemeClr>
            </a:gs>
            <a:gs pos="100000">
              <a:schemeClr val="accent4">
                <a:hueOff val="-2856591"/>
                <a:satOff val="5854"/>
                <a:lumOff val="2745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62F8D5-881B-4769-9C3F-721A9A073928}">
      <dsp:nvSpPr>
        <dsp:cNvPr id="0" name=""/>
        <dsp:cNvSpPr/>
      </dsp:nvSpPr>
      <dsp:spPr>
        <a:xfrm>
          <a:off x="4476023" y="3406140"/>
          <a:ext cx="1420678" cy="227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1964</a:t>
          </a:r>
          <a:r>
            <a:rPr lang="ko-KR" altLang="en-US" sz="1400" kern="1200" dirty="0"/>
            <a:t>년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도쿄올림픽 개최</a:t>
          </a:r>
        </a:p>
      </dsp:txBody>
      <dsp:txXfrm>
        <a:off x="4476023" y="3406140"/>
        <a:ext cx="1420678" cy="2270760"/>
      </dsp:txXfrm>
    </dsp:sp>
    <dsp:sp modelId="{7256D253-C68A-4233-BAB5-092944F0465E}">
      <dsp:nvSpPr>
        <dsp:cNvPr id="0" name=""/>
        <dsp:cNvSpPr/>
      </dsp:nvSpPr>
      <dsp:spPr>
        <a:xfrm>
          <a:off x="4902517" y="2554604"/>
          <a:ext cx="567690" cy="567690"/>
        </a:xfrm>
        <a:prstGeom prst="ellipse">
          <a:avLst/>
        </a:prstGeom>
        <a:gradFill rotWithShape="0">
          <a:gsLst>
            <a:gs pos="0">
              <a:schemeClr val="accent4">
                <a:hueOff val="-4284886"/>
                <a:satOff val="8781"/>
                <a:lumOff val="4117"/>
                <a:alphaOff val="0"/>
              </a:schemeClr>
            </a:gs>
            <a:gs pos="90000">
              <a:schemeClr val="accent4">
                <a:hueOff val="-4284886"/>
                <a:satOff val="8781"/>
                <a:lumOff val="4117"/>
                <a:alphaOff val="0"/>
                <a:shade val="100000"/>
                <a:satMod val="105000"/>
              </a:schemeClr>
            </a:gs>
            <a:gs pos="100000">
              <a:schemeClr val="accent4">
                <a:hueOff val="-4284886"/>
                <a:satOff val="8781"/>
                <a:lumOff val="4117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5C13AB-4DB4-4115-AE27-12B2FFBDA997}">
      <dsp:nvSpPr>
        <dsp:cNvPr id="0" name=""/>
        <dsp:cNvSpPr/>
      </dsp:nvSpPr>
      <dsp:spPr>
        <a:xfrm>
          <a:off x="5967735" y="0"/>
          <a:ext cx="1420678" cy="227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1972</a:t>
          </a:r>
          <a:r>
            <a:rPr lang="ko-KR" altLang="en-US" sz="1400" kern="1200" dirty="0"/>
            <a:t>년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오키나와 반환</a:t>
          </a:r>
        </a:p>
      </dsp:txBody>
      <dsp:txXfrm>
        <a:off x="5967735" y="0"/>
        <a:ext cx="1420678" cy="2270760"/>
      </dsp:txXfrm>
    </dsp:sp>
    <dsp:sp modelId="{A2BD994F-F489-47E0-9423-8B3598F613FB}">
      <dsp:nvSpPr>
        <dsp:cNvPr id="0" name=""/>
        <dsp:cNvSpPr/>
      </dsp:nvSpPr>
      <dsp:spPr>
        <a:xfrm>
          <a:off x="6394229" y="2554604"/>
          <a:ext cx="567690" cy="567690"/>
        </a:xfrm>
        <a:prstGeom prst="ellipse">
          <a:avLst/>
        </a:prstGeom>
        <a:gradFill rotWithShape="0">
          <a:gsLst>
            <a:gs pos="0">
              <a:schemeClr val="accent4">
                <a:hueOff val="-5713182"/>
                <a:satOff val="11709"/>
                <a:lumOff val="5490"/>
                <a:alphaOff val="0"/>
              </a:schemeClr>
            </a:gs>
            <a:gs pos="90000">
              <a:schemeClr val="accent4">
                <a:hueOff val="-5713182"/>
                <a:satOff val="11709"/>
                <a:lumOff val="5490"/>
                <a:alphaOff val="0"/>
                <a:shade val="100000"/>
                <a:satMod val="105000"/>
              </a:schemeClr>
            </a:gs>
            <a:gs pos="100000">
              <a:schemeClr val="accent4">
                <a:hueOff val="-5713182"/>
                <a:satOff val="11709"/>
                <a:lumOff val="549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27AE5-C77B-4F94-9101-37D94C3E7423}">
      <dsp:nvSpPr>
        <dsp:cNvPr id="0" name=""/>
        <dsp:cNvSpPr/>
      </dsp:nvSpPr>
      <dsp:spPr>
        <a:xfrm>
          <a:off x="7459447" y="3406140"/>
          <a:ext cx="1420678" cy="227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1989</a:t>
          </a:r>
          <a:r>
            <a:rPr lang="ko-KR" altLang="en-US" sz="1400" kern="1200" dirty="0"/>
            <a:t>년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 err="1"/>
            <a:t>헤이세이</a:t>
          </a:r>
          <a:r>
            <a:rPr lang="ko-KR" altLang="en-US" sz="1400" kern="1200" dirty="0"/>
            <a:t> 시대</a:t>
          </a:r>
        </a:p>
      </dsp:txBody>
      <dsp:txXfrm>
        <a:off x="7459447" y="3406140"/>
        <a:ext cx="1420678" cy="2270760"/>
      </dsp:txXfrm>
    </dsp:sp>
    <dsp:sp modelId="{44F895AF-E748-457C-AE77-ABED56B06F5D}">
      <dsp:nvSpPr>
        <dsp:cNvPr id="0" name=""/>
        <dsp:cNvSpPr/>
      </dsp:nvSpPr>
      <dsp:spPr>
        <a:xfrm>
          <a:off x="7885942" y="2554604"/>
          <a:ext cx="567690" cy="567690"/>
        </a:xfrm>
        <a:prstGeom prst="ellipse">
          <a:avLst/>
        </a:prstGeom>
        <a:gradFill rotWithShape="0">
          <a:gsLst>
            <a:gs pos="0">
              <a:schemeClr val="accent4">
                <a:hueOff val="-7141477"/>
                <a:satOff val="14636"/>
                <a:lumOff val="6862"/>
                <a:alphaOff val="0"/>
              </a:schemeClr>
            </a:gs>
            <a:gs pos="90000">
              <a:schemeClr val="accent4">
                <a:hueOff val="-7141477"/>
                <a:satOff val="14636"/>
                <a:lumOff val="6862"/>
                <a:alphaOff val="0"/>
                <a:shade val="100000"/>
                <a:satMod val="105000"/>
              </a:schemeClr>
            </a:gs>
            <a:gs pos="100000">
              <a:schemeClr val="accent4">
                <a:hueOff val="-7141477"/>
                <a:satOff val="14636"/>
                <a:lumOff val="6862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7CDA2-9731-4490-A280-1746B80CFECE}">
      <dsp:nvSpPr>
        <dsp:cNvPr id="0" name=""/>
        <dsp:cNvSpPr/>
      </dsp:nvSpPr>
      <dsp:spPr>
        <a:xfrm>
          <a:off x="8951160" y="0"/>
          <a:ext cx="1420678" cy="227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2019</a:t>
          </a:r>
          <a:r>
            <a:rPr lang="ko-KR" altLang="en-US" sz="1400" kern="1200" dirty="0"/>
            <a:t>년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레이와 시대</a:t>
          </a:r>
        </a:p>
      </dsp:txBody>
      <dsp:txXfrm>
        <a:off x="8951160" y="0"/>
        <a:ext cx="1420678" cy="2270760"/>
      </dsp:txXfrm>
    </dsp:sp>
    <dsp:sp modelId="{A8157977-AB1E-4A67-8746-2E8BCDF62377}">
      <dsp:nvSpPr>
        <dsp:cNvPr id="0" name=""/>
        <dsp:cNvSpPr/>
      </dsp:nvSpPr>
      <dsp:spPr>
        <a:xfrm>
          <a:off x="9377654" y="2554604"/>
          <a:ext cx="567690" cy="567690"/>
        </a:xfrm>
        <a:prstGeom prst="ellipse">
          <a:avLst/>
        </a:prstGeom>
        <a:gradFill rotWithShape="0">
          <a:gsLst>
            <a:gs pos="0">
              <a:schemeClr val="accent4">
                <a:hueOff val="-8569773"/>
                <a:satOff val="17563"/>
                <a:lumOff val="8235"/>
                <a:alphaOff val="0"/>
              </a:schemeClr>
            </a:gs>
            <a:gs pos="90000">
              <a:schemeClr val="accent4">
                <a:hueOff val="-8569773"/>
                <a:satOff val="17563"/>
                <a:lumOff val="8235"/>
                <a:alphaOff val="0"/>
                <a:shade val="100000"/>
                <a:satMod val="105000"/>
              </a:schemeClr>
            </a:gs>
            <a:gs pos="100000">
              <a:schemeClr val="accent4">
                <a:hueOff val="-8569773"/>
                <a:satOff val="17563"/>
                <a:lumOff val="8235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96D43-5204-40FA-9BEC-146D984C2F7C}">
      <dsp:nvSpPr>
        <dsp:cNvPr id="0" name=""/>
        <dsp:cNvSpPr/>
      </dsp:nvSpPr>
      <dsp:spPr>
        <a:xfrm>
          <a:off x="2265686" y="46148"/>
          <a:ext cx="2161687" cy="213002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DC4BA-6F61-4070-9E99-7ECAA7947089}">
      <dsp:nvSpPr>
        <dsp:cNvPr id="0" name=""/>
        <dsp:cNvSpPr/>
      </dsp:nvSpPr>
      <dsp:spPr>
        <a:xfrm>
          <a:off x="2726374" y="500088"/>
          <a:ext cx="1240312" cy="12221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86A06-AF2E-492D-8F53-C4CE1C7DCF3E}">
      <dsp:nvSpPr>
        <dsp:cNvPr id="0" name=""/>
        <dsp:cNvSpPr/>
      </dsp:nvSpPr>
      <dsp:spPr>
        <a:xfrm>
          <a:off x="52295" y="2839629"/>
          <a:ext cx="6588469" cy="1152822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2000" kern="1200" dirty="0" err="1"/>
            <a:t>일본국</a:t>
          </a:r>
          <a:r>
            <a:rPr lang="ko-KR" altLang="en-US" sz="2000" kern="1200" dirty="0"/>
            <a:t> 헌법에 의거해 국민의 주권을 갖는 자유 민주주의국가</a:t>
          </a:r>
        </a:p>
      </dsp:txBody>
      <dsp:txXfrm>
        <a:off x="1017154" y="3008456"/>
        <a:ext cx="4658751" cy="815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1F178-2618-4433-86BC-7D4C9CEE260F}">
      <dsp:nvSpPr>
        <dsp:cNvPr id="0" name=""/>
        <dsp:cNvSpPr/>
      </dsp:nvSpPr>
      <dsp:spPr>
        <a:xfrm>
          <a:off x="0" y="48675"/>
          <a:ext cx="5084178" cy="11161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1945</a:t>
          </a:r>
          <a:r>
            <a:rPr lang="ko-KR" sz="1800" kern="1200" dirty="0"/>
            <a:t>년 패전이후 연합군사령부 총사령관</a:t>
          </a:r>
          <a:endParaRPr lang="en-US" altLang="ko-KR" sz="1800" kern="1200" dirty="0"/>
        </a:p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(GHQ)</a:t>
          </a:r>
          <a:r>
            <a:rPr lang="ko-KR" sz="1800" kern="1200" dirty="0"/>
            <a:t>에</a:t>
          </a:r>
          <a:r>
            <a:rPr lang="en-US" sz="1800" kern="1200" dirty="0"/>
            <a:t> </a:t>
          </a:r>
          <a:r>
            <a:rPr lang="ko-KR" sz="1800" kern="1200" dirty="0"/>
            <a:t>의해 점령통치</a:t>
          </a:r>
          <a:r>
            <a:rPr lang="ko-KR" altLang="en-US" sz="1800" kern="1200" dirty="0"/>
            <a:t>를</a:t>
          </a:r>
          <a:r>
            <a:rPr lang="en-US" altLang="ko-KR" sz="1800" kern="1200" dirty="0"/>
            <a:t> </a:t>
          </a:r>
          <a:r>
            <a:rPr lang="ko-KR" sz="1800" kern="1200" dirty="0"/>
            <a:t>당함</a:t>
          </a:r>
        </a:p>
      </dsp:txBody>
      <dsp:txXfrm>
        <a:off x="54487" y="103162"/>
        <a:ext cx="4975204" cy="1007205"/>
      </dsp:txXfrm>
    </dsp:sp>
    <dsp:sp modelId="{345FE990-998F-4CFC-B6E1-57411796E2F9}">
      <dsp:nvSpPr>
        <dsp:cNvPr id="0" name=""/>
        <dsp:cNvSpPr/>
      </dsp:nvSpPr>
      <dsp:spPr>
        <a:xfrm>
          <a:off x="0" y="1216695"/>
          <a:ext cx="5084178" cy="11161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일본의 독립국 지위 박탈</a:t>
          </a:r>
        </a:p>
      </dsp:txBody>
      <dsp:txXfrm>
        <a:off x="54487" y="1271182"/>
        <a:ext cx="4975204" cy="1007205"/>
      </dsp:txXfrm>
    </dsp:sp>
    <dsp:sp modelId="{E46054F1-E8FE-4BD4-A43B-CBF87076E377}">
      <dsp:nvSpPr>
        <dsp:cNvPr id="0" name=""/>
        <dsp:cNvSpPr/>
      </dsp:nvSpPr>
      <dsp:spPr>
        <a:xfrm>
          <a:off x="0" y="2384714"/>
          <a:ext cx="5084178" cy="11161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패전 전까지 사용된 제국헌법에서 현재까지 시행되는 </a:t>
          </a:r>
          <a:r>
            <a:rPr lang="ko-KR" altLang="en-US" sz="1800" kern="1200" dirty="0" err="1"/>
            <a:t>일본국</a:t>
          </a:r>
          <a:r>
            <a:rPr lang="ko-KR" altLang="en-US" sz="1800" kern="1200" dirty="0"/>
            <a:t> 헌법으로 변경</a:t>
          </a:r>
        </a:p>
      </dsp:txBody>
      <dsp:txXfrm>
        <a:off x="54487" y="2439201"/>
        <a:ext cx="4975204" cy="1007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1CBDC-1B69-4C6D-8E5D-FFD300E5B426}">
      <dsp:nvSpPr>
        <dsp:cNvPr id="0" name=""/>
        <dsp:cNvSpPr/>
      </dsp:nvSpPr>
      <dsp:spPr>
        <a:xfrm>
          <a:off x="0" y="545"/>
          <a:ext cx="64519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19172-8629-41C2-B320-D24712DB81B1}">
      <dsp:nvSpPr>
        <dsp:cNvPr id="0" name=""/>
        <dsp:cNvSpPr/>
      </dsp:nvSpPr>
      <dsp:spPr>
        <a:xfrm>
          <a:off x="0" y="545"/>
          <a:ext cx="6451943" cy="8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전후 연합군사령관총사령부</a:t>
          </a:r>
          <a:r>
            <a:rPr lang="en-US" sz="1800" kern="1200"/>
            <a:t>(GHQ)</a:t>
          </a:r>
          <a:r>
            <a:rPr lang="ko-KR" sz="1800" kern="1200"/>
            <a:t>에</a:t>
          </a:r>
          <a:r>
            <a:rPr lang="en-US" sz="1800" kern="1200"/>
            <a:t> </a:t>
          </a:r>
          <a:r>
            <a:rPr lang="ko-KR" sz="1800" kern="1200"/>
            <a:t>의해 제정</a:t>
          </a:r>
        </a:p>
      </dsp:txBody>
      <dsp:txXfrm>
        <a:off x="0" y="545"/>
        <a:ext cx="6451943" cy="893359"/>
      </dsp:txXfrm>
    </dsp:sp>
    <dsp:sp modelId="{83CEEAAD-5AE8-46D7-96AB-CC340EAF42D2}">
      <dsp:nvSpPr>
        <dsp:cNvPr id="0" name=""/>
        <dsp:cNvSpPr/>
      </dsp:nvSpPr>
      <dsp:spPr>
        <a:xfrm>
          <a:off x="0" y="893904"/>
          <a:ext cx="6451943" cy="0"/>
        </a:xfrm>
        <a:prstGeom prst="line">
          <a:avLst/>
        </a:prstGeom>
        <a:solidFill>
          <a:schemeClr val="accent2">
            <a:hueOff val="344629"/>
            <a:satOff val="6452"/>
            <a:lumOff val="-392"/>
            <a:alphaOff val="0"/>
          </a:schemeClr>
        </a:solidFill>
        <a:ln w="19050" cap="flat" cmpd="sng" algn="ctr">
          <a:solidFill>
            <a:schemeClr val="accent2">
              <a:hueOff val="344629"/>
              <a:satOff val="645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307D6-C771-469A-8CE1-5421DF9150E8}">
      <dsp:nvSpPr>
        <dsp:cNvPr id="0" name=""/>
        <dsp:cNvSpPr/>
      </dsp:nvSpPr>
      <dsp:spPr>
        <a:xfrm>
          <a:off x="0" y="893904"/>
          <a:ext cx="6451943" cy="8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국민</a:t>
          </a:r>
          <a:r>
            <a:rPr lang="en-US" altLang="ko-KR" sz="1800" kern="1200" dirty="0"/>
            <a:t> </a:t>
          </a:r>
          <a:r>
            <a:rPr lang="ko-KR" altLang="en-US" sz="1800" kern="1200" dirty="0"/>
            <a:t>누구나 국가의</a:t>
          </a:r>
          <a:r>
            <a:rPr lang="en-US" altLang="ko-KR" sz="1800" kern="1200" dirty="0"/>
            <a:t> </a:t>
          </a:r>
          <a:r>
            <a:rPr lang="ko-KR" altLang="en-US" sz="1800" kern="1200" dirty="0"/>
            <a:t>주인이 되어 국회의원을 직접 선출할 수 있는</a:t>
          </a:r>
          <a:r>
            <a:rPr lang="ko-KR" sz="1800" kern="1200" dirty="0"/>
            <a:t> 국민주권 </a:t>
          </a:r>
          <a:r>
            <a:rPr lang="ko-KR" altLang="en-US" sz="1800" kern="1200" dirty="0"/>
            <a:t>보장</a:t>
          </a:r>
          <a:endParaRPr lang="ko-KR" sz="1800" kern="1200" dirty="0"/>
        </a:p>
      </dsp:txBody>
      <dsp:txXfrm>
        <a:off x="0" y="893904"/>
        <a:ext cx="6451943" cy="893359"/>
      </dsp:txXfrm>
    </dsp:sp>
    <dsp:sp modelId="{19EB1828-7F0F-4770-866F-FEA2042F8BA2}">
      <dsp:nvSpPr>
        <dsp:cNvPr id="0" name=""/>
        <dsp:cNvSpPr/>
      </dsp:nvSpPr>
      <dsp:spPr>
        <a:xfrm>
          <a:off x="0" y="1787263"/>
          <a:ext cx="6451943" cy="0"/>
        </a:xfrm>
        <a:prstGeom prst="line">
          <a:avLst/>
        </a:prstGeom>
        <a:solidFill>
          <a:schemeClr val="accent2">
            <a:hueOff val="689259"/>
            <a:satOff val="12903"/>
            <a:lumOff val="-784"/>
            <a:alphaOff val="0"/>
          </a:schemeClr>
        </a:solidFill>
        <a:ln w="19050" cap="flat" cmpd="sng" algn="ctr">
          <a:solidFill>
            <a:schemeClr val="accent2">
              <a:hueOff val="689259"/>
              <a:satOff val="12903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DFDD7-6622-4968-99ED-EAE3985BA04B}">
      <dsp:nvSpPr>
        <dsp:cNvPr id="0" name=""/>
        <dsp:cNvSpPr/>
      </dsp:nvSpPr>
      <dsp:spPr>
        <a:xfrm>
          <a:off x="0" y="1787263"/>
          <a:ext cx="6451943" cy="8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정치권력을 입법권</a:t>
          </a:r>
          <a:r>
            <a:rPr lang="en-US" sz="1800" kern="1200" dirty="0"/>
            <a:t>, </a:t>
          </a:r>
          <a:r>
            <a:rPr lang="ko-KR" sz="1800" kern="1200" dirty="0"/>
            <a:t>행정권</a:t>
          </a:r>
          <a:r>
            <a:rPr lang="en-US" sz="1800" kern="1200" dirty="0"/>
            <a:t>, </a:t>
          </a:r>
          <a:r>
            <a:rPr lang="ko-KR" sz="1800" kern="1200" dirty="0"/>
            <a:t>사법권으로 총  세가지로 분리하여</a:t>
          </a:r>
          <a:r>
            <a:rPr lang="en-US" sz="1800" kern="1200" dirty="0"/>
            <a:t> </a:t>
          </a:r>
          <a:r>
            <a:rPr lang="ko-KR" sz="1800" kern="1200" dirty="0"/>
            <a:t>국회</a:t>
          </a:r>
          <a:r>
            <a:rPr lang="en-US" altLang="ko-KR" sz="1800" kern="1200" dirty="0"/>
            <a:t>, </a:t>
          </a:r>
          <a:r>
            <a:rPr lang="ko-KR" sz="1800" kern="1200" dirty="0"/>
            <a:t>내각</a:t>
          </a:r>
          <a:r>
            <a:rPr lang="en-US" sz="1800" kern="1200" dirty="0"/>
            <a:t>, </a:t>
          </a:r>
          <a:r>
            <a:rPr lang="ko-KR" sz="1800" kern="1200" dirty="0"/>
            <a:t>법원에  배치하는 분립</a:t>
          </a:r>
          <a:r>
            <a:rPr lang="en-US" altLang="ko-KR" sz="1800" kern="1200" dirty="0"/>
            <a:t> </a:t>
          </a:r>
          <a:r>
            <a:rPr lang="ko-KR" sz="1800" kern="1200" dirty="0"/>
            <a:t>체제</a:t>
          </a:r>
          <a:r>
            <a:rPr lang="ko-KR" altLang="en-US" sz="1800" kern="1200" dirty="0"/>
            <a:t>정립</a:t>
          </a:r>
          <a:endParaRPr lang="ko-KR" sz="1800" kern="1200" dirty="0"/>
        </a:p>
      </dsp:txBody>
      <dsp:txXfrm>
        <a:off x="0" y="1787263"/>
        <a:ext cx="6451943" cy="893359"/>
      </dsp:txXfrm>
    </dsp:sp>
    <dsp:sp modelId="{7EA5C326-954F-43EC-99C5-3BB60BC61B84}">
      <dsp:nvSpPr>
        <dsp:cNvPr id="0" name=""/>
        <dsp:cNvSpPr/>
      </dsp:nvSpPr>
      <dsp:spPr>
        <a:xfrm>
          <a:off x="0" y="2680623"/>
          <a:ext cx="6451943" cy="0"/>
        </a:xfrm>
        <a:prstGeom prst="line">
          <a:avLst/>
        </a:prstGeom>
        <a:solidFill>
          <a:schemeClr val="accent2">
            <a:hueOff val="1033888"/>
            <a:satOff val="19355"/>
            <a:lumOff val="-1177"/>
            <a:alphaOff val="0"/>
          </a:schemeClr>
        </a:solidFill>
        <a:ln w="19050" cap="flat" cmpd="sng" algn="ctr">
          <a:solidFill>
            <a:schemeClr val="accent2">
              <a:hueOff val="1033888"/>
              <a:satOff val="19355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636C9-290C-41E3-881C-DAD3A7C98D27}">
      <dsp:nvSpPr>
        <dsp:cNvPr id="0" name=""/>
        <dsp:cNvSpPr/>
      </dsp:nvSpPr>
      <dsp:spPr>
        <a:xfrm>
          <a:off x="0" y="2680623"/>
          <a:ext cx="6451943" cy="8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국회를 최고 기관으로 하는 의회민주정치를 통하여 국회와 내각의 협동하는 의원 내각제를 채택 </a:t>
          </a:r>
        </a:p>
      </dsp:txBody>
      <dsp:txXfrm>
        <a:off x="0" y="2680623"/>
        <a:ext cx="6451943" cy="893359"/>
      </dsp:txXfrm>
    </dsp:sp>
    <dsp:sp modelId="{9F5679D2-C9AC-4BF9-A80B-D5E94CE1ECCB}">
      <dsp:nvSpPr>
        <dsp:cNvPr id="0" name=""/>
        <dsp:cNvSpPr/>
      </dsp:nvSpPr>
      <dsp:spPr>
        <a:xfrm>
          <a:off x="0" y="3573982"/>
          <a:ext cx="6451943" cy="0"/>
        </a:xfrm>
        <a:prstGeom prst="line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854B8-5858-470A-9A5A-0E6CCA7B1A0A}">
      <dsp:nvSpPr>
        <dsp:cNvPr id="0" name=""/>
        <dsp:cNvSpPr/>
      </dsp:nvSpPr>
      <dsp:spPr>
        <a:xfrm>
          <a:off x="0" y="3573982"/>
          <a:ext cx="6451943" cy="8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일본국민의 상징인 </a:t>
          </a:r>
          <a:r>
            <a:rPr lang="en-US" sz="1800" kern="1200"/>
            <a:t>‘</a:t>
          </a:r>
          <a:r>
            <a:rPr lang="ko-KR" sz="1800" kern="1200"/>
            <a:t>천황</a:t>
          </a:r>
          <a:r>
            <a:rPr lang="en-US" sz="1800" kern="1200"/>
            <a:t>‘</a:t>
          </a:r>
          <a:r>
            <a:rPr lang="ko-KR" sz="1800" kern="1200"/>
            <a:t>은 내각에 조언과 승인에 의해 국사 행위를 실시</a:t>
          </a:r>
        </a:p>
      </dsp:txBody>
      <dsp:txXfrm>
        <a:off x="0" y="3573982"/>
        <a:ext cx="6451943" cy="893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65F2E-796A-4CDE-8C9A-111AF01DC620}">
      <dsp:nvSpPr>
        <dsp:cNvPr id="0" name=""/>
        <dsp:cNvSpPr/>
      </dsp:nvSpPr>
      <dsp:spPr>
        <a:xfrm>
          <a:off x="3777757" y="1688833"/>
          <a:ext cx="1799995" cy="10800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 err="1"/>
            <a:t>일본국헌법</a:t>
          </a:r>
          <a:endParaRPr lang="ko-KR" altLang="en-US" sz="2400" kern="1200" dirty="0"/>
        </a:p>
      </dsp:txBody>
      <dsp:txXfrm>
        <a:off x="3830478" y="1741554"/>
        <a:ext cx="1694553" cy="974560"/>
      </dsp:txXfrm>
    </dsp:sp>
    <dsp:sp modelId="{301C5731-3C20-484D-80B2-F4D4D1716741}">
      <dsp:nvSpPr>
        <dsp:cNvPr id="0" name=""/>
        <dsp:cNvSpPr/>
      </dsp:nvSpPr>
      <dsp:spPr>
        <a:xfrm rot="16242445">
          <a:off x="4315837" y="1315669"/>
          <a:ext cx="746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6386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48A05-E388-4347-AF90-C594ACD70197}">
      <dsp:nvSpPr>
        <dsp:cNvPr id="0" name=""/>
        <dsp:cNvSpPr/>
      </dsp:nvSpPr>
      <dsp:spPr>
        <a:xfrm>
          <a:off x="3438083" y="222507"/>
          <a:ext cx="2519999" cy="719997"/>
        </a:xfrm>
        <a:prstGeom prst="roundRect">
          <a:avLst/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/>
            <a:t>국민주권</a:t>
          </a:r>
        </a:p>
      </dsp:txBody>
      <dsp:txXfrm>
        <a:off x="3473230" y="257654"/>
        <a:ext cx="2449705" cy="649703"/>
      </dsp:txXfrm>
    </dsp:sp>
    <dsp:sp modelId="{458B89A2-AEB2-4D29-842A-3F1DE2409FC6}">
      <dsp:nvSpPr>
        <dsp:cNvPr id="0" name=""/>
        <dsp:cNvSpPr/>
      </dsp:nvSpPr>
      <dsp:spPr>
        <a:xfrm rot="1395776">
          <a:off x="5532497" y="2835602"/>
          <a:ext cx="11133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3336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7F809-901F-43E1-9A0A-DBB02D8BAFC2}">
      <dsp:nvSpPr>
        <dsp:cNvPr id="0" name=""/>
        <dsp:cNvSpPr/>
      </dsp:nvSpPr>
      <dsp:spPr>
        <a:xfrm>
          <a:off x="6177976" y="3055459"/>
          <a:ext cx="2519999" cy="719997"/>
        </a:xfrm>
        <a:prstGeom prst="roundRect">
          <a:avLst/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/>
            <a:t>평화헌법</a:t>
          </a:r>
        </a:p>
      </dsp:txBody>
      <dsp:txXfrm>
        <a:off x="6213123" y="3090606"/>
        <a:ext cx="2449705" cy="649703"/>
      </dsp:txXfrm>
    </dsp:sp>
    <dsp:sp modelId="{FA8C5A87-F1C1-4378-9418-2C35E8D67D2E}">
      <dsp:nvSpPr>
        <dsp:cNvPr id="0" name=""/>
        <dsp:cNvSpPr/>
      </dsp:nvSpPr>
      <dsp:spPr>
        <a:xfrm rot="9292666">
          <a:off x="2938231" y="2837909"/>
          <a:ext cx="8812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205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A7379-36A2-4C08-91C8-044D41A28A78}">
      <dsp:nvSpPr>
        <dsp:cNvPr id="0" name=""/>
        <dsp:cNvSpPr/>
      </dsp:nvSpPr>
      <dsp:spPr>
        <a:xfrm>
          <a:off x="952171" y="3024967"/>
          <a:ext cx="2519999" cy="719997"/>
        </a:xfrm>
        <a:prstGeom prst="roundRect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/>
            <a:t>기본적 인권의 존중</a:t>
          </a:r>
        </a:p>
      </dsp:txBody>
      <dsp:txXfrm>
        <a:off x="987318" y="3060114"/>
        <a:ext cx="2449705" cy="6497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034D1-D557-4E8D-AA1C-D162344B99C7}">
      <dsp:nvSpPr>
        <dsp:cNvPr id="0" name=""/>
        <dsp:cNvSpPr/>
      </dsp:nvSpPr>
      <dsp:spPr>
        <a:xfrm>
          <a:off x="0" y="759029"/>
          <a:ext cx="6692900" cy="5890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 dirty="0"/>
            <a:t>국권의 최고기관이자 유일한 입법기관</a:t>
          </a:r>
        </a:p>
      </dsp:txBody>
      <dsp:txXfrm>
        <a:off x="28757" y="787786"/>
        <a:ext cx="6635386" cy="531581"/>
      </dsp:txXfrm>
    </dsp:sp>
    <dsp:sp modelId="{25503EA0-AC8F-4DA0-B578-650ECAD83B9D}">
      <dsp:nvSpPr>
        <dsp:cNvPr id="0" name=""/>
        <dsp:cNvSpPr/>
      </dsp:nvSpPr>
      <dsp:spPr>
        <a:xfrm>
          <a:off x="0" y="1402844"/>
          <a:ext cx="6692900" cy="589095"/>
        </a:xfrm>
        <a:prstGeom prst="roundRect">
          <a:avLst/>
        </a:prstGeom>
        <a:gradFill rotWithShape="0">
          <a:gsLst>
            <a:gs pos="0">
              <a:schemeClr val="accent3">
                <a:hueOff val="3285135"/>
                <a:satOff val="-17759"/>
                <a:lumOff val="-654"/>
                <a:alphaOff val="0"/>
              </a:schemeClr>
            </a:gs>
            <a:gs pos="90000">
              <a:schemeClr val="accent3">
                <a:hueOff val="3285135"/>
                <a:satOff val="-17759"/>
                <a:lumOff val="-654"/>
                <a:alphaOff val="0"/>
                <a:shade val="100000"/>
                <a:satMod val="105000"/>
              </a:schemeClr>
            </a:gs>
            <a:gs pos="100000">
              <a:schemeClr val="accent3">
                <a:hueOff val="3285135"/>
                <a:satOff val="-17759"/>
                <a:lumOff val="-654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3285135"/>
              <a:satOff val="-17759"/>
              <a:lumOff val="-654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/>
            <a:t>국회에는 국민이 선출한 국회의원으로 구성</a:t>
          </a:r>
          <a:endParaRPr lang="ko-KR" altLang="en-US" sz="1900" kern="1200" dirty="0"/>
        </a:p>
      </dsp:txBody>
      <dsp:txXfrm>
        <a:off x="28757" y="1431601"/>
        <a:ext cx="6635386" cy="531581"/>
      </dsp:txXfrm>
    </dsp:sp>
    <dsp:sp modelId="{5A205E3F-B4A5-4C72-B2FD-17587684EE4A}">
      <dsp:nvSpPr>
        <dsp:cNvPr id="0" name=""/>
        <dsp:cNvSpPr/>
      </dsp:nvSpPr>
      <dsp:spPr>
        <a:xfrm>
          <a:off x="0" y="2046660"/>
          <a:ext cx="6692900" cy="589095"/>
        </a:xfrm>
        <a:prstGeom prst="roundRect">
          <a:avLst/>
        </a:prstGeom>
        <a:gradFill rotWithShape="0">
          <a:gsLst>
            <a:gs pos="0">
              <a:schemeClr val="accent3">
                <a:hueOff val="6570271"/>
                <a:satOff val="-35519"/>
                <a:lumOff val="-1307"/>
                <a:alphaOff val="0"/>
              </a:schemeClr>
            </a:gs>
            <a:gs pos="90000">
              <a:schemeClr val="accent3">
                <a:hueOff val="6570271"/>
                <a:satOff val="-35519"/>
                <a:lumOff val="-1307"/>
                <a:alphaOff val="0"/>
                <a:shade val="100000"/>
                <a:satMod val="105000"/>
              </a:schemeClr>
            </a:gs>
            <a:gs pos="100000">
              <a:schemeClr val="accent3">
                <a:hueOff val="6570271"/>
                <a:satOff val="-35519"/>
                <a:lumOff val="-1307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6570271"/>
              <a:satOff val="-35519"/>
              <a:lumOff val="-1307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/>
            <a:t>국회의원 중에서도 중의원과 참의원으로 나누는 양원제 실시</a:t>
          </a:r>
          <a:endParaRPr lang="ko-KR" altLang="en-US" sz="1900" kern="1200" dirty="0"/>
        </a:p>
      </dsp:txBody>
      <dsp:txXfrm>
        <a:off x="28757" y="2075417"/>
        <a:ext cx="6635386" cy="531581"/>
      </dsp:txXfrm>
    </dsp:sp>
    <dsp:sp modelId="{578B15D1-B047-4161-877B-63AA804F60D3}">
      <dsp:nvSpPr>
        <dsp:cNvPr id="0" name=""/>
        <dsp:cNvSpPr/>
      </dsp:nvSpPr>
      <dsp:spPr>
        <a:xfrm>
          <a:off x="0" y="2690475"/>
          <a:ext cx="6692900" cy="589095"/>
        </a:xfrm>
        <a:prstGeom prst="roundRect">
          <a:avLst/>
        </a:prstGeom>
        <a:gradFill rotWithShape="0">
          <a:gsLst>
            <a:gs pos="0">
              <a:schemeClr val="accent3">
                <a:hueOff val="9855406"/>
                <a:satOff val="-53278"/>
                <a:lumOff val="-1961"/>
                <a:alphaOff val="0"/>
              </a:schemeClr>
            </a:gs>
            <a:gs pos="90000">
              <a:schemeClr val="accent3">
                <a:hueOff val="9855406"/>
                <a:satOff val="-53278"/>
                <a:lumOff val="-1961"/>
                <a:alphaOff val="0"/>
                <a:shade val="100000"/>
                <a:satMod val="105000"/>
              </a:schemeClr>
            </a:gs>
            <a:gs pos="100000">
              <a:schemeClr val="accent3">
                <a:hueOff val="9855406"/>
                <a:satOff val="-53278"/>
                <a:lumOff val="-1961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9855406"/>
              <a:satOff val="-53278"/>
              <a:lumOff val="-1961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/>
            <a:t>국회의원들의 투표로 총리가 결정됨</a:t>
          </a:r>
          <a:endParaRPr lang="ko-KR" altLang="en-US" sz="1900" kern="1200" dirty="0"/>
        </a:p>
      </dsp:txBody>
      <dsp:txXfrm>
        <a:off x="28757" y="2719232"/>
        <a:ext cx="6635386" cy="5315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A2039-A4EE-488A-A297-ED4AFE211EC1}">
      <dsp:nvSpPr>
        <dsp:cNvPr id="0" name=""/>
        <dsp:cNvSpPr/>
      </dsp:nvSpPr>
      <dsp:spPr>
        <a:xfrm>
          <a:off x="0" y="492"/>
          <a:ext cx="6693061" cy="1153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F51CD-43A8-4F3B-993A-82A36B7E9F24}">
      <dsp:nvSpPr>
        <dsp:cNvPr id="0" name=""/>
        <dsp:cNvSpPr/>
      </dsp:nvSpPr>
      <dsp:spPr>
        <a:xfrm>
          <a:off x="348965" y="260053"/>
          <a:ext cx="634482" cy="634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4AAF0-CE91-4152-9AD2-446F0B1C4972}">
      <dsp:nvSpPr>
        <dsp:cNvPr id="0" name=""/>
        <dsp:cNvSpPr/>
      </dsp:nvSpPr>
      <dsp:spPr>
        <a:xfrm>
          <a:off x="1332412" y="492"/>
          <a:ext cx="5360648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일본의 정치체계는 행정부의 주요각료들로 구성되는 내각제를 실시</a:t>
          </a:r>
        </a:p>
      </dsp:txBody>
      <dsp:txXfrm>
        <a:off x="1332412" y="492"/>
        <a:ext cx="5360648" cy="1153604"/>
      </dsp:txXfrm>
    </dsp:sp>
    <dsp:sp modelId="{E5822755-0C99-4B42-BD26-5CA1E1B56FFD}">
      <dsp:nvSpPr>
        <dsp:cNvPr id="0" name=""/>
        <dsp:cNvSpPr/>
      </dsp:nvSpPr>
      <dsp:spPr>
        <a:xfrm>
          <a:off x="0" y="1442497"/>
          <a:ext cx="6693061" cy="1153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5C4A1-1C1A-435A-B717-5C2B6A9C66E5}">
      <dsp:nvSpPr>
        <dsp:cNvPr id="0" name=""/>
        <dsp:cNvSpPr/>
      </dsp:nvSpPr>
      <dsp:spPr>
        <a:xfrm>
          <a:off x="348965" y="1702058"/>
          <a:ext cx="634482" cy="634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AD10F-D026-4A59-A066-3D7264B6B315}">
      <dsp:nvSpPr>
        <dsp:cNvPr id="0" name=""/>
        <dsp:cNvSpPr/>
      </dsp:nvSpPr>
      <dsp:spPr>
        <a:xfrm>
          <a:off x="1332412" y="1442497"/>
          <a:ext cx="5360648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내각 의장은 총리대신이 담당</a:t>
          </a:r>
        </a:p>
      </dsp:txBody>
      <dsp:txXfrm>
        <a:off x="1332412" y="1442497"/>
        <a:ext cx="5360648" cy="1153604"/>
      </dsp:txXfrm>
    </dsp:sp>
    <dsp:sp modelId="{89E390AA-2E9C-4690-B058-F4E56DA6723F}">
      <dsp:nvSpPr>
        <dsp:cNvPr id="0" name=""/>
        <dsp:cNvSpPr/>
      </dsp:nvSpPr>
      <dsp:spPr>
        <a:xfrm>
          <a:off x="0" y="2884503"/>
          <a:ext cx="6693061" cy="1153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412F4-8457-4DF5-8455-E0E934276907}">
      <dsp:nvSpPr>
        <dsp:cNvPr id="0" name=""/>
        <dsp:cNvSpPr/>
      </dsp:nvSpPr>
      <dsp:spPr>
        <a:xfrm>
          <a:off x="348965" y="3144063"/>
          <a:ext cx="634482" cy="6344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A01D0-D881-4DA9-AB8A-E43F312228DB}">
      <dsp:nvSpPr>
        <dsp:cNvPr id="0" name=""/>
        <dsp:cNvSpPr/>
      </dsp:nvSpPr>
      <dsp:spPr>
        <a:xfrm>
          <a:off x="1332412" y="2884503"/>
          <a:ext cx="5360648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총리가 지명한  대신을 중심으로  내각구성</a:t>
          </a:r>
        </a:p>
      </dsp:txBody>
      <dsp:txXfrm>
        <a:off x="1332412" y="2884503"/>
        <a:ext cx="5360648" cy="11536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6C951-7D0E-4015-8B68-E29E8E7DA837}">
      <dsp:nvSpPr>
        <dsp:cNvPr id="0" name=""/>
        <dsp:cNvSpPr/>
      </dsp:nvSpPr>
      <dsp:spPr>
        <a:xfrm>
          <a:off x="0" y="0"/>
          <a:ext cx="66930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941F9-2075-4490-919D-61E21CC4A595}">
      <dsp:nvSpPr>
        <dsp:cNvPr id="0" name=""/>
        <dsp:cNvSpPr/>
      </dsp:nvSpPr>
      <dsp:spPr>
        <a:xfrm>
          <a:off x="0" y="0"/>
          <a:ext cx="6693061" cy="1009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/>
            <a:t>최근 일제강점 시절 발생한 조선인 강제 징용에 대한 배상판결이 나오면서 역사문제가 불거짐</a:t>
          </a:r>
        </a:p>
      </dsp:txBody>
      <dsp:txXfrm>
        <a:off x="0" y="0"/>
        <a:ext cx="6693061" cy="1009650"/>
      </dsp:txXfrm>
    </dsp:sp>
    <dsp:sp modelId="{FEB32D7A-D3F0-4C3C-B10A-C933560D1F69}">
      <dsp:nvSpPr>
        <dsp:cNvPr id="0" name=""/>
        <dsp:cNvSpPr/>
      </dsp:nvSpPr>
      <dsp:spPr>
        <a:xfrm>
          <a:off x="0" y="1009650"/>
          <a:ext cx="66930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0B563-0014-4B85-BFA8-B5FDCC492B53}">
      <dsp:nvSpPr>
        <dsp:cNvPr id="0" name=""/>
        <dsp:cNvSpPr/>
      </dsp:nvSpPr>
      <dsp:spPr>
        <a:xfrm>
          <a:off x="0" y="1009650"/>
          <a:ext cx="6693061" cy="1009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/>
            <a:t>이 일로 인해 일본의 경제보복</a:t>
          </a:r>
          <a:r>
            <a:rPr lang="en-US" altLang="ko-KR" sz="2100" kern="1200" dirty="0"/>
            <a:t>, </a:t>
          </a:r>
          <a:r>
            <a:rPr lang="ko-KR" altLang="en-US" sz="2100" kern="1200" dirty="0"/>
            <a:t>화이트리스트 국가 배제 등 보복조치 시행</a:t>
          </a:r>
        </a:p>
      </dsp:txBody>
      <dsp:txXfrm>
        <a:off x="0" y="1009650"/>
        <a:ext cx="6693061" cy="1009650"/>
      </dsp:txXfrm>
    </dsp:sp>
    <dsp:sp modelId="{DD670339-5AB8-4CE7-A0B5-DE10DC6F3B45}">
      <dsp:nvSpPr>
        <dsp:cNvPr id="0" name=""/>
        <dsp:cNvSpPr/>
      </dsp:nvSpPr>
      <dsp:spPr>
        <a:xfrm>
          <a:off x="0" y="2019300"/>
          <a:ext cx="669306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D9474-B08A-412E-B563-F938C040E09C}">
      <dsp:nvSpPr>
        <dsp:cNvPr id="0" name=""/>
        <dsp:cNvSpPr/>
      </dsp:nvSpPr>
      <dsp:spPr>
        <a:xfrm>
          <a:off x="0" y="2019300"/>
          <a:ext cx="6693061" cy="1009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/>
            <a:t>여기에 한국에서는 일본 물건 구매를 거부하는</a:t>
          </a:r>
          <a:r>
            <a:rPr lang="en-US" altLang="ko-KR" sz="2100" kern="1200" dirty="0"/>
            <a:t>‘NO JAPAN’</a:t>
          </a:r>
          <a:r>
            <a:rPr lang="ko-KR" altLang="en-US" sz="2100" kern="1200" dirty="0"/>
            <a:t>운동이 확산</a:t>
          </a:r>
        </a:p>
      </dsp:txBody>
      <dsp:txXfrm>
        <a:off x="0" y="2019300"/>
        <a:ext cx="6693061" cy="1009650"/>
      </dsp:txXfrm>
    </dsp:sp>
    <dsp:sp modelId="{49A85BE5-E1C3-4789-9276-21744B42A2F5}">
      <dsp:nvSpPr>
        <dsp:cNvPr id="0" name=""/>
        <dsp:cNvSpPr/>
      </dsp:nvSpPr>
      <dsp:spPr>
        <a:xfrm>
          <a:off x="0" y="3028949"/>
          <a:ext cx="669306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30815-177E-4CBC-8C6F-DF9C13962FC9}">
      <dsp:nvSpPr>
        <dsp:cNvPr id="0" name=""/>
        <dsp:cNvSpPr/>
      </dsp:nvSpPr>
      <dsp:spPr>
        <a:xfrm>
          <a:off x="0" y="3028950"/>
          <a:ext cx="6693061" cy="1009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/>
            <a:t>이 결과로 한일 무역수지 감소와 한일 군사 협정인 지소미아를 파기하면서 한일관계악화 지속됨</a:t>
          </a:r>
          <a:r>
            <a:rPr lang="en-US" altLang="ko-KR" sz="2100" kern="1200" dirty="0"/>
            <a:t>.</a:t>
          </a:r>
          <a:r>
            <a:rPr lang="ko-KR" altLang="en-US" sz="2100" kern="1200" dirty="0"/>
            <a:t> </a:t>
          </a:r>
        </a:p>
      </dsp:txBody>
      <dsp:txXfrm>
        <a:off x="0" y="3028950"/>
        <a:ext cx="6693061" cy="1009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8F36A0-CA77-4F23-9F7C-E9C945055ADE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29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5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33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65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81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09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68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57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6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65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038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8F36A0-CA77-4F23-9F7C-E9C945055ADE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14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%EC%9D%BC%EB%B3%B8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3RRK7BGaY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ffingtonpost.kr/2016/05/30/story_n_10200368.html" TargetMode="External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en.wikipedia.org/wiki/Empire_of_Japan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igvedawiki.net/w/%EB%8D%94%EA%B8%80%EB%9F%AC%EC%8A%A4%20%EB%A7%A5%EC%95%84%EB%8D%94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mu.moe/w/%EC%9D%BC%EB%B3%B8%20%EA%B5%AD%ED%9A%8C%EC%9D%98%EC%82%AC%EB%8B%B9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_OSmMiBYDE&amp;t=339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20A78ECC-A4C9-4AEE-97DD-DAB3B72A7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전후 일본의 정치 체계  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EA87B725-E494-46BE-B171-233137035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21****29 </a:t>
            </a:r>
            <a:r>
              <a:rPr lang="ko-KR" altLang="en-US" dirty="0"/>
              <a:t>이</a:t>
            </a:r>
            <a:r>
              <a:rPr lang="en-US" altLang="ko-KR" dirty="0"/>
              <a:t>*</a:t>
            </a:r>
            <a:r>
              <a:rPr lang="ko-KR" altLang="en-US" dirty="0"/>
              <a:t>우</a:t>
            </a:r>
          </a:p>
        </p:txBody>
      </p:sp>
    </p:spTree>
    <p:extLst>
      <p:ext uri="{BB962C8B-B14F-4D97-AF65-F5344CB8AC3E}">
        <p14:creationId xmlns:p14="http://schemas.microsoft.com/office/powerpoint/2010/main" val="231672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A19256-8B0B-4A7E-996F-68530DE8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/>
              <a:t>일본의 내각제</a:t>
            </a:r>
          </a:p>
        </p:txBody>
      </p:sp>
      <p:graphicFrame>
        <p:nvGraphicFramePr>
          <p:cNvPr id="13" name="내용 개체 틀 12">
            <a:extLst>
              <a:ext uri="{FF2B5EF4-FFF2-40B4-BE49-F238E27FC236}">
                <a16:creationId xmlns:a16="http://schemas.microsoft.com/office/drawing/2014/main" id="{03897973-175F-41DA-B16F-C7989F7E451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1121716"/>
              </p:ext>
            </p:extLst>
          </p:nvPr>
        </p:nvGraphicFramePr>
        <p:xfrm>
          <a:off x="1143000" y="2057400"/>
          <a:ext cx="669306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내용 개체 틀 6" descr="사람, 남자, 넥타이, 실내이(가) 표시된 사진&#10;&#10;자동 생성된 설명">
            <a:extLst>
              <a:ext uri="{FF2B5EF4-FFF2-40B4-BE49-F238E27FC236}">
                <a16:creationId xmlns:a16="http://schemas.microsoft.com/office/drawing/2014/main" id="{C19061A8-81A6-4F86-899A-0302F0F476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980" r="6756" b="-1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7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91AA01-1701-4ABD-8BB4-4E045442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총리 </a:t>
            </a:r>
            <a:r>
              <a:rPr lang="ko-KR" altLang="en-US" dirty="0" err="1"/>
              <a:t>아베신조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FE3AC6AE-3322-45CA-A54A-D234700C4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https://www.youtube.com/watch?v=73RRK7BGaYA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812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B1BACF0-D3DB-4E39-87DD-A28CA8A4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85000"/>
              </a:lnSpc>
            </a:pPr>
            <a:r>
              <a:rPr lang="ko-KR" altLang="en-US" sz="4600" b="1" cap="all"/>
              <a:t>일본의 내각조직도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A06DC70F-4A20-43AA-B3ED-0663F6CE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417" y="422459"/>
            <a:ext cx="5574284" cy="618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EEBC119-D011-4212-A6A9-812B6537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3847"/>
          </a:xfrm>
        </p:spPr>
        <p:txBody>
          <a:bodyPr/>
          <a:lstStyle/>
          <a:p>
            <a:r>
              <a:rPr lang="ko-KR" altLang="en-US" dirty="0"/>
              <a:t>참의원과 중의원</a:t>
            </a:r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7D0DB91E-B657-4815-9879-85C6AE361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174748"/>
              </p:ext>
            </p:extLst>
          </p:nvPr>
        </p:nvGraphicFramePr>
        <p:xfrm>
          <a:off x="1143000" y="1469146"/>
          <a:ext cx="10461396" cy="44414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87132">
                  <a:extLst>
                    <a:ext uri="{9D8B030D-6E8A-4147-A177-3AD203B41FA5}">
                      <a16:colId xmlns:a16="http://schemas.microsoft.com/office/drawing/2014/main" val="17244216"/>
                    </a:ext>
                  </a:extLst>
                </a:gridCol>
                <a:gridCol w="3487132">
                  <a:extLst>
                    <a:ext uri="{9D8B030D-6E8A-4147-A177-3AD203B41FA5}">
                      <a16:colId xmlns:a16="http://schemas.microsoft.com/office/drawing/2014/main" val="2591875938"/>
                    </a:ext>
                  </a:extLst>
                </a:gridCol>
                <a:gridCol w="3487132">
                  <a:extLst>
                    <a:ext uri="{9D8B030D-6E8A-4147-A177-3AD203B41FA5}">
                      <a16:colId xmlns:a16="http://schemas.microsoft.com/office/drawing/2014/main" val="3142278423"/>
                    </a:ext>
                  </a:extLst>
                </a:gridCol>
              </a:tblGrid>
              <a:tr h="8513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중의원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참의원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753997"/>
                  </a:ext>
                </a:extLst>
              </a:tr>
              <a:tr h="10361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465</a:t>
                      </a:r>
                      <a:r>
                        <a:rPr lang="ko-KR" altLang="en-US" dirty="0"/>
                        <a:t>인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비례대표 </a:t>
                      </a:r>
                      <a:r>
                        <a:rPr lang="en-US" altLang="ko-KR" dirty="0"/>
                        <a:t>: 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176</a:t>
                      </a:r>
                      <a:r>
                        <a:rPr lang="ko-KR" altLang="en-US" dirty="0"/>
                        <a:t>명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소선거구 </a:t>
                      </a:r>
                      <a:r>
                        <a:rPr lang="en-US" altLang="ko-KR" dirty="0"/>
                        <a:t>: 289</a:t>
                      </a:r>
                      <a:r>
                        <a:rPr lang="ko-KR" altLang="en-US" dirty="0"/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의원수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242</a:t>
                      </a:r>
                      <a:r>
                        <a:rPr lang="ko-KR" altLang="en-US" dirty="0"/>
                        <a:t>명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비례대표 </a:t>
                      </a:r>
                      <a:r>
                        <a:rPr lang="en-US" altLang="ko-KR" dirty="0"/>
                        <a:t>: 96</a:t>
                      </a:r>
                      <a:r>
                        <a:rPr lang="ko-KR" altLang="en-US" dirty="0"/>
                        <a:t>명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선거구 </a:t>
                      </a:r>
                      <a:r>
                        <a:rPr lang="en-US" altLang="ko-KR" dirty="0"/>
                        <a:t>: 146</a:t>
                      </a:r>
                      <a:r>
                        <a:rPr lang="ko-KR" altLang="en-US" dirty="0"/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576722"/>
                  </a:ext>
                </a:extLst>
              </a:tr>
              <a:tr h="8513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년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해산가능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임기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년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해산불가</a:t>
                      </a:r>
                      <a:r>
                        <a:rPr lang="en-US" altLang="ko-KR" dirty="0"/>
                        <a:t>, 3</a:t>
                      </a:r>
                      <a:r>
                        <a:rPr lang="ko-KR" altLang="en-US" dirty="0"/>
                        <a:t>년마다 선거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792894"/>
                  </a:ext>
                </a:extLst>
              </a:tr>
              <a:tr h="8513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</a:t>
                      </a:r>
                      <a:r>
                        <a:rPr lang="ko-KR" altLang="en-US" dirty="0" err="1"/>
                        <a:t>세이상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선거권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</a:t>
                      </a:r>
                      <a:r>
                        <a:rPr lang="ko-KR" altLang="en-US" dirty="0" err="1"/>
                        <a:t>세이상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9563499"/>
                  </a:ext>
                </a:extLst>
              </a:tr>
              <a:tr h="8513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</a:t>
                      </a:r>
                      <a:r>
                        <a:rPr lang="ko-KR" altLang="en-US" dirty="0" err="1"/>
                        <a:t>세이상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출마자격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</a:t>
                      </a:r>
                      <a:r>
                        <a:rPr lang="ko-KR" altLang="en-US" dirty="0" err="1"/>
                        <a:t>세이상</a:t>
                      </a:r>
                      <a:r>
                        <a:rPr lang="ko-KR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95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21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866DA9-5CE0-4532-96A2-85CE7C49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7" y="276225"/>
            <a:ext cx="9875520" cy="10896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85000"/>
              </a:lnSpc>
            </a:pPr>
            <a:r>
              <a:rPr lang="ko-KR" altLang="en-US" sz="5400" cap="all" dirty="0"/>
              <a:t>일본의 정치조직도</a:t>
            </a:r>
          </a:p>
        </p:txBody>
      </p:sp>
      <p:pic>
        <p:nvPicPr>
          <p:cNvPr id="5" name="내용 개체 틀 4" descr="스크린샷이(가) 표시된 사진&#10;&#10;자동 생성된 설명">
            <a:extLst>
              <a:ext uri="{FF2B5EF4-FFF2-40B4-BE49-F238E27FC236}">
                <a16:creationId xmlns:a16="http://schemas.microsoft.com/office/drawing/2014/main" id="{A1CCD549-25A9-4AEF-833E-393354DED7E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2574" b="2"/>
          <a:stretch/>
        </p:blipFill>
        <p:spPr>
          <a:xfrm>
            <a:off x="877887" y="1562100"/>
            <a:ext cx="104362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97CDB6-4F33-46DD-ACAD-3B29E6A3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/>
              <a:t>최근에 한국과 일본의 외교문제</a:t>
            </a:r>
          </a:p>
        </p:txBody>
      </p:sp>
      <p:graphicFrame>
        <p:nvGraphicFramePr>
          <p:cNvPr id="20" name="내용 개체 틀 19">
            <a:extLst>
              <a:ext uri="{FF2B5EF4-FFF2-40B4-BE49-F238E27FC236}">
                <a16:creationId xmlns:a16="http://schemas.microsoft.com/office/drawing/2014/main" id="{F1850475-4D05-476D-8161-80A68411EBA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4985023"/>
              </p:ext>
            </p:extLst>
          </p:nvPr>
        </p:nvGraphicFramePr>
        <p:xfrm>
          <a:off x="1143000" y="2057400"/>
          <a:ext cx="669306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내용 개체 틀 18" descr="남자, 침대이(가) 표시된 사진&#10;&#10;자동 생성된 설명">
            <a:extLst>
              <a:ext uri="{FF2B5EF4-FFF2-40B4-BE49-F238E27FC236}">
                <a16:creationId xmlns:a16="http://schemas.microsoft.com/office/drawing/2014/main" id="{4E535455-7D96-4CFD-9F9B-8978C8EEBB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879" r="34531" b="1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146C951-7D0E-4015-8B68-E29E8E7D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graphicEl>
                                              <a:dgm id="{8146C951-7D0E-4015-8B68-E29E8E7DA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graphicEl>
                                              <a:dgm id="{8146C951-7D0E-4015-8B68-E29E8E7D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graphicEl>
                                              <a:dgm id="{8146C951-7D0E-4015-8B68-E29E8E7D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9E941F9-2075-4490-919D-61E21CC4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graphicEl>
                                              <a:dgm id="{B9E941F9-2075-4490-919D-61E21CC4A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graphicEl>
                                              <a:dgm id="{B9E941F9-2075-4490-919D-61E21CC4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graphicEl>
                                              <a:dgm id="{B9E941F9-2075-4490-919D-61E21CC4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EB32D7A-D3F0-4C3C-B10A-C933560D1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graphicEl>
                                              <a:dgm id="{FEB32D7A-D3F0-4C3C-B10A-C933560D1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graphicEl>
                                              <a:dgm id="{FEB32D7A-D3F0-4C3C-B10A-C933560D1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graphicEl>
                                              <a:dgm id="{FEB32D7A-D3F0-4C3C-B10A-C933560D1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160B563-0014-4B85-BFA8-B5FDCC492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graphicEl>
                                              <a:dgm id="{8160B563-0014-4B85-BFA8-B5FDCC492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graphicEl>
                                              <a:dgm id="{8160B563-0014-4B85-BFA8-B5FDCC492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graphicEl>
                                              <a:dgm id="{8160B563-0014-4B85-BFA8-B5FDCC492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D670339-5AB8-4CE7-A0B5-DE10DC6F3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graphicEl>
                                              <a:dgm id="{DD670339-5AB8-4CE7-A0B5-DE10DC6F3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graphicEl>
                                              <a:dgm id="{DD670339-5AB8-4CE7-A0B5-DE10DC6F3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graphicEl>
                                              <a:dgm id="{DD670339-5AB8-4CE7-A0B5-DE10DC6F3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9FD9474-B08A-412E-B563-F938C040E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graphicEl>
                                              <a:dgm id="{B9FD9474-B08A-412E-B563-F938C040E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graphicEl>
                                              <a:dgm id="{B9FD9474-B08A-412E-B563-F938C040E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graphicEl>
                                              <a:dgm id="{B9FD9474-B08A-412E-B563-F938C040E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9A85BE5-E1C3-4789-9276-21744B42A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>
                                            <p:graphicEl>
                                              <a:dgm id="{49A85BE5-E1C3-4789-9276-21744B42A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graphicEl>
                                              <a:dgm id="{49A85BE5-E1C3-4789-9276-21744B42A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>
                                            <p:graphicEl>
                                              <a:dgm id="{49A85BE5-E1C3-4789-9276-21744B42A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CA30815-177E-4CBC-8C6F-DF9C1396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graphicEl>
                                              <a:dgm id="{8CA30815-177E-4CBC-8C6F-DF9C13962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graphicEl>
                                              <a:dgm id="{8CA30815-177E-4CBC-8C6F-DF9C1396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graphicEl>
                                              <a:dgm id="{8CA30815-177E-4CBC-8C6F-DF9C1396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55996B-51D2-4586-B2E0-16E18191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마치며</a:t>
            </a:r>
          </a:p>
        </p:txBody>
      </p:sp>
      <p:pic>
        <p:nvPicPr>
          <p:cNvPr id="8" name="내용 개체 틀 7" descr="음식이(가) 표시된 사진&#10;&#10;자동 생성된 설명">
            <a:extLst>
              <a:ext uri="{FF2B5EF4-FFF2-40B4-BE49-F238E27FC236}">
                <a16:creationId xmlns:a16="http://schemas.microsoft.com/office/drawing/2014/main" id="{07C95715-8403-412E-B0C4-84C533250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871691"/>
            <a:ext cx="9875520" cy="4048341"/>
          </a:xfrm>
        </p:spPr>
      </p:pic>
    </p:spTree>
    <p:extLst>
      <p:ext uri="{BB962C8B-B14F-4D97-AF65-F5344CB8AC3E}">
        <p14:creationId xmlns:p14="http://schemas.microsoft.com/office/powerpoint/2010/main" val="262223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33ACF2-1735-413A-8534-07797DD2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1" y="324571"/>
            <a:ext cx="1396999" cy="884469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08A30C-30F7-4758-9D7E-36F9F0577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318" y="609600"/>
            <a:ext cx="6359029" cy="5486400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endParaRPr lang="en-US" altLang="ko-KR" sz="2000">
              <a:solidFill>
                <a:srgbClr val="FFFFFF"/>
              </a:solidFill>
            </a:endParaRPr>
          </a:p>
          <a:p>
            <a:endParaRPr lang="ko-KR" altLang="en-US" sz="2000">
              <a:solidFill>
                <a:srgbClr val="FFFFFF"/>
              </a:solidFill>
            </a:endParaRPr>
          </a:p>
        </p:txBody>
      </p:sp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B608FC1B-589D-433D-A951-5EACEA7E1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582116"/>
              </p:ext>
            </p:extLst>
          </p:nvPr>
        </p:nvGraphicFramePr>
        <p:xfrm>
          <a:off x="581025" y="1371600"/>
          <a:ext cx="1067625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9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7B3210-0E49-4BAF-B1B9-443AF296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47650"/>
            <a:ext cx="5238749" cy="971550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전후 일본의 흐름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6ED16230-9211-4BC8-BCD3-5C75D9F99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04942"/>
              </p:ext>
            </p:extLst>
          </p:nvPr>
        </p:nvGraphicFramePr>
        <p:xfrm>
          <a:off x="333376" y="1085850"/>
          <a:ext cx="11525250" cy="567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4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DF59C0-6EE2-4AC3-AA01-2530A1374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CDF59C0-6EE2-4AC3-AA01-2530A1374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CDF59C0-6EE2-4AC3-AA01-2530A1374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CDF59C0-6EE2-4AC3-AA01-2530A1374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369C6D-EBC0-40DA-8AB2-DFD25308B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8E369C6D-EBC0-40DA-8AB2-DFD25308B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8E369C6D-EBC0-40DA-8AB2-DFD25308B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8E369C6D-EBC0-40DA-8AB2-DFD25308B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C4E2A4-1DEF-4CA6-9462-5ADB9452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30C4E2A4-1DEF-4CA6-9462-5ADB94523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0C4E2A4-1DEF-4CA6-9462-5ADB9452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0C4E2A4-1DEF-4CA6-9462-5ADB9452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83CEF2-7BB4-4952-B3F3-883ACEC1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9D83CEF2-7BB4-4952-B3F3-883ACEC1E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9D83CEF2-7BB4-4952-B3F3-883ACEC1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9D83CEF2-7BB4-4952-B3F3-883ACEC1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EDC753-1F91-414F-A9B5-710CCE936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6EDC753-1F91-414F-A9B5-710CCE936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6EDC753-1F91-414F-A9B5-710CCE936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6EDC753-1F91-414F-A9B5-710CCE936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8A413-4475-428D-A2D8-0FC2C33D6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B0D8A413-4475-428D-A2D8-0FC2C33D6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B0D8A413-4475-428D-A2D8-0FC2C33D6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B0D8A413-4475-428D-A2D8-0FC2C33D6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FEC7A-E320-4095-A325-09DF5DD4C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54DFEC7A-E320-4095-A325-09DF5DD4C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54DFEC7A-E320-4095-A325-09DF5DD4C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54DFEC7A-E320-4095-A325-09DF5DD4C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6D253-C68A-4233-BAB5-092944F04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7256D253-C68A-4233-BAB5-092944F04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256D253-C68A-4233-BAB5-092944F04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7256D253-C68A-4233-BAB5-092944F04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2F8D5-881B-4769-9C3F-721A9A073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8762F8D5-881B-4769-9C3F-721A9A073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8762F8D5-881B-4769-9C3F-721A9A073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8762F8D5-881B-4769-9C3F-721A9A073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BD994F-F489-47E0-9423-8B3598F61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A2BD994F-F489-47E0-9423-8B3598F61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A2BD994F-F489-47E0-9423-8B3598F61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A2BD994F-F489-47E0-9423-8B3598F61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5C13AB-4DB4-4115-AE27-12B2FFBDA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DF5C13AB-4DB4-4115-AE27-12B2FFBDA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DF5C13AB-4DB4-4115-AE27-12B2FFBDA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DF5C13AB-4DB4-4115-AE27-12B2FFBDA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895AF-E748-457C-AE77-ABED56B06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44F895AF-E748-457C-AE77-ABED56B06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44F895AF-E748-457C-AE77-ABED56B06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44F895AF-E748-457C-AE77-ABED56B06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27AE5-C77B-4F94-9101-37D94C3E7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8DA27AE5-C77B-4F94-9101-37D94C3E7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8DA27AE5-C77B-4F94-9101-37D94C3E7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8DA27AE5-C77B-4F94-9101-37D94C3E7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57977-AB1E-4A67-8746-2E8BCDF62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A8157977-AB1E-4A67-8746-2E8BCDF62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A8157977-AB1E-4A67-8746-2E8BCDF62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A8157977-AB1E-4A67-8746-2E8BCDF62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7CDA2-9731-4490-A280-1746B80CF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6E57CDA2-9731-4490-A280-1746B80CF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6E57CDA2-9731-4490-A280-1746B80CF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6E57CDA2-9731-4490-A280-1746B80CF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B40E7271-5D4A-4666-BC5E-14E5AAA3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ko-KR" altLang="en-US" dirty="0"/>
              <a:t>현재 일본의 정치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9798693-A9A8-4122-B041-D90716D1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955022" y="1287780"/>
            <a:ext cx="3646837" cy="4216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3" name="다이어그램 22">
            <a:extLst>
              <a:ext uri="{FF2B5EF4-FFF2-40B4-BE49-F238E27FC236}">
                <a16:creationId xmlns:a16="http://schemas.microsoft.com/office/drawing/2014/main" id="{5CC68AD3-E35B-45AE-B4A3-592640412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602393"/>
              </p:ext>
            </p:extLst>
          </p:nvPr>
        </p:nvGraphicFramePr>
        <p:xfrm>
          <a:off x="1143000" y="2057400"/>
          <a:ext cx="669306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876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10DC4BA-6F61-4070-9E99-7ECAA7947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graphicEl>
                                              <a:dgm id="{210DC4BA-6F61-4070-9E99-7ECAA7947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graphicEl>
                                              <a:dgm id="{210DC4BA-6F61-4070-9E99-7ECAA7947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graphicEl>
                                              <a:dgm id="{210DC4BA-6F61-4070-9E99-7ECAA7947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47196D43-5204-40FA-9BEC-146D984C2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graphicEl>
                                              <a:dgm id="{47196D43-5204-40FA-9BEC-146D984C2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graphicEl>
                                              <a:dgm id="{47196D43-5204-40FA-9BEC-146D984C2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graphicEl>
                                              <a:dgm id="{47196D43-5204-40FA-9BEC-146D984C2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86186A06-AF2E-492D-8F53-C4CE1C7DC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>
                                            <p:graphicEl>
                                              <a:dgm id="{86186A06-AF2E-492D-8F53-C4CE1C7DC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graphicEl>
                                              <a:dgm id="{86186A06-AF2E-492D-8F53-C4CE1C7DC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graphicEl>
                                              <a:dgm id="{86186A06-AF2E-492D-8F53-C4CE1C7DC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848280A-20CF-44BE-A309-65E9339B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dirty="0"/>
              <a:t>연합국 점령하의 일본정치</a:t>
            </a:r>
            <a:endParaRPr lang="en-US" altLang="ko-KR" sz="4000" dirty="0"/>
          </a:p>
        </p:txBody>
      </p:sp>
      <p:graphicFrame>
        <p:nvGraphicFramePr>
          <p:cNvPr id="10" name="내용 개체 틀 9">
            <a:extLst>
              <a:ext uri="{FF2B5EF4-FFF2-40B4-BE49-F238E27FC236}">
                <a16:creationId xmlns:a16="http://schemas.microsoft.com/office/drawing/2014/main" id="{C587D95B-87EF-4CBD-A307-7C116298D5E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8682432"/>
              </p:ext>
            </p:extLst>
          </p:nvPr>
        </p:nvGraphicFramePr>
        <p:xfrm>
          <a:off x="1143002" y="2546430"/>
          <a:ext cx="5084178" cy="354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내용 개체 틀 7" descr="사람, 금관, 남자, 착용이(가) 표시된 사진&#10;&#10;자동 생성된 설명">
            <a:extLst>
              <a:ext uri="{FF2B5EF4-FFF2-40B4-BE49-F238E27FC236}">
                <a16:creationId xmlns:a16="http://schemas.microsoft.com/office/drawing/2014/main" id="{7A293FC5-B36D-4337-85AA-E89BC0A74D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5637" b="16179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C7C60C-676E-431E-A350-F7B2155AEDAC}"/>
              </a:ext>
            </a:extLst>
          </p:cNvPr>
          <p:cNvSpPr txBox="1"/>
          <p:nvPr/>
        </p:nvSpPr>
        <p:spPr>
          <a:xfrm>
            <a:off x="8343058" y="5531492"/>
            <a:ext cx="30348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8" tooltip="https://rigvedawiki.net/w/%EB%8D%94%EA%B8%80%EB%9F%AC%EC%8A%A4%20%EB%A7%A5%EC%95%84%EB%8D%9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36575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11F178-2618-4433-86BC-7D4C9CEE2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3711F178-2618-4433-86BC-7D4C9CEE2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5FE990-998F-4CFC-B6E1-57411796E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345FE990-998F-4CFC-B6E1-57411796E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6054F1-E8FE-4BD4-A43B-CBF87076E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E46054F1-E8FE-4BD4-A43B-CBF87076E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0F2F54-B7B2-497A-BCDA-3522D614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ko-KR" altLang="en-US" sz="4800"/>
              <a:t>일본국 헌법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6316E575-6D10-4071-84C3-57A6B12CA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343195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38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9E1BE4-2B94-4E74-8B92-1FB3AD0A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ko-KR" altLang="en-US"/>
              <a:t>일본국 헌법의 세가지 이념</a:t>
            </a:r>
            <a:endParaRPr lang="ko-KR" alt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D2C69C96-5363-4390-8FA3-8AE18E621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523429"/>
              </p:ext>
            </p:extLst>
          </p:nvPr>
        </p:nvGraphicFramePr>
        <p:xfrm>
          <a:off x="1143000" y="2057400"/>
          <a:ext cx="939616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순서도: 수행의 시작/종료 4">
            <a:extLst>
              <a:ext uri="{FF2B5EF4-FFF2-40B4-BE49-F238E27FC236}">
                <a16:creationId xmlns:a16="http://schemas.microsoft.com/office/drawing/2014/main" id="{D786C29F-29F8-40AE-9745-AE9B3EF19F91}"/>
              </a:ext>
            </a:extLst>
          </p:cNvPr>
          <p:cNvSpPr/>
          <p:nvPr/>
        </p:nvSpPr>
        <p:spPr>
          <a:xfrm>
            <a:off x="3849723" y="2174240"/>
            <a:ext cx="3982720" cy="92456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천황이 아닌 국민이 주권을 가짐</a:t>
            </a:r>
          </a:p>
        </p:txBody>
      </p:sp>
      <p:sp>
        <p:nvSpPr>
          <p:cNvPr id="10" name="순서도: 수행의 시작/종료 9">
            <a:extLst>
              <a:ext uri="{FF2B5EF4-FFF2-40B4-BE49-F238E27FC236}">
                <a16:creationId xmlns:a16="http://schemas.microsoft.com/office/drawing/2014/main" id="{6F5EDAF6-0E41-4403-9A3A-DC9DE69A2138}"/>
              </a:ext>
            </a:extLst>
          </p:cNvPr>
          <p:cNvSpPr/>
          <p:nvPr/>
        </p:nvSpPr>
        <p:spPr>
          <a:xfrm>
            <a:off x="6430363" y="4953000"/>
            <a:ext cx="3982720" cy="9245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군대 보유금지</a:t>
            </a:r>
          </a:p>
        </p:txBody>
      </p:sp>
      <p:sp>
        <p:nvSpPr>
          <p:cNvPr id="13" name="순서도: 수행의 시작/종료 12">
            <a:extLst>
              <a:ext uri="{FF2B5EF4-FFF2-40B4-BE49-F238E27FC236}">
                <a16:creationId xmlns:a16="http://schemas.microsoft.com/office/drawing/2014/main" id="{71A5E334-FBF4-49FA-9E3E-B97E7C7FBBF8}"/>
              </a:ext>
            </a:extLst>
          </p:cNvPr>
          <p:cNvSpPr/>
          <p:nvPr/>
        </p:nvSpPr>
        <p:spPr>
          <a:xfrm>
            <a:off x="1330043" y="4958080"/>
            <a:ext cx="3982720" cy="92456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헌법에 의한 국민의 평등권 보장</a:t>
            </a:r>
          </a:p>
        </p:txBody>
      </p:sp>
    </p:spTree>
    <p:extLst>
      <p:ext uri="{BB962C8B-B14F-4D97-AF65-F5344CB8AC3E}">
        <p14:creationId xmlns:p14="http://schemas.microsoft.com/office/powerpoint/2010/main" val="28995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65F2E-796A-4CDE-8C9A-111AF01DC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7D65F2E-796A-4CDE-8C9A-111AF01DC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1C5731-3C20-484D-80B2-F4D4D1716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01C5731-3C20-484D-80B2-F4D4D1716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E48A05-E388-4347-AF90-C594ACD70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8E48A05-E388-4347-AF90-C594ACD70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B89A2-AEB2-4D29-842A-3F1DE2409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58B89A2-AEB2-4D29-842A-3F1DE2409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F7F809-901F-43E1-9A0A-DBB02D8B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1F7F809-901F-43E1-9A0A-DBB02D8BA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8C5A87-F1C1-4378-9418-2C35E8D67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A8C5A87-F1C1-4378-9418-2C35E8D67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1A7379-36A2-4C08-91C8-044D41A28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81A7379-36A2-4C08-91C8-044D41A28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BB7941-E54D-43D0-861B-AA81BBFB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/>
              <a:t>일본의 국회</a:t>
            </a:r>
            <a:endParaRPr lang="ko-KR" altLang="en-US"/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D6B24D83-A4A2-478E-A9F8-885303B72D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6993896"/>
              </p:ext>
            </p:extLst>
          </p:nvPr>
        </p:nvGraphicFramePr>
        <p:xfrm>
          <a:off x="1143000" y="2057400"/>
          <a:ext cx="66929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내용 개체 틀 5" descr="건물, 테이블, 작은, 앉아있는이(가) 표시된 사진&#10;&#10;자동 생성된 설명">
            <a:extLst>
              <a:ext uri="{FF2B5EF4-FFF2-40B4-BE49-F238E27FC236}">
                <a16:creationId xmlns:a16="http://schemas.microsoft.com/office/drawing/2014/main" id="{C0B0650D-7023-4EF2-B6A3-AC09814FE4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0044" r="27792" b="-1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C0698-A066-4BDE-90CD-9F258F445542}"/>
              </a:ext>
            </a:extLst>
          </p:cNvPr>
          <p:cNvSpPr txBox="1"/>
          <p:nvPr/>
        </p:nvSpPr>
        <p:spPr>
          <a:xfrm>
            <a:off x="8922654" y="6421724"/>
            <a:ext cx="30348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8" tooltip="https://namu.moe/w/%EC%9D%BC%EB%B3%B8%20%EA%B5%AD%ED%9A%8C%EC%9D%98%EC%82%AC%EB%8B%B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19068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0034D1-D557-4E8D-AA1C-D162344B9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040034D1-D557-4E8D-AA1C-D162344B9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040034D1-D557-4E8D-AA1C-D162344B9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040034D1-D557-4E8D-AA1C-D162344B9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503EA0-AC8F-4DA0-B578-650ECAD83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25503EA0-AC8F-4DA0-B578-650ECAD83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25503EA0-AC8F-4DA0-B578-650ECAD83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25503EA0-AC8F-4DA0-B578-650ECAD83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205E3F-B4A5-4C72-B2FD-17587684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5A205E3F-B4A5-4C72-B2FD-17587684E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5A205E3F-B4A5-4C72-B2FD-17587684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5A205E3F-B4A5-4C72-B2FD-17587684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8B15D1-B047-4161-877B-63AA804F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578B15D1-B047-4161-877B-63AA804F6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578B15D1-B047-4161-877B-63AA804F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578B15D1-B047-4161-877B-63AA804F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FA9154B-F625-49F5-949B-9EE7CC61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양원제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E0A7FD-CE84-49BB-B85A-35AC935F2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https://www.youtube.com/watch?v=2_OSmMiBYDE&amp;t=339s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49189249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426</Words>
  <Application>Microsoft Office PowerPoint</Application>
  <PresentationFormat>와이드스크린</PresentationFormat>
  <Paragraphs>101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8" baseType="lpstr">
      <vt:lpstr>Corbel</vt:lpstr>
      <vt:lpstr>기본</vt:lpstr>
      <vt:lpstr>전후 일본의 정치 체계  </vt:lpstr>
      <vt:lpstr>목차</vt:lpstr>
      <vt:lpstr>전후 일본의 흐름</vt:lpstr>
      <vt:lpstr>현재 일본의 정치</vt:lpstr>
      <vt:lpstr>연합국 점령하의 일본정치</vt:lpstr>
      <vt:lpstr>일본국 헌법</vt:lpstr>
      <vt:lpstr>일본국 헌법의 세가지 이념</vt:lpstr>
      <vt:lpstr>일본의 국회</vt:lpstr>
      <vt:lpstr>일본의 양원제</vt:lpstr>
      <vt:lpstr>일본의 내각제</vt:lpstr>
      <vt:lpstr>일본의 총리 아베신조</vt:lpstr>
      <vt:lpstr>일본의 내각조직도</vt:lpstr>
      <vt:lpstr>참의원과 중의원</vt:lpstr>
      <vt:lpstr>일본의 정치조직도</vt:lpstr>
      <vt:lpstr>최근에 한국과 일본의 외교문제</vt:lpstr>
      <vt:lpstr>마치며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전후 일본의 정치 체계</dc:title>
  <dc:creator>민우 이</dc:creator>
  <cp:lastModifiedBy>민우 이</cp:lastModifiedBy>
  <cp:revision>6</cp:revision>
  <dcterms:created xsi:type="dcterms:W3CDTF">2019-11-10T17:40:11Z</dcterms:created>
  <dcterms:modified xsi:type="dcterms:W3CDTF">2019-11-10T17:54:37Z</dcterms:modified>
</cp:coreProperties>
</file>