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613"/>
    <p:restoredTop sz="9480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직사각형 9917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20" name="직사각형 9919"/>
          <p:cNvSpPr/>
          <p:nvPr/>
        </p:nvSpPr>
        <p:spPr>
          <a:xfrm>
            <a:off x="0" y="4595890"/>
            <a:ext cx="9144000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19" name="직사각형 9918"/>
          <p:cNvSpPr/>
          <p:nvPr/>
        </p:nvSpPr>
        <p:spPr>
          <a:xfrm>
            <a:off x="0" y="4071942"/>
            <a:ext cx="9144000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99" name="그림 1998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600200" y="1071546"/>
            <a:ext cx="7200896" cy="1470025"/>
          </a:xfrm>
        </p:spPr>
        <p:txBody>
          <a:bodyPr>
            <a:noAutofit/>
          </a:bodyPr>
          <a:lstStyle>
            <a:lvl1pPr algn="r">
              <a:defRPr sz="5400">
                <a:latin typeface="+mj-ea"/>
                <a:ea typeface="+mj-ea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00296" y="2541569"/>
            <a:ext cx="6400800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F23FDC96-FA5D-450F-B624-F740BF4E281A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그림 24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942"/>
            <a:ext cx="3370810" cy="2200474"/>
          </a:xfrm>
          <a:prstGeom prst="rect">
            <a:avLst/>
          </a:prstGeom>
        </p:spPr>
      </p:pic>
      <p:pic>
        <p:nvPicPr>
          <p:cNvPr id="27" name="그림 26" descr="그림2.png"/>
          <p:cNvPicPr>
            <a:picLocks noChangeAspect="1"/>
          </p:cNvPicPr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76442" y="1175642"/>
            <a:ext cx="3346428" cy="300508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5830262" y="4117902"/>
            <a:ext cx="3170894" cy="2740097"/>
          </a:xfrm>
          <a:prstGeom prst="rect">
            <a:avLst/>
          </a:prstGeom>
        </p:spPr>
      </p:pic>
      <p:grpSp>
        <p:nvGrpSpPr>
          <p:cNvPr id="6" name="그룹 27"/>
          <p:cNvGrpSpPr/>
          <p:nvPr/>
        </p:nvGrpSpPr>
        <p:grpSpPr>
          <a:xfrm rot="0" flipH="1">
            <a:off x="0" y="0"/>
            <a:ext cx="1500166" cy="6858000"/>
            <a:chOff x="7643834" y="0"/>
            <a:chExt cx="1500166" cy="6858000"/>
          </a:xfrm>
        </p:grpSpPr>
        <p:sp>
          <p:nvSpPr>
            <p:cNvPr id="7" name="직사각형 6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8" name="그림 7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그룹 14"/>
          <p:cNvGrpSpPr/>
          <p:nvPr/>
        </p:nvGrpSpPr>
        <p:grpSpPr>
          <a:xfrm rot="0" flipH="1">
            <a:off x="428596" y="0"/>
            <a:ext cx="3073369" cy="1714488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21" name="그룹 28"/>
          <p:cNvGrpSpPr/>
          <p:nvPr/>
        </p:nvGrpSpPr>
        <p:grpSpPr>
          <a:xfrm rot="16200000">
            <a:off x="-3303601" y="3303600"/>
            <a:ext cx="6858001" cy="250800"/>
            <a:chOff x="-2" y="4"/>
            <a:chExt cx="9168065" cy="250800"/>
          </a:xfrm>
        </p:grpSpPr>
        <p:sp>
          <p:nvSpPr>
            <p:cNvPr id="22" name="직사각형 21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714480" y="1928802"/>
            <a:ext cx="6972320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1714480" y="3500438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799F6D4A-2882-4793-B1E8-ED3E35C329F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78709" y="3500438"/>
            <a:ext cx="2443862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3500438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꽃03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14282" y="3643314"/>
            <a:ext cx="4803251" cy="2791737"/>
          </a:xfrm>
          <a:prstGeom prst="rect">
            <a:avLst/>
          </a:prstGeom>
        </p:spPr>
      </p:pic>
      <p:sp>
        <p:nvSpPr>
          <p:cNvPr id="8197" name="Freeform 5"/>
          <p:cNvSpPr>
            <a:spLocks noEditPoints="1"/>
          </p:cNvSpPr>
          <p:nvPr/>
        </p:nvSpPr>
        <p:spPr>
          <a:xfrm rot="12086010">
            <a:off x="5786124" y="248618"/>
            <a:ext cx="1448192" cy="183627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 flipH="1">
            <a:off x="4964917" y="2678917"/>
            <a:ext cx="6858000" cy="1500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0" name="그림 9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4964917" y="2678917"/>
            <a:ext cx="6858000" cy="150016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017582" y="1071546"/>
            <a:ext cx="55372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00" y="2331244"/>
            <a:ext cx="4856400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06951A-DFC6-465B-BC98-AE67730399A3}" type="datetime1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2020-04-20</a:t>
            </a:fld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en-US">
                <a:solidFill>
                  <a:srgbClr val="333300"/>
                </a:solidFill>
              </a:rPr>
              <a:t/>
            </a:r>
            <a:endParaRPr lang="en-US" altLang="en-US">
              <a:solidFill>
                <a:srgbClr val="3333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143900" y="274638"/>
            <a:ext cx="82865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753427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02257ED-DB66-4A32-9C20-F574EB5057BD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7603351-2832-4AAD-BCE9-A4D97BEBE94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꽃02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A0851D8-734A-4D48-9549-655097B97D14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 descr="와당그림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6143636" y="3308708"/>
            <a:ext cx="3000364" cy="362885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85814" y="1714488"/>
            <a:ext cx="7772400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85814" y="1050998"/>
            <a:ext cx="7772400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C72D998-C25E-4B18-8C49-DA63D229DB2F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8" name="그룹 193"/>
          <p:cNvGrpSpPr/>
          <p:nvPr/>
        </p:nvGrpSpPr>
        <p:grpSpPr>
          <a:xfrm rot="5400000">
            <a:off x="-807183" y="1107245"/>
            <a:ext cx="2428804" cy="214314"/>
            <a:chOff x="0" y="0"/>
            <a:chExt cx="9144000" cy="250800"/>
          </a:xfrm>
        </p:grpSpPr>
        <p:sp>
          <p:nvSpPr>
            <p:cNvPr id="195" name="직사각형 194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6E9C4E1-8A82-44B8-ABD0-B3F565AFF9E4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 rot="0">
            <a:off x="0" y="0"/>
            <a:ext cx="9144000" cy="250800"/>
            <a:chOff x="0" y="0"/>
            <a:chExt cx="9144000" cy="250800"/>
          </a:xfrm>
        </p:grpSpPr>
        <p:sp>
          <p:nvSpPr>
            <p:cNvPr id="10" name="직사각형 9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84514"/>
            <a:ext cx="40386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84514"/>
            <a:ext cx="4038600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1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5641"/>
            <a:ext cx="9144000" cy="11270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993526A-8E18-4655-891B-DE57D7B2866D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1" name="그림 10" descr="꽃0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451644" y="1285875"/>
            <a:ext cx="8240712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1B6A4F-3032-4749-AD6F-CB8C2C056753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384159"/>
            <a:ext cx="8229600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57198" y="1285876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4"/>
          </p:nvPr>
        </p:nvSpPr>
        <p:spPr>
          <a:xfrm>
            <a:off x="4637313" y="1285876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내용 개체 틀 6"/>
          <p:cNvSpPr>
            <a:spLocks noGrp="1"/>
          </p:cNvSpPr>
          <p:nvPr>
            <p:ph sz="quarter" idx="15"/>
          </p:nvPr>
        </p:nvSpPr>
        <p:spPr>
          <a:xfrm>
            <a:off x="457198" y="3786190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내용 개체 틀 6"/>
          <p:cNvSpPr>
            <a:spLocks noGrp="1"/>
          </p:cNvSpPr>
          <p:nvPr>
            <p:ph sz="quarter" idx="16"/>
          </p:nvPr>
        </p:nvSpPr>
        <p:spPr>
          <a:xfrm>
            <a:off x="4637313" y="3786190"/>
            <a:ext cx="4049487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C61120A-A887-4155-9AA7-FF367AD03E1B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그림2.pn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4438"/>
            <a:ext cx="3313770" cy="286356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 flipV="1">
            <a:off x="1676400" y="0"/>
            <a:ext cx="5759450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4"/>
          <p:cNvGrpSpPr/>
          <p:nvPr/>
        </p:nvGrpSpPr>
        <p:grpSpPr>
          <a:xfrm rot="0">
            <a:off x="6787329" y="0"/>
            <a:ext cx="2356671" cy="1314676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Freeform 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Freeform 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Freeform 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Freeform 1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Freeform 1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0" name="그룹 29"/>
          <p:cNvGrpSpPr/>
          <p:nvPr/>
        </p:nvGrpSpPr>
        <p:grpSpPr>
          <a:xfrm rot="0">
            <a:off x="1681162" y="825492"/>
            <a:ext cx="5748358" cy="4389458"/>
            <a:chOff x="1643042" y="395266"/>
            <a:chExt cx="5748358" cy="4389458"/>
          </a:xfrm>
        </p:grpSpPr>
        <p:sp>
          <p:nvSpPr>
            <p:cNvPr id="27" name="직사각형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41500" y="230190"/>
            <a:ext cx="5387976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879876" y="1013622"/>
            <a:ext cx="5350930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41500" y="5219700"/>
            <a:ext cx="5387976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E7B55B4-ABD7-4977-92EB-815D4255D59E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1" name="그룹 35"/>
          <p:cNvGrpSpPr/>
          <p:nvPr/>
        </p:nvGrpSpPr>
        <p:grpSpPr>
          <a:xfrm rot="0">
            <a:off x="1596030" y="746670"/>
            <a:ext cx="369424" cy="387738"/>
            <a:chOff x="1596030" y="746670"/>
            <a:chExt cx="369424" cy="387738"/>
          </a:xfrm>
        </p:grpSpPr>
        <p:sp>
          <p:nvSpPr>
            <p:cNvPr id="33" name="자유형 32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2" name="그룹 36"/>
          <p:cNvGrpSpPr/>
          <p:nvPr/>
        </p:nvGrpSpPr>
        <p:grpSpPr>
          <a:xfrm rot="0" flipH="1">
            <a:off x="7143768" y="746670"/>
            <a:ext cx="369424" cy="387738"/>
            <a:chOff x="1596030" y="746670"/>
            <a:chExt cx="369424" cy="387738"/>
          </a:xfrm>
        </p:grpSpPr>
        <p:sp>
          <p:nvSpPr>
            <p:cNvPr id="38" name="자유형 37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3" name="그룹 39"/>
          <p:cNvGrpSpPr/>
          <p:nvPr/>
        </p:nvGrpSpPr>
        <p:grpSpPr>
          <a:xfrm rot="0" flipV="1">
            <a:off x="1596030" y="4910148"/>
            <a:ext cx="369424" cy="387738"/>
            <a:chOff x="1596030" y="746670"/>
            <a:chExt cx="369424" cy="387738"/>
          </a:xfrm>
        </p:grpSpPr>
        <p:sp>
          <p:nvSpPr>
            <p:cNvPr id="41" name="자유형 40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4" name="그룹 42"/>
          <p:cNvGrpSpPr/>
          <p:nvPr/>
        </p:nvGrpSpPr>
        <p:grpSpPr>
          <a:xfrm rot="0" flipH="1" flipV="1">
            <a:off x="7143768" y="4910148"/>
            <a:ext cx="369424" cy="387738"/>
            <a:chOff x="1596030" y="746670"/>
            <a:chExt cx="369424" cy="387738"/>
          </a:xfrm>
        </p:grpSpPr>
        <p:sp>
          <p:nvSpPr>
            <p:cNvPr id="44" name="자유형 43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5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꽃02.png"/>
          <p:cNvPicPr>
            <a:picLocks noChangeAspect="1"/>
          </p:cNvPicPr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083216" y="4537751"/>
            <a:ext cx="1913986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384159"/>
            <a:ext cx="8229600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30085"/>
            <a:ext cx="8229600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F7B6038-D81C-430C-BBDD-B369DD43E7B7}" type="datetime1">
              <a:rPr lang="ko-KR" altLang="en-US"/>
              <a:pPr>
                <a:defRPr lang="ko-KR" altLang="en-US"/>
              </a:pPr>
              <a:t>2020-04-20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그룹 9"/>
          <p:cNvGrpSpPr/>
          <p:nvPr/>
        </p:nvGrpSpPr>
        <p:grpSpPr>
          <a:xfrm rot="0">
            <a:off x="0" y="0"/>
            <a:ext cx="9144000" cy="250800"/>
            <a:chOff x="0" y="0"/>
            <a:chExt cx="9144000" cy="250800"/>
          </a:xfrm>
        </p:grpSpPr>
        <p:sp>
          <p:nvSpPr>
            <p:cNvPr id="11" name="직사각형 10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일본 전통 의상 살펴보기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21901938 이도연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혼례복 - 쥬니히토에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99941" y="1230085"/>
            <a:ext cx="7344116" cy="489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혼례복 - 코우치기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65797" y="1143000"/>
            <a:ext cx="7812405" cy="4908794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665797" y="6051794"/>
            <a:ext cx="4392549" cy="54712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쥬니히토에 간소화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혼례복 - 이로우치카케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63002" y="1143000"/>
            <a:ext cx="3408997" cy="5454396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1143000"/>
            <a:ext cx="3408997" cy="5454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혼례복 - 이로우치카케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225030" y="1142999"/>
            <a:ext cx="5116241" cy="552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혼례복 - 시로무쿠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419856" y="1143000"/>
            <a:ext cx="3749598" cy="5627915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5857590"/>
            <a:ext cx="3744467" cy="10004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무쿠: 산스크리트어</a:t>
            </a:r>
            <a:endParaRPr lang="ko-KR" altLang="en-US" sz="3000"/>
          </a:p>
          <a:p>
            <a:pPr>
              <a:defRPr lang="ko-KR" altLang="en-US"/>
            </a:pPr>
            <a:r>
              <a:rPr lang="ko-KR" altLang="en-US" sz="3000"/>
              <a:t>더러움이 없는 순수함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차례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1. 다른 나라 전통 의상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2. 일본 전통 의상들의 종류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3. 출처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한국 - 한복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123961" y="1230085"/>
            <a:ext cx="4896077" cy="489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중국 - 치파오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290209" y="1230085"/>
            <a:ext cx="6563581" cy="489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한족 - 한푸(한복)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123961" y="1230085"/>
            <a:ext cx="4896077" cy="489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다낭 - 아오자이</a:t>
            </a:r>
            <a:endParaRPr lang="ko-KR" altLang="en-US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497921" y="1230085"/>
            <a:ext cx="3771485" cy="543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몽골 - 델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368765" y="1230085"/>
            <a:ext cx="4406469" cy="489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일본 - 유카타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248025" y="1354023"/>
            <a:ext cx="2647950" cy="46482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0" y="5394960"/>
            <a:ext cx="6779133" cy="14630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3000"/>
              <a:t>에도 시대 목욕가운</a:t>
            </a:r>
            <a:endParaRPr lang="ko-KR" altLang="en-US" sz="3000"/>
          </a:p>
          <a:p>
            <a:pPr>
              <a:defRPr lang="ko-KR" altLang="en-US"/>
            </a:pPr>
            <a:r>
              <a:rPr lang="en-US" altLang="ko-KR" sz="3000"/>
              <a:t>but</a:t>
            </a:r>
            <a:endParaRPr lang="en-US" altLang="ko-KR" sz="3000"/>
          </a:p>
          <a:p>
            <a:pPr>
              <a:defRPr lang="ko-KR" altLang="en-US"/>
            </a:pPr>
            <a:r>
              <a:rPr lang="ko-KR" altLang="en-US" sz="3000"/>
              <a:t>현대 캐주얼 여름 평상복 기모노</a:t>
            </a: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일본 - 기모노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939974" y="1230085"/>
            <a:ext cx="3578207" cy="5367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나비">
  <a:themeElements>
    <a:clrScheme name="나비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나비">
      <a:majorFont>
        <a:latin typeface="Verdana"/>
        <a:ea typeface="한컴 백제 M"/>
        <a:cs typeface=""/>
      </a:majorFont>
      <a:minorFont>
        <a:latin typeface="Tahoma"/>
        <a:ea typeface="한컴 윤고딕 230"/>
        <a:cs typeface=""/>
      </a:minorFont>
    </a:fontScheme>
    <a:fmtScheme name="나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71</ep:Words>
  <ep:PresentationFormat>화면 슬라이드 쇼(4:3)</ep:PresentationFormat>
  <ep:Paragraphs>24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나비</vt:lpstr>
      <vt:lpstr>일본 전통 의상 살펴보기</vt:lpstr>
      <vt:lpstr>차례</vt:lpstr>
      <vt:lpstr>한국 - 한복</vt:lpstr>
      <vt:lpstr>중국 - 치파오</vt:lpstr>
      <vt:lpstr>한족 - 한푸(한복)</vt:lpstr>
      <vt:lpstr>다낭 - 아오자이</vt:lpstr>
      <vt:lpstr>몽골 - 델</vt:lpstr>
      <vt:lpstr>일본 - 유카타</vt:lpstr>
      <vt:lpstr>일본 - 기모노</vt:lpstr>
      <vt:lpstr>혼례복 - 쥬니히토에</vt:lpstr>
      <vt:lpstr>혼례복 - 코우치기</vt:lpstr>
      <vt:lpstr>혼례복 - 이로우치카케</vt:lpstr>
      <vt:lpstr>혼례복 - 이로우치카케</vt:lpstr>
      <vt:lpstr>혼례복 - 시로무쿠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2020-04-20T10:07:18.714</dcterms:created>
  <dc:creator>USER-PC</dc:creator>
  <cp:lastModifiedBy>USER-PC</cp:lastModifiedBy>
  <dcterms:modified xsi:type="dcterms:W3CDTF">2020-04-21T16:49:39.145</dcterms:modified>
  <cp:revision>38</cp:revision>
</cp:coreProperties>
</file>