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C3C91C-1931-49ED-BAFD-9C4CD61F3CB5}" type="datetimeFigureOut">
              <a:rPr lang="ko-KR" altLang="en-US" smtClean="0"/>
              <a:pPr/>
              <a:t>2020-04-29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349EE3-B1DA-4153-BB95-056658514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3wg4h9g43I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JrnH5QmO_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JrnH5QmO_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6600" dirty="0" smtClean="0"/>
              <a:t>독도 </a:t>
            </a:r>
            <a:r>
              <a:rPr lang="ko-KR" altLang="en-US" sz="6600" dirty="0" err="1" smtClean="0"/>
              <a:t>영토학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dirty="0" smtClean="0"/>
              <a:t>무역학과 </a:t>
            </a:r>
            <a:r>
              <a:rPr lang="en-US" altLang="ko-KR" sz="3600" dirty="0" smtClean="0"/>
              <a:t>21611231 </a:t>
            </a:r>
            <a:r>
              <a:rPr lang="ko-KR" altLang="en-US" sz="3600" dirty="0" smtClean="0"/>
              <a:t>권민현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(1696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다케시마</a:t>
            </a:r>
            <a:r>
              <a:rPr lang="ko-KR" altLang="en-US" dirty="0" smtClean="0"/>
              <a:t> 도해금지령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안용복 일본 도해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KakaoTalk_20200418_165853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00808"/>
            <a:ext cx="3744416" cy="2304255"/>
          </a:xfrm>
          <a:prstGeom prst="rect">
            <a:avLst/>
          </a:prstGeom>
        </p:spPr>
      </p:pic>
      <p:pic>
        <p:nvPicPr>
          <p:cNvPr id="5" name="그림 4" descr="KakaoTalk_20200418_170900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5" y="4221088"/>
            <a:ext cx="3744416" cy="2295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안용복 이야기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2362200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3200" dirty="0" smtClean="0"/>
          </a:p>
          <a:p>
            <a:pPr algn="ctr">
              <a:buNone/>
            </a:pPr>
            <a:endParaRPr lang="en-US" altLang="ko-KR" sz="3200" dirty="0" smtClean="0"/>
          </a:p>
          <a:p>
            <a:pPr algn="ctr">
              <a:buNone/>
            </a:pPr>
            <a:endParaRPr lang="en-US" altLang="ko-KR" sz="3200" dirty="0" smtClean="0"/>
          </a:p>
          <a:p>
            <a:pPr algn="ctr">
              <a:buNone/>
            </a:pPr>
            <a:endParaRPr lang="en-US" altLang="ko-KR" sz="3200" dirty="0" smtClean="0"/>
          </a:p>
          <a:p>
            <a:pPr algn="ctr">
              <a:buNone/>
            </a:pPr>
            <a:endParaRPr lang="en-US" altLang="ko-KR" sz="3200" dirty="0" smtClean="0"/>
          </a:p>
          <a:p>
            <a:pPr algn="ctr">
              <a:buNone/>
            </a:pPr>
            <a:endParaRPr lang="en-US" altLang="ko-KR" sz="3200" dirty="0" smtClean="0"/>
          </a:p>
          <a:p>
            <a:pPr algn="ctr">
              <a:buNone/>
            </a:pPr>
            <a:r>
              <a:rPr lang="ko-KR" altLang="en-US" sz="3200" dirty="0" smtClean="0"/>
              <a:t>영상자료 </a:t>
            </a:r>
            <a:r>
              <a:rPr lang="en-US" altLang="ko-KR" sz="3200" dirty="0" smtClean="0"/>
              <a:t>- </a:t>
            </a:r>
            <a:r>
              <a:rPr lang="en-US" altLang="ko-KR" sz="3200" dirty="0" smtClean="0">
                <a:hlinkClick r:id="rId2"/>
              </a:rPr>
              <a:t>https://youtu.be/3wg4h9g43Ik</a:t>
            </a:r>
            <a:endParaRPr lang="en-US" altLang="ko-KR" sz="3200" dirty="0" smtClean="0"/>
          </a:p>
        </p:txBody>
      </p:sp>
      <p:pic>
        <p:nvPicPr>
          <p:cNvPr id="4" name="그림 3" descr="KakaoTalk_20200419_184818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556792"/>
            <a:ext cx="2881565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(1770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동국문헌비고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800" dirty="0" smtClean="0"/>
              <a:t>국왕 영조의 명에 의해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조선의 문물제도를 기록한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err="1" smtClean="0"/>
              <a:t>관찬서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pic>
        <p:nvPicPr>
          <p:cNvPr id="4" name="그림 3" descr="KakaoTalk_20200418_174758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503682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(1870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일 외무성의 조선국교제시말내탐서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1870</a:t>
            </a:r>
            <a:r>
              <a:rPr lang="ko-KR" altLang="en-US" dirty="0" smtClean="0"/>
              <a:t>년 외무성 관리인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사다 </a:t>
            </a:r>
            <a:r>
              <a:rPr lang="ko-KR" altLang="en-US" dirty="0" err="1" smtClean="0"/>
              <a:t>하쿠보</a:t>
            </a:r>
            <a:r>
              <a:rPr lang="ko-KR" altLang="en-US" dirty="0" smtClean="0"/>
              <a:t> 등이 조선을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사찰한 후 외무성에 제출한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보고서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 descr="KakaoTalk_20200418_175817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20888"/>
            <a:ext cx="4782095" cy="366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(1877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태정관 지령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1877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일본 최고 행정기구인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태정관이 내무성에 울릉도와 독도가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일본령이</a:t>
            </a:r>
            <a:r>
              <a:rPr lang="ko-KR" altLang="en-US" dirty="0" smtClean="0"/>
              <a:t> 아니라고 내린 </a:t>
            </a:r>
            <a:r>
              <a:rPr lang="ko-KR" altLang="en-US" dirty="0" smtClean="0"/>
              <a:t>지령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pic>
        <p:nvPicPr>
          <p:cNvPr id="4" name="그림 3" descr="KakaoTalk_20200418_180217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48880"/>
            <a:ext cx="426928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(1900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칙령 제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 반포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(1905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err="1" smtClean="0"/>
              <a:t>시마네현고시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40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KakaoTalk_20200418_180836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223443" cy="2206749"/>
          </a:xfrm>
          <a:prstGeom prst="rect">
            <a:avLst/>
          </a:prstGeom>
        </p:spPr>
      </p:pic>
      <p:pic>
        <p:nvPicPr>
          <p:cNvPr id="5" name="그림 4" descr="KakaoTalk_20200418_181407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365104"/>
            <a:ext cx="4248472" cy="209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(1906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울도군수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심흥택</a:t>
            </a:r>
            <a:r>
              <a:rPr lang="ko-KR" altLang="en-US" dirty="0" smtClean="0"/>
              <a:t> 보고서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의정부 참정대신 지령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호</a:t>
            </a:r>
            <a:endParaRPr lang="ko-KR" altLang="en-US" dirty="0"/>
          </a:p>
        </p:txBody>
      </p:sp>
      <p:pic>
        <p:nvPicPr>
          <p:cNvPr id="4" name="그림 3" descr="KakaoTalk_20200418_182100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933056"/>
            <a:ext cx="3816424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(1946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) </a:t>
            </a:r>
          </a:p>
          <a:p>
            <a:pPr>
              <a:buNone/>
            </a:pPr>
            <a:r>
              <a:rPr lang="en-US" altLang="ko-KR" sz="2400" dirty="0" smtClean="0"/>
              <a:t>1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29</a:t>
            </a:r>
            <a:r>
              <a:rPr lang="ko-KR" altLang="en-US" sz="2400" dirty="0" smtClean="0"/>
              <a:t>일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연합국최고사령관 각서</a:t>
            </a:r>
            <a:r>
              <a:rPr lang="en-US" altLang="ko-KR" sz="2400" dirty="0" smtClean="0"/>
              <a:t>(SCAPIN) </a:t>
            </a:r>
            <a:r>
              <a:rPr lang="ko-KR" altLang="en-US" sz="2400" dirty="0" smtClean="0"/>
              <a:t>제</a:t>
            </a:r>
            <a:r>
              <a:rPr lang="en-US" altLang="ko-KR" sz="2400" dirty="0" smtClean="0"/>
              <a:t>677</a:t>
            </a:r>
            <a:r>
              <a:rPr lang="ko-KR" altLang="en-US" sz="2400" dirty="0" smtClean="0"/>
              <a:t>호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6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22</a:t>
            </a:r>
            <a:r>
              <a:rPr lang="ko-KR" altLang="en-US" sz="2400" dirty="0" smtClean="0"/>
              <a:t>일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 연합국최고사령관 각서</a:t>
            </a:r>
            <a:r>
              <a:rPr lang="en-US" altLang="ko-KR" sz="2400" dirty="0" smtClean="0"/>
              <a:t>(SCAPIN) </a:t>
            </a:r>
            <a:r>
              <a:rPr lang="ko-KR" altLang="en-US" sz="2400" dirty="0" smtClean="0"/>
              <a:t>제</a:t>
            </a:r>
            <a:r>
              <a:rPr lang="en-US" altLang="ko-KR" sz="2400" dirty="0" smtClean="0"/>
              <a:t>1033</a:t>
            </a:r>
            <a:r>
              <a:rPr lang="ko-KR" altLang="en-US" sz="2400" dirty="0" smtClean="0"/>
              <a:t>호</a:t>
            </a:r>
            <a:r>
              <a:rPr lang="en-US" altLang="ko-KR" sz="2400" dirty="0" smtClean="0"/>
              <a:t> </a:t>
            </a:r>
          </a:p>
          <a:p>
            <a:pPr>
              <a:buNone/>
            </a:pPr>
            <a:endParaRPr lang="en-US" altLang="ko-KR" sz="3200" dirty="0" smtClean="0"/>
          </a:p>
          <a:p>
            <a:pPr>
              <a:buNone/>
            </a:pPr>
            <a:endParaRPr lang="en-US" altLang="ko-KR" sz="3200" dirty="0" smtClean="0"/>
          </a:p>
          <a:p>
            <a:pPr>
              <a:buNone/>
            </a:pPr>
            <a:endParaRPr lang="en-US" altLang="ko-KR" sz="3200" dirty="0" smtClean="0"/>
          </a:p>
          <a:p>
            <a:pPr>
              <a:buNone/>
            </a:pPr>
            <a:r>
              <a:rPr lang="en-US" altLang="ko-KR" sz="2400" dirty="0" smtClean="0"/>
              <a:t>(1951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) – </a:t>
            </a:r>
            <a:r>
              <a:rPr lang="ko-KR" altLang="en-US" sz="2400" dirty="0" smtClean="0"/>
              <a:t>샌프란시스코 강화조약 체결</a:t>
            </a:r>
            <a:endParaRPr lang="ko-KR" altLang="en-US" sz="2400" dirty="0"/>
          </a:p>
        </p:txBody>
      </p:sp>
      <p:pic>
        <p:nvPicPr>
          <p:cNvPr id="4" name="그림 3" descr="KakaoTalk_20200418_182622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556792"/>
            <a:ext cx="2915816" cy="2275758"/>
          </a:xfrm>
          <a:prstGeom prst="rect">
            <a:avLst/>
          </a:prstGeom>
        </p:spPr>
      </p:pic>
      <p:pic>
        <p:nvPicPr>
          <p:cNvPr id="5" name="그림 4" descr="KakaoTalk_20200418_183009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8614" y="3973691"/>
            <a:ext cx="3605386" cy="288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출처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3000" dirty="0" smtClean="0"/>
              <a:t>한국 외교부 독도 </a:t>
            </a:r>
            <a:r>
              <a:rPr lang="en-US" altLang="ko-KR" sz="3000" dirty="0" smtClean="0"/>
              <a:t>- https://dokdo.mofa.go.kr/m/kor/</a:t>
            </a:r>
          </a:p>
          <a:p>
            <a:endParaRPr lang="en-US" altLang="ko-KR" sz="3000" dirty="0" smtClean="0"/>
          </a:p>
          <a:p>
            <a:r>
              <a:rPr lang="ko-KR" altLang="en-US" sz="3000" dirty="0" err="1" smtClean="0"/>
              <a:t>유튜브</a:t>
            </a:r>
            <a:r>
              <a:rPr lang="ko-KR" altLang="en-US" sz="3000" dirty="0" smtClean="0"/>
              <a:t> </a:t>
            </a:r>
            <a:r>
              <a:rPr lang="en-US" altLang="ko-KR" sz="3000" dirty="0" smtClean="0"/>
              <a:t>- https://www.youtube.com/</a:t>
            </a:r>
          </a:p>
          <a:p>
            <a:endParaRPr lang="en-US" altLang="ko-KR" sz="3000" dirty="0" smtClean="0"/>
          </a:p>
          <a:p>
            <a:r>
              <a:rPr lang="ko-KR" altLang="en-US" sz="3000" dirty="0" err="1" smtClean="0"/>
              <a:t>네이버</a:t>
            </a:r>
            <a:r>
              <a:rPr lang="ko-KR" altLang="en-US" sz="3000" dirty="0" smtClean="0"/>
              <a:t> 지식백과 </a:t>
            </a:r>
            <a:r>
              <a:rPr lang="en-US" altLang="ko-KR" sz="3000" dirty="0" smtClean="0"/>
              <a:t>- https://m.terms.naver.com/index.nhn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7200" dirty="0" smtClean="0"/>
          </a:p>
          <a:p>
            <a:pPr algn="ctr">
              <a:buNone/>
            </a:pPr>
            <a:r>
              <a:rPr lang="en-US" altLang="ko-KR" sz="8800" dirty="0" smtClean="0"/>
              <a:t>Q&amp;A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목차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4000" dirty="0" smtClean="0"/>
              <a:t>독도의 소개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smtClean="0"/>
              <a:t>일본의 영유권 주장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smtClean="0"/>
              <a:t>역사적 근거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smtClean="0">
                <a:latin typeface="+mn-ea"/>
              </a:rPr>
              <a:t>출처</a:t>
            </a:r>
            <a:endParaRPr lang="en-US" altLang="ko-KR" sz="4000" dirty="0" smtClean="0">
              <a:latin typeface="+mn-ea"/>
            </a:endParaRPr>
          </a:p>
          <a:p>
            <a:endParaRPr lang="en-US" altLang="ko-KR" sz="4000" dirty="0" smtClean="0"/>
          </a:p>
          <a:p>
            <a:r>
              <a:rPr lang="en-US" altLang="ko-KR" sz="4000" dirty="0" smtClean="0"/>
              <a:t>Q&amp;A</a:t>
            </a:r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endParaRPr lang="en-US" altLang="ko-KR" sz="4000" dirty="0" smtClean="0"/>
          </a:p>
          <a:p>
            <a:endParaRPr lang="en-US" altLang="ko-K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8800" dirty="0" smtClean="0"/>
              <a:t>THANK YOU !</a:t>
            </a:r>
          </a:p>
          <a:p>
            <a:pPr algn="ctr">
              <a:buNone/>
            </a:pPr>
            <a:r>
              <a:rPr lang="ko-KR" altLang="en-US" sz="8800" dirty="0" smtClean="0"/>
              <a:t>감사합니다 </a:t>
            </a:r>
            <a:r>
              <a:rPr lang="en-US" altLang="ko-KR" sz="8800" dirty="0" smtClean="0"/>
              <a:t>!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독도의 소개</a:t>
            </a:r>
            <a:endParaRPr lang="ko-KR" altLang="en-US" sz="6000" dirty="0"/>
          </a:p>
        </p:txBody>
      </p:sp>
      <p:pic>
        <p:nvPicPr>
          <p:cNvPr id="6" name="내용 개체 틀 5" descr="KakaoTalk_20200419_1515176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00200"/>
            <a:ext cx="6192688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일본의 영유권 주장</a:t>
            </a:r>
            <a:endParaRPr lang="ko-KR" altLang="en-US" sz="6000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>
                <a:hlinkClick r:id="rId2"/>
              </a:rPr>
              <a:t>영상자료 </a:t>
            </a:r>
            <a:r>
              <a:rPr lang="en-US" altLang="ko-KR" dirty="0" smtClean="0">
                <a:hlinkClick r:id="rId2"/>
              </a:rPr>
              <a:t>-  https://youtu.be/JrnH5QmO_NI</a:t>
            </a:r>
            <a:endParaRPr lang="ko-KR" altLang="en-US" dirty="0"/>
          </a:p>
        </p:txBody>
      </p:sp>
      <p:pic>
        <p:nvPicPr>
          <p:cNvPr id="6" name="그림 5" descr="KakaoTalk_20200419_154536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652" y="1729323"/>
            <a:ext cx="6264696" cy="352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 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(512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우산국 복속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>
              <a:hlinkClick r:id="rId2"/>
            </a:endParaRPr>
          </a:p>
          <a:p>
            <a:pPr algn="ctr">
              <a:buNone/>
            </a:pPr>
            <a:endParaRPr lang="en-US" altLang="ko-KR" dirty="0" smtClean="0">
              <a:hlinkClick r:id="rId2"/>
            </a:endParaRPr>
          </a:p>
          <a:p>
            <a:pPr algn="ctr">
              <a:buNone/>
            </a:pPr>
            <a:r>
              <a:rPr lang="en-US" altLang="ko-KR" dirty="0" smtClean="0">
                <a:hlinkClick r:id="rId2"/>
              </a:rPr>
              <a:t>  </a:t>
            </a:r>
          </a:p>
        </p:txBody>
      </p:sp>
      <p:pic>
        <p:nvPicPr>
          <p:cNvPr id="5" name="그림 4" descr="KakaoTalk_20200418_161424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4244330" cy="3486150"/>
          </a:xfrm>
          <a:prstGeom prst="rect">
            <a:avLst/>
          </a:prstGeom>
        </p:spPr>
      </p:pic>
      <p:pic>
        <p:nvPicPr>
          <p:cNvPr id="6" name="그림 5" descr="KakaoTalk_20200419_163301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772816"/>
            <a:ext cx="2958955" cy="453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(1454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세종실록 지리지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     </a:t>
            </a:r>
          </a:p>
          <a:p>
            <a:pPr algn="just">
              <a:buNone/>
            </a:pPr>
            <a:r>
              <a:rPr lang="ko-KR" altLang="en-US" dirty="0" smtClean="0"/>
              <a:t>조선 초기 </a:t>
            </a:r>
            <a:r>
              <a:rPr lang="ko-KR" altLang="en-US" dirty="0" err="1" smtClean="0"/>
              <a:t>관찬서인</a:t>
            </a:r>
            <a:r>
              <a:rPr lang="ko-KR" altLang="en-US" dirty="0" smtClean="0"/>
              <a:t> 세종실록 지리지는 </a:t>
            </a:r>
            <a:endParaRPr lang="en-US" altLang="ko-KR" dirty="0" smtClean="0"/>
          </a:p>
          <a:p>
            <a:pPr algn="just">
              <a:buNone/>
            </a:pPr>
            <a:r>
              <a:rPr lang="ko-KR" altLang="en-US" dirty="0" smtClean="0"/>
              <a:t>울릉도와 독도가 </a:t>
            </a:r>
            <a:r>
              <a:rPr lang="ko-KR" altLang="en-US" dirty="0" smtClean="0"/>
              <a:t>강원도 </a:t>
            </a:r>
            <a:r>
              <a:rPr lang="ko-KR" altLang="en-US" dirty="0" err="1" smtClean="0"/>
              <a:t>울진현에</a:t>
            </a:r>
            <a:r>
              <a:rPr lang="ko-KR" altLang="en-US" dirty="0" smtClean="0"/>
              <a:t> 속한 </a:t>
            </a:r>
            <a:endParaRPr lang="en-US" altLang="ko-KR" dirty="0" smtClean="0"/>
          </a:p>
          <a:p>
            <a:pPr algn="just">
              <a:buNone/>
            </a:pPr>
            <a:r>
              <a:rPr lang="ko-KR" altLang="en-US" dirty="0" smtClean="0"/>
              <a:t>두 </a:t>
            </a:r>
            <a:r>
              <a:rPr lang="ko-KR" altLang="en-US" dirty="0" smtClean="0"/>
              <a:t>섬이라고 </a:t>
            </a:r>
            <a:r>
              <a:rPr lang="ko-KR" altLang="en-US" dirty="0" smtClean="0"/>
              <a:t>기록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                    </a:t>
            </a:r>
            <a:endParaRPr lang="ko-KR" altLang="en-US" dirty="0"/>
          </a:p>
        </p:txBody>
      </p:sp>
      <p:pic>
        <p:nvPicPr>
          <p:cNvPr id="4" name="그림 3" descr="KakaoTalk_20200418_162252315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420281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(1625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err="1" smtClean="0"/>
              <a:t>다케시마</a:t>
            </a:r>
            <a:r>
              <a:rPr lang="ko-KR" altLang="en-US" dirty="0" smtClean="0"/>
              <a:t> 도해 면허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일본 막부가 </a:t>
            </a:r>
            <a:r>
              <a:rPr lang="ko-KR" altLang="en-US" dirty="0" err="1" smtClean="0"/>
              <a:t>돗토리번에</a:t>
            </a:r>
            <a:r>
              <a:rPr lang="ko-KR" altLang="en-US" dirty="0" smtClean="0"/>
              <a:t> 살고 있는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오야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무라카와</a:t>
            </a:r>
            <a:r>
              <a:rPr lang="ko-KR" altLang="en-US" dirty="0" smtClean="0"/>
              <a:t> 양가에 </a:t>
            </a:r>
            <a:r>
              <a:rPr lang="ko-KR" altLang="en-US" dirty="0" err="1" smtClean="0"/>
              <a:t>다케시마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울릉도</a:t>
            </a:r>
            <a:r>
              <a:rPr lang="en-US" altLang="ko-KR" dirty="0" smtClean="0"/>
              <a:t>) </a:t>
            </a:r>
          </a:p>
          <a:p>
            <a:pPr>
              <a:buNone/>
            </a:pPr>
            <a:r>
              <a:rPr lang="ko-KR" altLang="en-US" dirty="0" smtClean="0"/>
              <a:t>도해를 면허한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KakaoTalk_20200419_16440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409575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(1693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안용복 일본 납치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          </a:t>
            </a:r>
            <a:r>
              <a:rPr lang="ko-KR" altLang="en-US" dirty="0" smtClean="0"/>
              <a:t>이 </a:t>
            </a:r>
            <a:r>
              <a:rPr lang="ko-KR" altLang="en-US" dirty="0" smtClean="0"/>
              <a:t>사건으로 인해 조선과 일본 간의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                       울릉도 영유권에 대한 분쟁이 </a:t>
            </a:r>
            <a:r>
              <a:rPr lang="ko-KR" altLang="en-US" dirty="0" smtClean="0"/>
              <a:t>발생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</a:t>
            </a:r>
          </a:p>
          <a:p>
            <a:pPr>
              <a:buNone/>
            </a:pPr>
            <a:r>
              <a:rPr lang="en-US" altLang="ko-KR" dirty="0" smtClean="0"/>
              <a:t>           (</a:t>
            </a:r>
            <a:r>
              <a:rPr lang="ko-KR" altLang="en-US" dirty="0" smtClean="0"/>
              <a:t>순종실록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그림 3" descr="KakaoTalk_20200419_164951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09575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6000" dirty="0" smtClean="0"/>
              <a:t>한국의 역사적 근거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(1694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울릉도 </a:t>
            </a:r>
            <a:r>
              <a:rPr lang="ko-KR" altLang="en-US" dirty="0" err="1" smtClean="0"/>
              <a:t>수토제도</a:t>
            </a:r>
            <a:r>
              <a:rPr lang="ko-KR" altLang="en-US" dirty="0" smtClean="0"/>
              <a:t> 시행결정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(1695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일본 </a:t>
            </a:r>
            <a:r>
              <a:rPr lang="ko-KR" altLang="en-US" dirty="0" err="1" smtClean="0"/>
              <a:t>돗토리번</a:t>
            </a:r>
            <a:r>
              <a:rPr lang="ko-KR" altLang="en-US" dirty="0" smtClean="0"/>
              <a:t> 답변 </a:t>
            </a:r>
            <a:endParaRPr lang="ko-KR" altLang="en-US" dirty="0"/>
          </a:p>
        </p:txBody>
      </p:sp>
      <p:pic>
        <p:nvPicPr>
          <p:cNvPr id="4" name="그림 3" descr="KakaoTalk_20200418_165058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89040"/>
            <a:ext cx="381642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</TotalTime>
  <Words>345</Words>
  <Application>Microsoft Office PowerPoint</Application>
  <PresentationFormat>화면 슬라이드 쇼(4:3)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가을</vt:lpstr>
      <vt:lpstr>독도 영토학</vt:lpstr>
      <vt:lpstr>목차</vt:lpstr>
      <vt:lpstr>독도의 소개</vt:lpstr>
      <vt:lpstr>일본의 영유권 주장</vt:lpstr>
      <vt:lpstr>한국의 역사적 근거 </vt:lpstr>
      <vt:lpstr>한국의 역사적 근거</vt:lpstr>
      <vt:lpstr>한국의 역사적 근거</vt:lpstr>
      <vt:lpstr>한국의 역사적 근거</vt:lpstr>
      <vt:lpstr>한국의 역사적 근거</vt:lpstr>
      <vt:lpstr>한국의 역사적 근거</vt:lpstr>
      <vt:lpstr>안용복 이야기</vt:lpstr>
      <vt:lpstr>한국의 역사적 근거</vt:lpstr>
      <vt:lpstr>한국의 역사적 근거</vt:lpstr>
      <vt:lpstr>한국의 역사적 근거</vt:lpstr>
      <vt:lpstr>한국의 역사적 근거</vt:lpstr>
      <vt:lpstr>한국의 역사적 근거</vt:lpstr>
      <vt:lpstr>한국의 역사적 근거</vt:lpstr>
      <vt:lpstr>출처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samsung-PC</dc:creator>
  <cp:lastModifiedBy>samsung-PC</cp:lastModifiedBy>
  <cp:revision>33</cp:revision>
  <dcterms:created xsi:type="dcterms:W3CDTF">2020-04-19T04:54:50Z</dcterms:created>
  <dcterms:modified xsi:type="dcterms:W3CDTF">2020-04-29T05:10:10Z</dcterms:modified>
</cp:coreProperties>
</file>