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737" r:id="rId1"/>
  </p:sldMasterIdLst>
  <p:notesMasterIdLst>
    <p:notesMasterId r:id="rId2"/>
  </p:notesMasterIdLst>
  <p:handoutMasterIdLst>
    <p:handoutMasterId r:id="rId3"/>
  </p:handoutMasterIdLst>
  <p:sldIdLst>
    <p:sldId id="256" r:id="rId4"/>
    <p:sldId id="257" r:id="rId5"/>
    <p:sldId id="258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CDE67981-C926-4AC7-AA08-ACFD1CD1FBA1}" styleName="Normal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40000" cmpd="sng">
              <a:solidFill>
                <a:schemeClr val="accent1"/>
              </a:solidFill>
            </a:ln>
          </a:left>
          <a:right>
            <a:ln w="40000" cmpd="sng">
              <a:solidFill>
                <a:schemeClr val="accent1"/>
              </a:solidFill>
            </a:ln>
          </a:right>
          <a:top>
            <a:ln w="40000" cmpd="sng">
              <a:solidFill>
                <a:schemeClr val="accent1"/>
              </a:solidFill>
            </a:ln>
          </a:top>
          <a:bottom>
            <a:ln w="400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50000"/>
            </a:schemeClr>
          </a:solidFill>
        </a:fill>
      </a:tcStyle>
    </a:band1H>
    <a:band1V>
      <a:tcTxStyle/>
      <a:tcStyle>
        <a:tcBdr/>
        <a:fill>
          <a:solidFill>
            <a:schemeClr val="accent1">
              <a:tint val="5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accent1">
          <a:shade val="80000"/>
        </a:schemeClr>
      </a:tcTxStyle>
      <a:tcStyle>
        <a:tcBdr>
          <a:bottom>
            <a:ln w="35400" cmpd="sng">
              <a:solidFill>
                <a:schemeClr val="accent1">
                  <a:shade val="80000"/>
                </a:schemeClr>
              </a:solidFill>
            </a:ln>
          </a:bottom>
        </a:tcBdr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>
        <p:scale>
          <a:sx n="40" d="100"/>
          <a:sy n="40" d="100"/>
        </p:scale>
        <p:origin x="0" y="0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handoutMaster" Target="handoutMasters/handoutMaster1.xml"  /><Relationship Id="rId4" Type="http://schemas.openxmlformats.org/officeDocument/2006/relationships/slide" Target="slides/slide1.xml"  /><Relationship Id="rId5" Type="http://schemas.openxmlformats.org/officeDocument/2006/relationships/slide" Target="slides/slide2.xml"  /><Relationship Id="rId6" Type="http://schemas.openxmlformats.org/officeDocument/2006/relationships/slide" Target="slides/slide3.xml"  /><Relationship Id="rId7" Type="http://schemas.openxmlformats.org/officeDocument/2006/relationships/presProps" Target="presProps.xml"  /><Relationship Id="rId8" Type="http://schemas.openxmlformats.org/officeDocument/2006/relationships/viewProps" Target="viewProps.xml"  /><Relationship Id="rId9" Type="http://schemas.openxmlformats.org/officeDocument/2006/relationships/theme" Target="theme/theme1.xml"  /></Relationships>
</file>

<file path=ppt/handoutMasters/_rels/handout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3.xml"  /></Relationships>
</file>

<file path=ppt/handoutMasters/handoutMaster1.xml><?xml version="1.0" encoding="utf-8"?>
<p:handout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D8D7A7C4-C82A-4D21-9AB0-F0C5A1D3EF09}" type="datetime1">
              <a:rPr lang="ko-KR" altLang="en-US"/>
              <a:pPr lvl="0">
                <a:defRPr/>
              </a:pPr>
              <a:t>2020-05-01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F450E784-2449-4FFD-AA69-3F5CFAA75BCB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2020-05-01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40A130E-E3B8-4EBE-931F-81B26B8448AA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800C6A38-4290-41DD-B95C-4155372FD4A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CA348888-F454-4AD2-BA62-3AF29D9807C0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>
              <a:defRPr/>
            </a:pPr>
            <a:r>
              <a:rPr lang="ko-KR" altLang="en-US"/>
              <a:t>첫째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둘째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셋째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넷째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56FEC12-A4C9-4837-AF94-AD867782C04C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57F84A3-4F29-4053-ACFD-1BAF2D3F140C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4953836A-82A3-4C8B-9D31-CD724F3673ED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AD2EBAF6-36D0-4DD8-B695-D4C1B37E35D6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60728D28-603B-4EFC-80F8-17E5E9107035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2개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A27A1F4E-0809-4239-8034-C38E431DAF92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E0DA496-7307-4E8B-88DE-CB97B48BAB6F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표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>
              <a:defRPr/>
            </a:pPr>
            <a:r>
              <a:rPr lang="ko-KR" altLang="en-US"/>
              <a:t>표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8721E90-850C-410B-8B89-8394F580CFDA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4개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ACE7E28-9336-4363-8674-B91477D8F243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r>
              <a:rPr lang="ko-KR" altLang="en-US"/>
              <a:t>그림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ACE7E28-9336-4363-8674-B91477D8F243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한컴오피스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D422D86A-5F52-4165-8473-F1B836277586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fffff">
            <a:alpha val="32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 txBox="1"/>
          <p:nvPr/>
        </p:nvSpPr>
        <p:spPr>
          <a:xfrm>
            <a:off x="2661419" y="2438403"/>
            <a:ext cx="6455030" cy="1432336"/>
          </a:xfrm>
          <a:prstGeom prst="rect">
            <a:avLst/>
          </a:prstGeom>
          <a:pattFill prst="pct50">
            <a:fgClr>
              <a:schemeClr val="lt2"/>
            </a:fgClr>
            <a:bgClr>
              <a:schemeClr val="bg1"/>
            </a:bgClr>
          </a:pattFill>
          <a:ln w="50800" cap="flat" cmpd="sng" algn="ctr">
            <a:solidFill>
              <a:srgbClr val="9f7c60"/>
            </a:solidFill>
            <a:prstDash val="solid"/>
            <a:round/>
            <a:headEnd w="med" len="med"/>
            <a:tailEnd w="med" len="med"/>
          </a:ln>
          <a:effectLst>
            <a:outerShdw blurRad="76200" dist="76200" algn="ctr" rotWithShape="0">
              <a:srgbClr val="000000">
                <a:alpha val="50000"/>
              </a:srgbClr>
            </a:outerShdw>
            <a:reflection blurRad="6350" stA="57000" endA="300" endPos="62000" dist="366886" dir="5400000" sy="-100000" algn="bl" rotWithShape="0"/>
          </a:effectLst>
          <a:scene3d>
            <a:camera prst="orthographicFront"/>
            <a:lightRig rig="threePt" dir="t"/>
          </a:scene3d>
          <a:sp3d>
            <a:bevelB w="0" h="0" prst="angle"/>
          </a:sp3d>
        </p:spPr>
        <p:txBody>
          <a:bodyPr wrap="square" lIns="90011">
            <a:noAutofit/>
          </a:bodyPr>
          <a:p>
            <a:pPr algn="ctr">
              <a:defRPr/>
            </a:pPr>
            <a:r>
              <a:rPr lang="ko-KR" altLang="en-US" sz="4200">
                <a:latin typeface="한컴 솔잎 B"/>
                <a:ea typeface="한컴 솔잎 B"/>
              </a:rPr>
              <a:t>일본 전통문화 속의 </a:t>
            </a:r>
            <a:endParaRPr lang="ko-KR" altLang="en-US" sz="4200">
              <a:latin typeface="한컴 솔잎 B"/>
              <a:ea typeface="한컴 솔잎 B"/>
            </a:endParaRPr>
          </a:p>
          <a:p>
            <a:pPr algn="ctr">
              <a:defRPr/>
            </a:pPr>
            <a:r>
              <a:rPr lang="ko-KR" altLang="en-US" sz="4200">
                <a:latin typeface="한컴 솔잎 B"/>
                <a:ea typeface="한컴 솔잎 B"/>
              </a:rPr>
              <a:t>예능과 무대예술의 특징</a:t>
            </a:r>
            <a:endParaRPr lang="ko-KR" altLang="en-US" sz="4200">
              <a:latin typeface="한컴 솔잎 B"/>
              <a:ea typeface="한컴 솔잎 B"/>
            </a:endParaRPr>
          </a:p>
        </p:txBody>
      </p:sp>
      <p:sp>
        <p:nvSpPr>
          <p:cNvPr id="7" name=""/>
          <p:cNvSpPr/>
          <p:nvPr/>
        </p:nvSpPr>
        <p:spPr>
          <a:xfrm>
            <a:off x="0" y="4229652"/>
            <a:ext cx="12192000" cy="2628347"/>
          </a:xfrm>
          <a:prstGeom prst="rect">
            <a:avLst/>
          </a:prstGeom>
          <a:gradFill flip="xy" rotWithShape="1">
            <a:gsLst>
              <a:gs pos="3470">
                <a:srgbClr val="a6a6a6">
                  <a:alpha val="31000"/>
                </a:srgbClr>
              </a:gs>
              <a:gs pos="94550">
                <a:srgbClr val="d9d9d9">
                  <a:alpha val="25000"/>
                </a:srgb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8" name=""/>
          <p:cNvSpPr txBox="1"/>
          <p:nvPr/>
        </p:nvSpPr>
        <p:spPr>
          <a:xfrm>
            <a:off x="9777016" y="6564470"/>
            <a:ext cx="248999" cy="358299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/>
            </a:pPr>
            <a:endParaRPr lang="ko-KR" altLang="en-US"/>
          </a:p>
        </p:txBody>
      </p:sp>
      <p:sp>
        <p:nvSpPr>
          <p:cNvPr id="13" name=""/>
          <p:cNvSpPr txBox="1"/>
          <p:nvPr/>
        </p:nvSpPr>
        <p:spPr>
          <a:xfrm>
            <a:off x="8654459" y="283535"/>
            <a:ext cx="3300522" cy="52418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/>
            </a:pPr>
            <a:r>
              <a:rPr lang="en-US" altLang="ko-KR" sz="2900"/>
              <a:t>21901860</a:t>
            </a:r>
            <a:r>
              <a:rPr lang="ko-KR" altLang="en-US" sz="2900"/>
              <a:t> 이지훈</a:t>
            </a:r>
            <a:endParaRPr lang="ko-KR" altLang="en-US" sz="29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gradFill flip="xy" rotWithShape="1">
          <a:gsLst>
            <a:gs pos="100000">
              <a:schemeClr val="bg1">
                <a:tint val="50000"/>
                <a:satMod val="300000"/>
                <a:alpha val="50000"/>
              </a:schemeClr>
            </a:gs>
            <a:gs pos="53160">
              <a:srgbClr val="f2f0e6">
                <a:alpha val="66000"/>
              </a:srgbClr>
            </a:gs>
            <a:gs pos="8910">
              <a:schemeClr val="lt2">
                <a:alpha val="100000"/>
              </a:schemeClr>
            </a:gs>
          </a:gsLst>
          <a:lin ang="5400000" scaled="1"/>
          <a:tileRect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"/>
          <p:cNvPicPr>
            <a:picLocks noChangeAspect="1"/>
          </p:cNvPicPr>
          <p:nvPr/>
        </p:nvPicPr>
        <p:blipFill rotWithShape="1">
          <a:blip r:embed="rId2"/>
          <a:srcRect l="2380" t="3520" b="10580"/>
          <a:stretch>
            <a:fillRect/>
          </a:stretch>
        </p:blipFill>
        <p:spPr>
          <a:xfrm>
            <a:off x="0" y="-238124"/>
            <a:ext cx="12496109" cy="7334250"/>
          </a:xfrm>
          <a:prstGeom prst="rect">
            <a:avLst/>
          </a:prstGeom>
        </p:spPr>
      </p:pic>
      <p:sp>
        <p:nvSpPr>
          <p:cNvPr id="29" name=""/>
          <p:cNvSpPr/>
          <p:nvPr/>
        </p:nvSpPr>
        <p:spPr>
          <a:xfrm>
            <a:off x="-155718" y="-238124"/>
            <a:ext cx="12651826" cy="7334250"/>
          </a:xfrm>
          <a:prstGeom prst="rect">
            <a:avLst/>
          </a:prstGeom>
          <a:gradFill flip="xy" rotWithShape="1">
            <a:gsLst>
              <a:gs pos="100000">
                <a:srgbClr val="bfbfbf">
                  <a:alpha val="0"/>
                </a:srgbClr>
              </a:gs>
              <a:gs pos="50190">
                <a:srgbClr val="808080">
                  <a:alpha val="72000"/>
                </a:srgbClr>
              </a:gs>
              <a:gs pos="12870">
                <a:schemeClr val="dk1">
                  <a:alpha val="9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ko-KR"/>
          </a:p>
        </p:txBody>
      </p:sp>
      <p:sp>
        <p:nvSpPr>
          <p:cNvPr id="2" name=""/>
          <p:cNvSpPr txBox="1"/>
          <p:nvPr/>
        </p:nvSpPr>
        <p:spPr>
          <a:xfrm>
            <a:off x="124302" y="1303020"/>
            <a:ext cx="11047003" cy="61912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/>
            </a:pPr>
            <a:r>
              <a:rPr lang="ko-KR" altLang="en-US" sz="3500" b="1">
                <a:ln w="9525" cap="flat" cmpd="sng" algn="ctr">
                  <a:solidFill>
                    <a:schemeClr val="dk1"/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lt1"/>
                </a:solidFill>
                <a:latin typeface="궁서체"/>
                <a:ea typeface="궁서체"/>
              </a:rPr>
              <a:t>※현대와 근대의 일본 예능과 무대예술의 종류</a:t>
            </a:r>
            <a:endParaRPr lang="ko-KR" altLang="en-US" sz="3500" b="1">
              <a:ln w="9525" cap="flat" cmpd="sng" algn="ctr">
                <a:solidFill>
                  <a:schemeClr val="dk1"/>
                </a:solidFill>
                <a:prstDash val="solid"/>
                <a:round/>
                <a:headEnd w="med" len="med"/>
                <a:tailEnd w="med" len="med"/>
              </a:ln>
              <a:solidFill>
                <a:schemeClr val="lt1"/>
              </a:solidFill>
              <a:latin typeface="궁서체"/>
              <a:ea typeface="궁서체"/>
            </a:endParaRPr>
          </a:p>
        </p:txBody>
      </p:sp>
      <p:sp>
        <p:nvSpPr>
          <p:cNvPr id="23" name=""/>
          <p:cNvSpPr txBox="1"/>
          <p:nvPr/>
        </p:nvSpPr>
        <p:spPr>
          <a:xfrm>
            <a:off x="1259003" y="814292"/>
            <a:ext cx="2474423" cy="364903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/>
            </a:pPr>
            <a:endParaRPr lang="ko-KR" altLang="en-US"/>
          </a:p>
        </p:txBody>
      </p:sp>
      <p:sp>
        <p:nvSpPr>
          <p:cNvPr id="25" name=""/>
          <p:cNvSpPr txBox="1"/>
          <p:nvPr/>
        </p:nvSpPr>
        <p:spPr>
          <a:xfrm>
            <a:off x="124302" y="214965"/>
            <a:ext cx="3978088" cy="9261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defRPr/>
            </a:pPr>
            <a:r>
              <a:rPr lang="ko-KR" altLang="en-US" sz="5500" b="1">
                <a:ln w="9525">
                  <a:solidFill>
                    <a:schemeClr val="dk1"/>
                  </a:solidFill>
                </a:ln>
                <a:solidFill>
                  <a:schemeClr val="accent1"/>
                </a:solidFill>
                <a:latin typeface="궁서체"/>
                <a:ea typeface="궁서체"/>
              </a:rPr>
              <a:t>목차</a:t>
            </a:r>
            <a:r>
              <a:rPr lang="ko-KR" altLang="en-US" sz="55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latin typeface="궁서체"/>
                <a:ea typeface="궁서체"/>
              </a:rPr>
              <a:t> </a:t>
            </a:r>
            <a:r>
              <a:rPr lang="en-US" altLang="ko-KR" sz="5500" b="1">
                <a:ln w="9525">
                  <a:solidFill>
                    <a:schemeClr val="dk1"/>
                  </a:solidFill>
                </a:ln>
                <a:solidFill>
                  <a:schemeClr val="accent2"/>
                </a:solidFill>
                <a:latin typeface="궁서체"/>
                <a:ea typeface="궁서체"/>
              </a:rPr>
              <a:t>1-1</a:t>
            </a:r>
            <a:endParaRPr lang="en-US" altLang="ko-KR" sz="5500" b="1">
              <a:ln w="9525">
                <a:solidFill>
                  <a:schemeClr val="dk1"/>
                </a:solidFill>
              </a:ln>
              <a:solidFill>
                <a:schemeClr val="accent2"/>
              </a:solidFill>
              <a:latin typeface="궁서체"/>
              <a:ea typeface="궁서체"/>
            </a:endParaRPr>
          </a:p>
        </p:txBody>
      </p:sp>
      <p:sp>
        <p:nvSpPr>
          <p:cNvPr id="26" name=""/>
          <p:cNvSpPr txBox="1"/>
          <p:nvPr/>
        </p:nvSpPr>
        <p:spPr>
          <a:xfrm>
            <a:off x="124302" y="2113544"/>
            <a:ext cx="11047003" cy="6182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3500" b="1">
                <a:ln w="9525" cap="flat" cmpd="sng" algn="ctr">
                  <a:solidFill>
                    <a:schemeClr val="dk1"/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lt1"/>
                </a:solidFill>
                <a:latin typeface="궁서체"/>
                <a:ea typeface="궁서체"/>
              </a:rPr>
              <a:t>※일본의 전통문화 속의 예능과 무대예술</a:t>
            </a:r>
            <a:endParaRPr lang="ko-KR" altLang="en-US" sz="3500" b="1">
              <a:ln w="9525" cap="flat" cmpd="sng" algn="ctr">
                <a:solidFill>
                  <a:schemeClr val="dk1"/>
                </a:solidFill>
                <a:prstDash val="solid"/>
                <a:round/>
                <a:headEnd w="med" len="med"/>
                <a:tailEnd w="med" len="med"/>
              </a:ln>
              <a:solidFill>
                <a:schemeClr val="lt1"/>
              </a:solidFill>
              <a:latin typeface="궁서체"/>
              <a:ea typeface="궁서체"/>
            </a:endParaRPr>
          </a:p>
        </p:txBody>
      </p:sp>
      <p:sp>
        <p:nvSpPr>
          <p:cNvPr id="27" name=""/>
          <p:cNvSpPr txBox="1"/>
          <p:nvPr/>
        </p:nvSpPr>
        <p:spPr>
          <a:xfrm>
            <a:off x="371661" y="2749817"/>
            <a:ext cx="8609853" cy="3639553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</a:t>
            </a:r>
            <a:r>
              <a:rPr lang="ko-KR" altLang="en-US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가부키</a:t>
            </a:r>
            <a:r>
              <a:rPr lang="en-US" altLang="ko-KR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(</a:t>
            </a:r>
            <a:r>
              <a:rPr xmlns:mc="http://schemas.openxmlformats.org/markup-compatibility/2006" xmlns:hp="http://schemas.haansoft.com/office/presentation/8.0" sz="2200" b="1" i="0" u="none" strike="noStrike" mc:Ignorable="hp" hp:hslEmbossed="0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</a:rPr>
              <a:t>歌舞伎</a:t>
            </a:r>
            <a:r>
              <a:rPr lang="en-US" altLang="ko-KR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)</a:t>
            </a:r>
            <a:endParaRPr lang="en-US" altLang="ko-KR" sz="2200" b="1">
              <a:ln w="9525">
                <a:solidFill>
                  <a:schemeClr val="dk1"/>
                </a:solidFill>
              </a:ln>
              <a:solidFill>
                <a:schemeClr val="lt1"/>
              </a:solidFill>
              <a:sym typeface="Wingdings"/>
            </a:endParaRPr>
          </a:p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</a:t>
            </a:r>
            <a:r>
              <a:rPr lang="ko-KR" altLang="en-US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쿄오겡</a:t>
            </a:r>
            <a:r>
              <a:rPr lang="en-US" altLang="ko-KR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(</a:t>
            </a:r>
            <a:r>
              <a:rPr xmlns:mc="http://schemas.openxmlformats.org/markup-compatibility/2006" xmlns:hp="http://schemas.haansoft.com/office/presentation/8.0" sz="2200" b="1" i="0" u="none" strike="noStrike" mc:Ignorable="hp" hp:hslEmbossed="0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</a:rPr>
              <a:t>狂言</a:t>
            </a:r>
            <a:r>
              <a:rPr lang="en-US" altLang="ko-KR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)</a:t>
            </a:r>
            <a:endParaRPr lang="en-US" altLang="ko-KR" sz="2200" b="1">
              <a:ln w="9525">
                <a:solidFill>
                  <a:schemeClr val="dk1"/>
                </a:solidFill>
              </a:ln>
              <a:solidFill>
                <a:schemeClr val="lt1"/>
              </a:solidFill>
              <a:sym typeface="Wingdings"/>
            </a:endParaRPr>
          </a:p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</a:t>
            </a:r>
            <a:r>
              <a:rPr lang="ko-KR" altLang="en-US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노</a:t>
            </a:r>
            <a:r>
              <a:rPr lang="en-US" altLang="ko-KR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(</a:t>
            </a:r>
            <a:r>
              <a:rPr xmlns:mc="http://schemas.openxmlformats.org/markup-compatibility/2006" xmlns:hp="http://schemas.haansoft.com/office/presentation/8.0" sz="2200" b="1" i="0" u="none" strike="noStrike" mc:Ignorable="hp" hp:hslEmbossed="0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</a:rPr>
              <a:t>能</a:t>
            </a:r>
            <a:r>
              <a:rPr lang="en-US" altLang="ko-KR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)</a:t>
            </a:r>
            <a:endParaRPr lang="en-US" altLang="ko-KR" sz="2200" b="1">
              <a:ln w="9525">
                <a:solidFill>
                  <a:schemeClr val="dk1"/>
                </a:solidFill>
              </a:ln>
              <a:solidFill>
                <a:schemeClr val="lt1"/>
              </a:solidFill>
              <a:sym typeface="Wingdings"/>
            </a:endParaRPr>
          </a:p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</a:t>
            </a:r>
            <a:r>
              <a:rPr lang="ko-KR" altLang="en-US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분라쿠</a:t>
            </a:r>
            <a:r>
              <a:rPr lang="en-US" altLang="ko-KR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(</a:t>
            </a:r>
            <a:r>
              <a:rPr xmlns:mc="http://schemas.openxmlformats.org/markup-compatibility/2006" xmlns:hp="http://schemas.haansoft.com/office/presentation/8.0" sz="2200" b="1" i="0" u="none" strike="noStrike" mc:Ignorable="hp" hp:hslEmbossed="0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</a:rPr>
              <a:t>文楽</a:t>
            </a:r>
            <a:r>
              <a:rPr lang="en-US" altLang="ko-KR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)</a:t>
            </a:r>
            <a:endParaRPr lang="en-US" altLang="ko-KR" sz="2200" b="1">
              <a:ln w="9525">
                <a:solidFill>
                  <a:schemeClr val="dk1"/>
                </a:solidFill>
              </a:ln>
              <a:solidFill>
                <a:schemeClr val="lt1"/>
              </a:solidFill>
              <a:sym typeface="Wingdings"/>
            </a:endParaRPr>
          </a:p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</a:t>
            </a:r>
            <a:r>
              <a:rPr lang="ko-KR" altLang="en-US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라쿠고</a:t>
            </a:r>
            <a:r>
              <a:rPr lang="en-US" altLang="ko-KR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(</a:t>
            </a:r>
            <a:r>
              <a:rPr xmlns:mc="http://schemas.openxmlformats.org/markup-compatibility/2006" xmlns:hp="http://schemas.haansoft.com/office/presentation/8.0" sz="2200" b="1" i="0" u="none" strike="noStrike" mc:Ignorable="hp" hp:hslEmbossed="0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</a:rPr>
              <a:t>落語</a:t>
            </a:r>
            <a:r>
              <a:rPr lang="en-US" altLang="ko-KR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)</a:t>
            </a:r>
            <a:endParaRPr lang="en-US" altLang="ko-KR" sz="2200" b="1">
              <a:ln w="9525">
                <a:solidFill>
                  <a:schemeClr val="dk1"/>
                </a:solidFill>
              </a:ln>
              <a:solidFill>
                <a:schemeClr val="lt1"/>
              </a:solidFill>
              <a:sym typeface="Wingdings"/>
            </a:endParaRPr>
          </a:p>
          <a:p>
            <a:pPr>
              <a:defRPr/>
            </a:pPr>
            <a:r>
              <a:rPr lang="en-US" altLang="ko-KR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</a:t>
            </a:r>
            <a:r>
              <a:rPr lang="ko-KR" altLang="en-US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코오당</a:t>
            </a:r>
            <a:r>
              <a:rPr lang="en-US" altLang="ko-KR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(講談)</a:t>
            </a:r>
            <a:endParaRPr lang="en-US" altLang="ko-KR" sz="2200" b="1">
              <a:ln w="9525">
                <a:solidFill>
                  <a:schemeClr val="dk1"/>
                </a:solidFill>
              </a:ln>
              <a:solidFill>
                <a:schemeClr val="lt1"/>
              </a:solidFill>
              <a:sym typeface="Wingdings"/>
            </a:endParaRPr>
          </a:p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</a:t>
            </a:r>
            <a:r>
              <a:rPr lang="ko-KR" altLang="en-US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나이와부시</a:t>
            </a:r>
            <a:r>
              <a:rPr lang="en-US" altLang="ko-KR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[</a:t>
            </a:r>
            <a:r>
              <a:rPr lang="ko-KR" altLang="en-US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낭화절</a:t>
            </a:r>
            <a:r>
              <a:rPr lang="en-US" altLang="ko-KR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(</a:t>
            </a:r>
            <a:r>
              <a:rPr xmlns:mc="http://schemas.openxmlformats.org/markup-compatibility/2006" xmlns:hp="http://schemas.haansoft.com/office/presentation/8.0" sz="2200" b="1" i="0" u="none" strike="noStrike" mc:Ignorable="hp" hp:hslEmbossed="0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</a:rPr>
              <a:t>浪花節</a:t>
            </a:r>
            <a:r>
              <a:rPr lang="en-US" altLang="ko-KR" sz="22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)]</a:t>
            </a:r>
            <a:endParaRPr lang="en-US" altLang="ko-KR" sz="2200" b="1">
              <a:ln w="9525">
                <a:solidFill>
                  <a:schemeClr val="dk1"/>
                </a:solidFill>
              </a:ln>
              <a:solidFill>
                <a:schemeClr val="lt1"/>
              </a:solidFill>
              <a:sym typeface="Wingding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gradFill flip="xy" rotWithShape="1">
          <a:gsLst>
            <a:gs pos="100000">
              <a:schemeClr val="bg1">
                <a:tint val="50000"/>
                <a:satMod val="300000"/>
                <a:alpha val="50000"/>
              </a:schemeClr>
            </a:gs>
            <a:gs pos="53160">
              <a:srgbClr val="f2f0e6">
                <a:alpha val="66000"/>
              </a:srgbClr>
            </a:gs>
            <a:gs pos="8910">
              <a:schemeClr val="lt2">
                <a:alpha val="100000"/>
              </a:schemeClr>
            </a:gs>
          </a:gsLst>
          <a:lin ang="5400000" scaled="1"/>
          <a:tileRect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"/>
          <p:cNvPicPr>
            <a:picLocks noChangeAspect="1"/>
          </p:cNvPicPr>
          <p:nvPr/>
        </p:nvPicPr>
        <p:blipFill rotWithShape="1">
          <a:blip r:embed="rId2"/>
          <a:srcRect l="2570" t="5280" b="5280"/>
          <a:stretch>
            <a:fillRect/>
          </a:stretch>
        </p:blipFill>
        <p:spPr>
          <a:xfrm>
            <a:off x="-155718" y="-238124"/>
            <a:ext cx="14203022" cy="7334250"/>
          </a:xfrm>
          <a:prstGeom prst="rect">
            <a:avLst/>
          </a:prstGeom>
        </p:spPr>
      </p:pic>
      <p:sp>
        <p:nvSpPr>
          <p:cNvPr id="30" name=""/>
          <p:cNvSpPr/>
          <p:nvPr/>
        </p:nvSpPr>
        <p:spPr>
          <a:xfrm>
            <a:off x="-155718" y="-238124"/>
            <a:ext cx="12651826" cy="7334250"/>
          </a:xfrm>
          <a:prstGeom prst="rect">
            <a:avLst/>
          </a:prstGeom>
          <a:gradFill flip="xy" rotWithShape="1">
            <a:gsLst>
              <a:gs pos="100000">
                <a:srgbClr val="bfbfbf">
                  <a:alpha val="0"/>
                </a:srgbClr>
              </a:gs>
              <a:gs pos="50190">
                <a:srgbClr val="808080">
                  <a:alpha val="72000"/>
                </a:srgbClr>
              </a:gs>
              <a:gs pos="12870">
                <a:schemeClr val="dk1">
                  <a:alpha val="9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ko-KR"/>
          </a:p>
        </p:txBody>
      </p:sp>
      <p:sp>
        <p:nvSpPr>
          <p:cNvPr id="2" name=""/>
          <p:cNvSpPr txBox="1"/>
          <p:nvPr/>
        </p:nvSpPr>
        <p:spPr>
          <a:xfrm>
            <a:off x="336176" y="1646107"/>
            <a:ext cx="11047003" cy="61912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/>
            </a:pPr>
            <a:r>
              <a:rPr lang="ko-KR" altLang="en-US" sz="3500" b="1">
                <a:ln w="9525" cap="flat" cmpd="sng" algn="ctr">
                  <a:solidFill>
                    <a:schemeClr val="dk1"/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lt1"/>
                </a:solidFill>
                <a:latin typeface="궁서체"/>
                <a:ea typeface="궁서체"/>
              </a:rPr>
              <a:t>※현대 일본의 전통문화 속 예능과 무대예술</a:t>
            </a:r>
            <a:endParaRPr lang="ko-KR" altLang="en-US" sz="3500" b="1">
              <a:ln w="9525" cap="flat" cmpd="sng" algn="ctr">
                <a:solidFill>
                  <a:schemeClr val="dk1"/>
                </a:solidFill>
                <a:prstDash val="solid"/>
                <a:round/>
                <a:headEnd w="med" len="med"/>
                <a:tailEnd w="med" len="med"/>
              </a:ln>
              <a:solidFill>
                <a:schemeClr val="lt1"/>
              </a:solidFill>
              <a:latin typeface="궁서체"/>
              <a:ea typeface="궁서체"/>
            </a:endParaRPr>
          </a:p>
        </p:txBody>
      </p:sp>
      <p:sp>
        <p:nvSpPr>
          <p:cNvPr id="23" name=""/>
          <p:cNvSpPr txBox="1"/>
          <p:nvPr/>
        </p:nvSpPr>
        <p:spPr>
          <a:xfrm>
            <a:off x="1259003" y="814292"/>
            <a:ext cx="2474423" cy="364903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/>
            </a:pPr>
            <a:endParaRPr lang="ko-KR" altLang="en-US"/>
          </a:p>
        </p:txBody>
      </p:sp>
      <p:sp>
        <p:nvSpPr>
          <p:cNvPr id="25" name=""/>
          <p:cNvSpPr txBox="1"/>
          <p:nvPr/>
        </p:nvSpPr>
        <p:spPr>
          <a:xfrm>
            <a:off x="124302" y="214965"/>
            <a:ext cx="3399118" cy="92613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/>
            </a:pPr>
            <a:r>
              <a:rPr lang="ko-KR" altLang="en-US" sz="5500" b="1">
                <a:ln w="9525">
                  <a:solidFill>
                    <a:schemeClr val="dk1"/>
                  </a:solidFill>
                </a:ln>
                <a:solidFill>
                  <a:schemeClr val="accent1"/>
                </a:solidFill>
                <a:latin typeface="궁서체"/>
                <a:ea typeface="궁서체"/>
              </a:rPr>
              <a:t>목차 </a:t>
            </a:r>
            <a:r>
              <a:rPr lang="en-US" altLang="ko-KR" sz="5500" b="1">
                <a:ln w="9525">
                  <a:solidFill>
                    <a:schemeClr val="dk1"/>
                  </a:solidFill>
                </a:ln>
                <a:solidFill>
                  <a:schemeClr val="accent2"/>
                </a:solidFill>
                <a:latin typeface="궁서체"/>
                <a:ea typeface="궁서체"/>
              </a:rPr>
              <a:t>1-2</a:t>
            </a:r>
            <a:endParaRPr lang="en-US" altLang="ko-KR" sz="5500" b="1">
              <a:ln w="9525">
                <a:solidFill>
                  <a:schemeClr val="dk1"/>
                </a:solidFill>
              </a:ln>
              <a:solidFill>
                <a:schemeClr val="accent2"/>
              </a:solidFill>
              <a:latin typeface="궁서체"/>
              <a:ea typeface="궁서체"/>
            </a:endParaRPr>
          </a:p>
        </p:txBody>
      </p:sp>
      <p:sp>
        <p:nvSpPr>
          <p:cNvPr id="27" name=""/>
          <p:cNvSpPr txBox="1"/>
          <p:nvPr/>
        </p:nvSpPr>
        <p:spPr>
          <a:xfrm>
            <a:off x="595778" y="2600405"/>
            <a:ext cx="8609853" cy="3493688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8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</a:t>
            </a:r>
            <a:r>
              <a:rPr xmlns:mc="http://schemas.openxmlformats.org/markup-compatibility/2006" xmlns:hp="http://schemas.haansoft.com/office/presentation/8.0" sz="2800" b="1" i="0" u="none" strike="noStrike" mc:Ignorable="hp" hp:hslEmbossed="0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</a:rPr>
              <a:t>엔게</a:t>
            </a:r>
            <a:r>
              <a:rPr xmlns:mc="http://schemas.openxmlformats.org/markup-compatibility/2006" xmlns:hp="http://schemas.haansoft.com/office/presentation/8.0" lang="EN-US" sz="2800" b="1" i="0" u="none" strike="noStrike" mc:Ignorable="hp" hp:hslEmbossed="0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</a:rPr>
              <a:t>(</a:t>
            </a:r>
            <a:r>
              <a:rPr xmlns:mc="http://schemas.openxmlformats.org/markup-compatibility/2006" xmlns:hp="http://schemas.haansoft.com/office/presentation/8.0" sz="2800" b="1" i="0" u="none" strike="noStrike" mc:Ignorable="hp" hp:hslEmbossed="0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</a:rPr>
              <a:t>演芸</a:t>
            </a:r>
            <a:r>
              <a:rPr xmlns:mc="http://schemas.openxmlformats.org/markup-compatibility/2006" xmlns:hp="http://schemas.haansoft.com/office/presentation/8.0" lang="EN-US" sz="2800" b="1" i="0" u="none" strike="noStrike" mc:Ignorable="hp" hp:hslEmbossed="0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</a:rPr>
              <a:t>)</a:t>
            </a:r>
            <a:endParaRPr xmlns:mc="http://schemas.openxmlformats.org/markup-compatibility/2006" xmlns:hp="http://schemas.haansoft.com/office/presentation/8.0" lang="EN-US" sz="2800" b="1" i="0" u="none" strike="noStrike" mc:Ignorable="hp" hp:hslEmbossed="0">
              <a:ln w="9525">
                <a:solidFill>
                  <a:schemeClr val="dk1"/>
                </a:solidFill>
              </a:ln>
              <a:solidFill>
                <a:schemeClr val="lt1"/>
              </a:solidFill>
            </a:endParaRPr>
          </a:p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8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</a:t>
            </a:r>
            <a:r>
              <a:rPr xmlns:mc="http://schemas.openxmlformats.org/markup-compatibility/2006" xmlns:hp="http://schemas.haansoft.com/office/presentation/8.0" sz="2800" b="1" i="0" u="none" strike="noStrike" mc:Ignorable="hp" hp:hslEmbossed="0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</a:rPr>
              <a:t>연극</a:t>
            </a:r>
            <a:r>
              <a:rPr xmlns:mc="http://schemas.openxmlformats.org/markup-compatibility/2006" xmlns:hp="http://schemas.haansoft.com/office/presentation/8.0" lang="EN-US" sz="2800" b="1" i="0" u="none" strike="noStrike" mc:Ignorable="hp" hp:hslEmbossed="0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</a:rPr>
              <a:t>(</a:t>
            </a:r>
            <a:r>
              <a:rPr xmlns:mc="http://schemas.openxmlformats.org/markup-compatibility/2006" xmlns:hp="http://schemas.haansoft.com/office/presentation/8.0" sz="2800" b="1" i="0" u="none" strike="noStrike" mc:Ignorable="hp" hp:hslEmbossed="0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</a:rPr>
              <a:t>演劇</a:t>
            </a:r>
            <a:r>
              <a:rPr xmlns:mc="http://schemas.openxmlformats.org/markup-compatibility/2006" xmlns:hp="http://schemas.haansoft.com/office/presentation/8.0" lang="EN-US" sz="2800" b="1" i="0" u="none" strike="noStrike" mc:Ignorable="hp" hp:hslEmbossed="0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</a:rPr>
              <a:t>)</a:t>
            </a:r>
            <a:endParaRPr xmlns:mc="http://schemas.openxmlformats.org/markup-compatibility/2006" xmlns:hp="http://schemas.haansoft.com/office/presentation/8.0" lang="EN-US" sz="2800" b="1" i="0" u="none" strike="noStrike" mc:Ignorable="hp" hp:hslEmbossed="0">
              <a:ln w="9525">
                <a:solidFill>
                  <a:schemeClr val="dk1"/>
                </a:solidFill>
              </a:ln>
              <a:solidFill>
                <a:schemeClr val="lt1"/>
              </a:solidFill>
            </a:endParaRPr>
          </a:p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8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</a:t>
            </a:r>
            <a:r>
              <a:rPr xmlns:mc="http://schemas.openxmlformats.org/markup-compatibility/2006" xmlns:hp="http://schemas.haansoft.com/office/presentation/8.0" sz="2800" b="1" i="0" u="none" strike="noStrike" mc:Ignorable="hp" hp:hslEmbossed="0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</a:rPr>
              <a:t>오와라이</a:t>
            </a:r>
            <a:r>
              <a:rPr xmlns:mc="http://schemas.openxmlformats.org/markup-compatibility/2006" xmlns:hp="http://schemas.haansoft.com/office/presentation/8.0" lang="EN-US" sz="2800" b="1" i="0" u="none" strike="noStrike" mc:Ignorable="hp" hp:hslEmbossed="0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</a:rPr>
              <a:t>(</a:t>
            </a:r>
            <a:r>
              <a:rPr xmlns:mc="http://schemas.openxmlformats.org/markup-compatibility/2006" xmlns:hp="http://schemas.haansoft.com/office/presentation/8.0" sz="2800" b="1" i="0" u="none" strike="noStrike" mc:Ignorable="hp" hp:hslEmbossed="0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</a:rPr>
              <a:t>お笑い</a:t>
            </a:r>
            <a:r>
              <a:rPr xmlns:mc="http://schemas.openxmlformats.org/markup-compatibility/2006" xmlns:hp="http://schemas.haansoft.com/office/presentation/8.0" lang="EN-US" sz="2800" b="1" i="0" u="none" strike="noStrike" mc:Ignorable="hp" hp:hslEmbossed="0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</a:rPr>
              <a:t>)</a:t>
            </a:r>
            <a:endParaRPr xmlns:mc="http://schemas.openxmlformats.org/markup-compatibility/2006" xmlns:hp="http://schemas.haansoft.com/office/presentation/8.0" lang="EN-US" sz="2800" b="1" i="0" u="none" strike="noStrike" mc:Ignorable="hp" hp:hslEmbossed="0">
              <a:ln w="9525">
                <a:solidFill>
                  <a:schemeClr val="dk1"/>
                </a:solidFill>
              </a:ln>
              <a:solidFill>
                <a:schemeClr val="lt1"/>
              </a:solidFill>
            </a:endParaRPr>
          </a:p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800" b="1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  <a:sym typeface="Wingdings"/>
              </a:rPr>
              <a:t></a:t>
            </a:r>
            <a:r>
              <a:rPr xmlns:mc="http://schemas.openxmlformats.org/markup-compatibility/2006" xmlns:hp="http://schemas.haansoft.com/office/presentation/8.0" sz="2800" b="1" i="0" u="none" strike="noStrike" mc:Ignorable="hp" hp:hslEmbossed="0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</a:rPr>
              <a:t>콩트</a:t>
            </a:r>
            <a:r>
              <a:rPr xmlns:mc="http://schemas.openxmlformats.org/markup-compatibility/2006" xmlns:hp="http://schemas.haansoft.com/office/presentation/8.0" lang="EN-US" sz="2800" b="1" i="0" u="none" strike="noStrike" mc:Ignorable="hp" hp:hslEmbossed="0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</a:rPr>
              <a:t>(</a:t>
            </a:r>
            <a:r>
              <a:rPr xmlns:mc="http://schemas.openxmlformats.org/markup-compatibility/2006" xmlns:hp="http://schemas.haansoft.com/office/presentation/8.0" sz="2800" b="1" i="0" u="none" strike="noStrike" mc:Ignorable="hp" hp:hslEmbossed="0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</a:rPr>
              <a:t>コント</a:t>
            </a:r>
            <a:r>
              <a:rPr xmlns:mc="http://schemas.openxmlformats.org/markup-compatibility/2006" xmlns:hp="http://schemas.haansoft.com/office/presentation/8.0" lang="EN-US" sz="2800" b="1" i="0" u="none" strike="noStrike" mc:Ignorable="hp" hp:hslEmbossed="0">
                <a:ln w="9525">
                  <a:solidFill>
                    <a:schemeClr val="dk1"/>
                  </a:solidFill>
                </a:ln>
                <a:solidFill>
                  <a:schemeClr val="lt1"/>
                </a:solidFill>
              </a:rPr>
              <a:t>)</a:t>
            </a:r>
            <a:endParaRPr xmlns:mc="http://schemas.openxmlformats.org/markup-compatibility/2006" xmlns:hp="http://schemas.haansoft.com/office/presentation/8.0" lang="EN-US" sz="2800" b="1" i="0" u="none" strike="noStrike" mc:Ignorable="hp" hp:hslEmbossed="0">
              <a:ln w="9525">
                <a:solidFill>
                  <a:schemeClr val="dk1"/>
                </a:solidFill>
              </a:ln>
              <a:solidFill>
                <a:schemeClr val="lt1"/>
              </a:solidFill>
            </a:endParaRPr>
          </a:p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ko-KR" sz="2800" b="1">
              <a:ln w="9525">
                <a:solidFill>
                  <a:schemeClr val="dk1"/>
                </a:solidFill>
              </a:ln>
              <a:solidFill>
                <a:schemeClr val="lt1"/>
              </a:solidFill>
              <a:sym typeface="Wingding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pattFill prst="pct50">
          <a:fgClr>
            <a:schemeClr val="lt2"/>
          </a:fgClr>
          <a:bgClr>
            <a:schemeClr val="bg1"/>
          </a:bgClr>
        </a:pattFill>
        <a:ln w="50800" cap="flat" cmpd="sng" algn="ctr">
          <a:solidFill>
            <a:srgbClr val="9f7c60"/>
          </a:solidFill>
          <a:prstDash val="solid"/>
          <a:round/>
          <a:headEnd w="med" len="med"/>
          <a:tailEnd w="med" len="med"/>
        </a:ln>
        <a:effectLst>
          <a:outerShdw blurRad="76200" dist="76200" algn="ctr" rotWithShape="0">
            <a:srgbClr val="000000">
              <a:alpha val="50000"/>
            </a:srgbClr>
          </a:outerShdw>
          <a:reflection blurRad="6350" stA="57000" endA="300" endPos="62000" dir="5400000" sy="-100000" algn="bl" rotWithShape="0"/>
        </a:effectLst>
        <a:scene3d>
          <a:camera prst="orthographicFront"/>
          <a:lightRig rig="threePt" dir="t"/>
        </a:scene3d>
        <a:sp3d>
          <a:bevelB w="0" h="0" prst="angle"/>
        </a:sp3d>
      </a:spPr>
      <a:bodyPr wrap="square" lIns="90011">
        <a:noAutofit/>
      </a:bodyPr>
      <a:lstStyle>
        <a:defPPr algn="ctr">
          <a:defRPr lang="ko-KR" altLang="en-US" sz="4200">
            <a:latin typeface="한컴 솔잎 B"/>
            <a:ea typeface="한컴 솔잎 B"/>
          </a:defRPr>
        </a:defPPr>
      </a:lstStyle>
    </a:txDef>
  </a:objectDefaul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31</ep:Words>
  <ep:PresentationFormat>화면 슬라이드 쇼(4:3)</ep:PresentationFormat>
  <ep:Paragraphs>19</ep:Paragraphs>
  <ep:Slides>3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ep:HeadingPairs>
  <ep:TitlesOfParts>
    <vt:vector size="4" baseType="lpstr">
      <vt:lpstr>한컴오피스</vt:lpstr>
      <vt:lpstr>슬라이드 1</vt:lpstr>
      <vt:lpstr>슬라이드 2</vt:lpstr>
      <vt:lpstr>슬라이드 3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2020-04-27T03:37:54.010</dcterms:created>
  <dc:creator>leeji</dc:creator>
  <cp:lastModifiedBy>leeji</cp:lastModifiedBy>
  <dcterms:modified xsi:type="dcterms:W3CDTF">2020-04-30T15:10:30.923</dcterms:modified>
  <cp:revision>86</cp:revision>
  <cp:version>1100.0100.01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